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88" r:id="rId4"/>
    <p:sldId id="289" r:id="rId5"/>
    <p:sldId id="290" r:id="rId6"/>
    <p:sldId id="291" r:id="rId7"/>
    <p:sldId id="292" r:id="rId8"/>
    <p:sldId id="294" r:id="rId9"/>
    <p:sldId id="295" r:id="rId10"/>
    <p:sldId id="296" r:id="rId11"/>
    <p:sldId id="298" r:id="rId12"/>
    <p:sldId id="299" r:id="rId13"/>
    <p:sldId id="300" r:id="rId14"/>
    <p:sldId id="301" r:id="rId15"/>
    <p:sldId id="304" r:id="rId16"/>
    <p:sldId id="293" r:id="rId17"/>
    <p:sldId id="305" r:id="rId18"/>
    <p:sldId id="302" r:id="rId19"/>
    <p:sldId id="306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1A1"/>
    <a:srgbClr val="ED7D31"/>
    <a:srgbClr val="F09002"/>
    <a:srgbClr val="FFC611"/>
    <a:srgbClr val="EB45D3"/>
    <a:srgbClr val="D9B20D"/>
    <a:srgbClr val="8A3CC4"/>
    <a:srgbClr val="9900FF"/>
    <a:srgbClr val="FF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AA433-AE20-46C7-8CE0-0B4A6CA6AF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668D04-3D69-4C40-A0FB-C03795187DC9}">
      <dgm:prSet phldrT="[Metin]"/>
      <dgm:spPr>
        <a:solidFill>
          <a:srgbClr val="7131A1"/>
        </a:solidFill>
      </dgm:spPr>
      <dgm:t>
        <a:bodyPr/>
        <a:lstStyle/>
        <a:p>
          <a:pPr algn="ctr"/>
          <a:r>
            <a:rPr lang="tr-TR" dirty="0" smtClean="0"/>
            <a:t>Varlıklar âleminde insan, akıl sahibi olması yönüyle diğer canlılardan ayrılır ve </a:t>
          </a:r>
        </a:p>
        <a:p>
          <a:pPr algn="ctr"/>
          <a:r>
            <a:rPr lang="tr-TR" dirty="0" smtClean="0"/>
            <a:t>aklı sayesinde; </a:t>
          </a:r>
          <a:endParaRPr lang="tr-TR" dirty="0"/>
        </a:p>
      </dgm:t>
    </dgm:pt>
    <dgm:pt modelId="{7BFF272C-09B1-4FCA-98BB-36F3631296CB}" type="parTrans" cxnId="{D5F2DA5A-2614-4C8D-BC6D-5090EF29A63B}">
      <dgm:prSet/>
      <dgm:spPr/>
      <dgm:t>
        <a:bodyPr/>
        <a:lstStyle/>
        <a:p>
          <a:endParaRPr lang="tr-TR"/>
        </a:p>
      </dgm:t>
    </dgm:pt>
    <dgm:pt modelId="{38038137-41A8-41E4-9B37-2354E6DF423D}" type="sibTrans" cxnId="{D5F2DA5A-2614-4C8D-BC6D-5090EF29A63B}">
      <dgm:prSet/>
      <dgm:spPr/>
      <dgm:t>
        <a:bodyPr/>
        <a:lstStyle/>
        <a:p>
          <a:endParaRPr lang="tr-TR"/>
        </a:p>
      </dgm:t>
    </dgm:pt>
    <dgm:pt modelId="{F914CDCC-347F-4221-996B-50D254157B42}">
      <dgm:prSet phldrT="[Metin]"/>
      <dgm:spPr>
        <a:solidFill>
          <a:schemeClr val="accent1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tr-TR" dirty="0" smtClean="0"/>
            <a:t>Doğayı ve evreni dikkatle inceler.</a:t>
          </a:r>
          <a:endParaRPr lang="tr-TR" dirty="0"/>
        </a:p>
      </dgm:t>
    </dgm:pt>
    <dgm:pt modelId="{332A5EC9-8F13-4C66-BAC2-14E20010AF0F}" type="parTrans" cxnId="{3045FB9C-B4BA-4BDA-8139-095C6D7DA248}">
      <dgm:prSet/>
      <dgm:spPr>
        <a:ln w="28575">
          <a:solidFill>
            <a:srgbClr val="7030A0"/>
          </a:solidFill>
        </a:ln>
      </dgm:spPr>
      <dgm:t>
        <a:bodyPr/>
        <a:lstStyle/>
        <a:p>
          <a:endParaRPr lang="tr-TR" b="1"/>
        </a:p>
      </dgm:t>
    </dgm:pt>
    <dgm:pt modelId="{5ABF798E-FB83-4A4C-BE38-06A8F30E0A30}" type="sibTrans" cxnId="{3045FB9C-B4BA-4BDA-8139-095C6D7DA248}">
      <dgm:prSet/>
      <dgm:spPr/>
      <dgm:t>
        <a:bodyPr/>
        <a:lstStyle/>
        <a:p>
          <a:endParaRPr lang="tr-TR"/>
        </a:p>
      </dgm:t>
    </dgm:pt>
    <dgm:pt modelId="{759624B0-151C-421F-A66E-1CECE06AD0C9}">
      <dgm:prSet phldrT="[Metin]"/>
      <dgm:spPr>
        <a:solidFill>
          <a:srgbClr val="D9B20D"/>
        </a:solidFill>
        <a:ln>
          <a:solidFill>
            <a:srgbClr val="7030A0"/>
          </a:solidFill>
        </a:ln>
      </dgm:spPr>
      <dgm:t>
        <a:bodyPr/>
        <a:lstStyle/>
        <a:p>
          <a:r>
            <a:rPr lang="tr-TR" dirty="0" smtClean="0"/>
            <a:t>Çevresini gözlemleyip sorgulayarak olaylar arasında ilişki kurar.</a:t>
          </a:r>
          <a:endParaRPr lang="tr-TR" dirty="0"/>
        </a:p>
      </dgm:t>
    </dgm:pt>
    <dgm:pt modelId="{8AC31CD1-7513-4357-ACB3-95A2605B18E9}" type="parTrans" cxnId="{EFEAE167-9186-4506-9F4F-1EF58EB96EBE}">
      <dgm:prSet/>
      <dgm:spPr>
        <a:ln w="28575">
          <a:solidFill>
            <a:srgbClr val="7030A0"/>
          </a:solidFill>
        </a:ln>
      </dgm:spPr>
      <dgm:t>
        <a:bodyPr/>
        <a:lstStyle/>
        <a:p>
          <a:endParaRPr lang="tr-TR"/>
        </a:p>
      </dgm:t>
    </dgm:pt>
    <dgm:pt modelId="{91EFA942-2956-4FE4-9EC8-EF094E300620}" type="sibTrans" cxnId="{EFEAE167-9186-4506-9F4F-1EF58EB96EBE}">
      <dgm:prSet/>
      <dgm:spPr/>
      <dgm:t>
        <a:bodyPr/>
        <a:lstStyle/>
        <a:p>
          <a:endParaRPr lang="tr-TR"/>
        </a:p>
      </dgm:t>
    </dgm:pt>
    <dgm:pt modelId="{C580B499-0765-444C-A618-8699A44B7380}">
      <dgm:prSet phldrT="[Metin]"/>
      <dgm:spPr>
        <a:solidFill>
          <a:schemeClr val="accent6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tr-TR" dirty="0" smtClean="0"/>
            <a:t>D</a:t>
          </a:r>
          <a:r>
            <a:rPr lang="nn-NO" dirty="0" smtClean="0"/>
            <a:t>uyu organlarıyla elde ettiği verileri kullanarak çevresini algılar. </a:t>
          </a:r>
          <a:endParaRPr lang="tr-TR" dirty="0"/>
        </a:p>
      </dgm:t>
    </dgm:pt>
    <dgm:pt modelId="{5F332BF2-70C8-4B2F-BFE8-89F6883EFC4E}" type="parTrans" cxnId="{5DD256B4-AC93-4A1F-BB07-283C59A1A78E}">
      <dgm:prSet/>
      <dgm:spPr>
        <a:ln w="28575">
          <a:solidFill>
            <a:srgbClr val="7030A0"/>
          </a:solidFill>
        </a:ln>
      </dgm:spPr>
      <dgm:t>
        <a:bodyPr/>
        <a:lstStyle/>
        <a:p>
          <a:endParaRPr lang="tr-TR"/>
        </a:p>
      </dgm:t>
    </dgm:pt>
    <dgm:pt modelId="{036E326C-A91C-4573-8215-A55AC070BC92}" type="sibTrans" cxnId="{5DD256B4-AC93-4A1F-BB07-283C59A1A78E}">
      <dgm:prSet/>
      <dgm:spPr/>
      <dgm:t>
        <a:bodyPr/>
        <a:lstStyle/>
        <a:p>
          <a:endParaRPr lang="tr-TR"/>
        </a:p>
      </dgm:t>
    </dgm:pt>
    <dgm:pt modelId="{14C1CCE0-245A-4F87-9CA2-288ABF58835C}">
      <dgm:prSet phldrT="[Metin]"/>
      <dgm:spPr>
        <a:solidFill>
          <a:srgbClr val="EB45D3"/>
        </a:solidFill>
        <a:ln>
          <a:solidFill>
            <a:srgbClr val="7030A0"/>
          </a:solidFill>
        </a:ln>
      </dgm:spPr>
      <dgm:t>
        <a:bodyPr/>
        <a:lstStyle/>
        <a:p>
          <a:r>
            <a:rPr lang="tr-TR" dirty="0" smtClean="0"/>
            <a:t>Deneyimlerinden yararlanarak yeni şeyler öğrenir.</a:t>
          </a:r>
          <a:endParaRPr lang="tr-TR" dirty="0"/>
        </a:p>
      </dgm:t>
    </dgm:pt>
    <dgm:pt modelId="{D8CF30E7-0A9A-46F8-B2C9-6AB097967622}" type="parTrans" cxnId="{A50D756B-A4AE-49BE-BA9D-23D3C2A4D22A}">
      <dgm:prSet/>
      <dgm:spPr>
        <a:ln w="28575">
          <a:solidFill>
            <a:srgbClr val="7030A0"/>
          </a:solidFill>
        </a:ln>
      </dgm:spPr>
      <dgm:t>
        <a:bodyPr/>
        <a:lstStyle/>
        <a:p>
          <a:endParaRPr lang="tr-TR"/>
        </a:p>
      </dgm:t>
    </dgm:pt>
    <dgm:pt modelId="{8D65DF29-9FA5-4226-821C-72001C68DF17}" type="sibTrans" cxnId="{A50D756B-A4AE-49BE-BA9D-23D3C2A4D22A}">
      <dgm:prSet/>
      <dgm:spPr/>
      <dgm:t>
        <a:bodyPr/>
        <a:lstStyle/>
        <a:p>
          <a:endParaRPr lang="tr-TR"/>
        </a:p>
      </dgm:t>
    </dgm:pt>
    <dgm:pt modelId="{E9DB807A-2720-4C35-A87C-90565AFFAAC1}">
      <dgm:prSet phldrT="[Metin]"/>
      <dgm:spPr>
        <a:solidFill>
          <a:srgbClr val="F09002"/>
        </a:solidFill>
        <a:ln>
          <a:solidFill>
            <a:srgbClr val="7030A0"/>
          </a:solidFill>
        </a:ln>
      </dgm:spPr>
      <dgm:t>
        <a:bodyPr/>
        <a:lstStyle/>
        <a:p>
          <a:r>
            <a:rPr lang="tr-TR" dirty="0" smtClean="0"/>
            <a:t>Öğrendikleri üzerinde mantıklı çıkarımlar yaparak evrendeki düzeni fark eder. </a:t>
          </a:r>
          <a:endParaRPr lang="tr-TR" dirty="0"/>
        </a:p>
      </dgm:t>
    </dgm:pt>
    <dgm:pt modelId="{F4076A4B-0C6D-48CA-B42C-F7F8329DD567}" type="parTrans" cxnId="{C3B89DA9-96B2-4DE2-B561-4DA7DE087CF3}">
      <dgm:prSet/>
      <dgm:spPr>
        <a:ln w="28575">
          <a:solidFill>
            <a:srgbClr val="7030A0"/>
          </a:solidFill>
        </a:ln>
      </dgm:spPr>
      <dgm:t>
        <a:bodyPr/>
        <a:lstStyle/>
        <a:p>
          <a:endParaRPr lang="tr-TR"/>
        </a:p>
      </dgm:t>
    </dgm:pt>
    <dgm:pt modelId="{DB655292-5477-4B30-B80D-DBFEB26875AD}" type="sibTrans" cxnId="{C3B89DA9-96B2-4DE2-B561-4DA7DE087CF3}">
      <dgm:prSet/>
      <dgm:spPr/>
      <dgm:t>
        <a:bodyPr/>
        <a:lstStyle/>
        <a:p>
          <a:endParaRPr lang="tr-TR"/>
        </a:p>
      </dgm:t>
    </dgm:pt>
    <dgm:pt modelId="{8A868CBE-3CB6-4A2C-8AFB-EE0FF86E7A85}" type="pres">
      <dgm:prSet presAssocID="{AB9AA433-AE20-46C7-8CE0-0B4A6CA6AF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C704865-62E1-4C66-9D05-3BD3E3D0C6D1}" type="pres">
      <dgm:prSet presAssocID="{2B668D04-3D69-4C40-A0FB-C03795187DC9}" presName="root1" presStyleCnt="0"/>
      <dgm:spPr/>
    </dgm:pt>
    <dgm:pt modelId="{D2239F9D-BCC1-4224-81C0-D5FC62C9A292}" type="pres">
      <dgm:prSet presAssocID="{2B668D04-3D69-4C40-A0FB-C03795187DC9}" presName="LevelOneTextNode" presStyleLbl="node0" presStyleIdx="0" presStyleCnt="1" custAng="5400000" custScaleX="282471" custScaleY="57503" custLinFactNeighborX="-71419" custLinFactNeighborY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1DCCF6B-CD36-4230-B966-FBD3C625DE7A}" type="pres">
      <dgm:prSet presAssocID="{2B668D04-3D69-4C40-A0FB-C03795187DC9}" presName="level2hierChild" presStyleCnt="0"/>
      <dgm:spPr/>
    </dgm:pt>
    <dgm:pt modelId="{2E6F0DE2-1A3D-4A5B-B85F-0852E2008BB0}" type="pres">
      <dgm:prSet presAssocID="{332A5EC9-8F13-4C66-BAC2-14E20010AF0F}" presName="conn2-1" presStyleLbl="parChTrans1D2" presStyleIdx="0" presStyleCnt="5"/>
      <dgm:spPr/>
      <dgm:t>
        <a:bodyPr/>
        <a:lstStyle/>
        <a:p>
          <a:endParaRPr lang="tr-TR"/>
        </a:p>
      </dgm:t>
    </dgm:pt>
    <dgm:pt modelId="{FB3AD41C-D806-4706-A182-AADA43A3146B}" type="pres">
      <dgm:prSet presAssocID="{332A5EC9-8F13-4C66-BAC2-14E20010AF0F}" presName="connTx" presStyleLbl="parChTrans1D2" presStyleIdx="0" presStyleCnt="5"/>
      <dgm:spPr/>
      <dgm:t>
        <a:bodyPr/>
        <a:lstStyle/>
        <a:p>
          <a:endParaRPr lang="tr-TR"/>
        </a:p>
      </dgm:t>
    </dgm:pt>
    <dgm:pt modelId="{600EF648-9F29-40B6-9D6C-1917696A8312}" type="pres">
      <dgm:prSet presAssocID="{F914CDCC-347F-4221-996B-50D254157B42}" presName="root2" presStyleCnt="0"/>
      <dgm:spPr/>
    </dgm:pt>
    <dgm:pt modelId="{CC2ADF3F-57F2-4C9B-A90C-0AB3F6C85CC0}" type="pres">
      <dgm:prSet presAssocID="{F914CDCC-347F-4221-996B-50D254157B42}" presName="LevelTwoTextNode" presStyleLbl="node2" presStyleIdx="0" presStyleCnt="5" custScaleX="1858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84E87D-A534-4FDE-9523-C9CD1D5601A4}" type="pres">
      <dgm:prSet presAssocID="{F914CDCC-347F-4221-996B-50D254157B42}" presName="level3hierChild" presStyleCnt="0"/>
      <dgm:spPr/>
    </dgm:pt>
    <dgm:pt modelId="{5EA7AC16-0A65-4A13-BBD4-F9624333E5B7}" type="pres">
      <dgm:prSet presAssocID="{8AC31CD1-7513-4357-ACB3-95A2605B18E9}" presName="conn2-1" presStyleLbl="parChTrans1D2" presStyleIdx="1" presStyleCnt="5"/>
      <dgm:spPr/>
      <dgm:t>
        <a:bodyPr/>
        <a:lstStyle/>
        <a:p>
          <a:endParaRPr lang="tr-TR"/>
        </a:p>
      </dgm:t>
    </dgm:pt>
    <dgm:pt modelId="{521D55A2-5C2E-4541-8C6D-A89805876E54}" type="pres">
      <dgm:prSet presAssocID="{8AC31CD1-7513-4357-ACB3-95A2605B18E9}" presName="connTx" presStyleLbl="parChTrans1D2" presStyleIdx="1" presStyleCnt="5"/>
      <dgm:spPr/>
      <dgm:t>
        <a:bodyPr/>
        <a:lstStyle/>
        <a:p>
          <a:endParaRPr lang="tr-TR"/>
        </a:p>
      </dgm:t>
    </dgm:pt>
    <dgm:pt modelId="{F917A150-D09E-44F7-B8CB-FE04A070E93C}" type="pres">
      <dgm:prSet presAssocID="{759624B0-151C-421F-A66E-1CECE06AD0C9}" presName="root2" presStyleCnt="0"/>
      <dgm:spPr/>
    </dgm:pt>
    <dgm:pt modelId="{EFB9C425-B217-4450-BC68-8ABBEF358E0B}" type="pres">
      <dgm:prSet presAssocID="{759624B0-151C-421F-A66E-1CECE06AD0C9}" presName="LevelTwoTextNode" presStyleLbl="node2" presStyleIdx="1" presStyleCnt="5" custScaleX="18731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A8FC76-A902-4A30-B00B-5B7746F9EE40}" type="pres">
      <dgm:prSet presAssocID="{759624B0-151C-421F-A66E-1CECE06AD0C9}" presName="level3hierChild" presStyleCnt="0"/>
      <dgm:spPr/>
    </dgm:pt>
    <dgm:pt modelId="{3D24235E-5B7C-404E-81E4-71CE9A39B12E}" type="pres">
      <dgm:prSet presAssocID="{5F332BF2-70C8-4B2F-BFE8-89F6883EFC4E}" presName="conn2-1" presStyleLbl="parChTrans1D2" presStyleIdx="2" presStyleCnt="5"/>
      <dgm:spPr/>
      <dgm:t>
        <a:bodyPr/>
        <a:lstStyle/>
        <a:p>
          <a:endParaRPr lang="tr-TR"/>
        </a:p>
      </dgm:t>
    </dgm:pt>
    <dgm:pt modelId="{322545F1-C33C-4A9E-B608-041717A29432}" type="pres">
      <dgm:prSet presAssocID="{5F332BF2-70C8-4B2F-BFE8-89F6883EFC4E}" presName="connTx" presStyleLbl="parChTrans1D2" presStyleIdx="2" presStyleCnt="5"/>
      <dgm:spPr/>
      <dgm:t>
        <a:bodyPr/>
        <a:lstStyle/>
        <a:p>
          <a:endParaRPr lang="tr-TR"/>
        </a:p>
      </dgm:t>
    </dgm:pt>
    <dgm:pt modelId="{AD417788-231D-4A35-A071-F81E83742C39}" type="pres">
      <dgm:prSet presAssocID="{C580B499-0765-444C-A618-8699A44B7380}" presName="root2" presStyleCnt="0"/>
      <dgm:spPr/>
    </dgm:pt>
    <dgm:pt modelId="{A5798775-3C41-4343-8605-7476A88943FF}" type="pres">
      <dgm:prSet presAssocID="{C580B499-0765-444C-A618-8699A44B7380}" presName="LevelTwoTextNode" presStyleLbl="node2" presStyleIdx="2" presStyleCnt="5" custScaleX="18853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FE0FC4-39FF-4820-8353-F68F1E77B3F4}" type="pres">
      <dgm:prSet presAssocID="{C580B499-0765-444C-A618-8699A44B7380}" presName="level3hierChild" presStyleCnt="0"/>
      <dgm:spPr/>
    </dgm:pt>
    <dgm:pt modelId="{C94D1133-DE02-4772-A68D-883901BD5F2E}" type="pres">
      <dgm:prSet presAssocID="{D8CF30E7-0A9A-46F8-B2C9-6AB097967622}" presName="conn2-1" presStyleLbl="parChTrans1D2" presStyleIdx="3" presStyleCnt="5"/>
      <dgm:spPr/>
      <dgm:t>
        <a:bodyPr/>
        <a:lstStyle/>
        <a:p>
          <a:endParaRPr lang="tr-TR"/>
        </a:p>
      </dgm:t>
    </dgm:pt>
    <dgm:pt modelId="{0A1A4D36-A9DE-4CCC-92FF-B851F4D6BD34}" type="pres">
      <dgm:prSet presAssocID="{D8CF30E7-0A9A-46F8-B2C9-6AB097967622}" presName="connTx" presStyleLbl="parChTrans1D2" presStyleIdx="3" presStyleCnt="5"/>
      <dgm:spPr/>
      <dgm:t>
        <a:bodyPr/>
        <a:lstStyle/>
        <a:p>
          <a:endParaRPr lang="tr-TR"/>
        </a:p>
      </dgm:t>
    </dgm:pt>
    <dgm:pt modelId="{1150A464-C49F-441B-90A3-A513B511C239}" type="pres">
      <dgm:prSet presAssocID="{14C1CCE0-245A-4F87-9CA2-288ABF58835C}" presName="root2" presStyleCnt="0"/>
      <dgm:spPr/>
    </dgm:pt>
    <dgm:pt modelId="{0A3F14E2-A403-40F9-86A2-AF59915CD989}" type="pres">
      <dgm:prSet presAssocID="{14C1CCE0-245A-4F87-9CA2-288ABF58835C}" presName="LevelTwoTextNode" presStyleLbl="node2" presStyleIdx="3" presStyleCnt="5" custScaleX="18853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4ACA358-E08D-4A6E-BA22-175A907C7FC1}" type="pres">
      <dgm:prSet presAssocID="{14C1CCE0-245A-4F87-9CA2-288ABF58835C}" presName="level3hierChild" presStyleCnt="0"/>
      <dgm:spPr/>
    </dgm:pt>
    <dgm:pt modelId="{BDB8A432-207D-435A-BE75-43C028A39A51}" type="pres">
      <dgm:prSet presAssocID="{F4076A4B-0C6D-48CA-B42C-F7F8329DD567}" presName="conn2-1" presStyleLbl="parChTrans1D2" presStyleIdx="4" presStyleCnt="5"/>
      <dgm:spPr/>
      <dgm:t>
        <a:bodyPr/>
        <a:lstStyle/>
        <a:p>
          <a:endParaRPr lang="tr-TR"/>
        </a:p>
      </dgm:t>
    </dgm:pt>
    <dgm:pt modelId="{54F09898-22D7-4AC5-848B-99927958B44D}" type="pres">
      <dgm:prSet presAssocID="{F4076A4B-0C6D-48CA-B42C-F7F8329DD567}" presName="connTx" presStyleLbl="parChTrans1D2" presStyleIdx="4" presStyleCnt="5"/>
      <dgm:spPr/>
      <dgm:t>
        <a:bodyPr/>
        <a:lstStyle/>
        <a:p>
          <a:endParaRPr lang="tr-TR"/>
        </a:p>
      </dgm:t>
    </dgm:pt>
    <dgm:pt modelId="{A8B294E5-7043-42DA-A202-9FE3028A5217}" type="pres">
      <dgm:prSet presAssocID="{E9DB807A-2720-4C35-A87C-90565AFFAAC1}" presName="root2" presStyleCnt="0"/>
      <dgm:spPr/>
    </dgm:pt>
    <dgm:pt modelId="{AD432971-348A-434C-871E-0904B19DA734}" type="pres">
      <dgm:prSet presAssocID="{E9DB807A-2720-4C35-A87C-90565AFFAAC1}" presName="LevelTwoTextNode" presStyleLbl="node2" presStyleIdx="4" presStyleCnt="5" custScaleX="18853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644D4CF-AF0C-48BC-B42F-BFDB18F4F2DC}" type="pres">
      <dgm:prSet presAssocID="{E9DB807A-2720-4C35-A87C-90565AFFAAC1}" presName="level3hierChild" presStyleCnt="0"/>
      <dgm:spPr/>
    </dgm:pt>
  </dgm:ptLst>
  <dgm:cxnLst>
    <dgm:cxn modelId="{8F94DD4D-F7E7-4888-8843-787D8A77C055}" type="presOf" srcId="{5F332BF2-70C8-4B2F-BFE8-89F6883EFC4E}" destId="{3D24235E-5B7C-404E-81E4-71CE9A39B12E}" srcOrd="0" destOrd="0" presId="urn:microsoft.com/office/officeart/2008/layout/HorizontalMultiLevelHierarchy"/>
    <dgm:cxn modelId="{26ED80F7-668F-48FE-BA42-977B68B5D731}" type="presOf" srcId="{AB9AA433-AE20-46C7-8CE0-0B4A6CA6AF1C}" destId="{8A868CBE-3CB6-4A2C-8AFB-EE0FF86E7A85}" srcOrd="0" destOrd="0" presId="urn:microsoft.com/office/officeart/2008/layout/HorizontalMultiLevelHierarchy"/>
    <dgm:cxn modelId="{10292A85-634E-4C01-B127-19226ECE12A3}" type="presOf" srcId="{2B668D04-3D69-4C40-A0FB-C03795187DC9}" destId="{D2239F9D-BCC1-4224-81C0-D5FC62C9A292}" srcOrd="0" destOrd="0" presId="urn:microsoft.com/office/officeart/2008/layout/HorizontalMultiLevelHierarchy"/>
    <dgm:cxn modelId="{3045FB9C-B4BA-4BDA-8139-095C6D7DA248}" srcId="{2B668D04-3D69-4C40-A0FB-C03795187DC9}" destId="{F914CDCC-347F-4221-996B-50D254157B42}" srcOrd="0" destOrd="0" parTransId="{332A5EC9-8F13-4C66-BAC2-14E20010AF0F}" sibTransId="{5ABF798E-FB83-4A4C-BE38-06A8F30E0A30}"/>
    <dgm:cxn modelId="{477826A2-5AD7-42A9-BE85-56F8F73CB5D6}" type="presOf" srcId="{F4076A4B-0C6D-48CA-B42C-F7F8329DD567}" destId="{BDB8A432-207D-435A-BE75-43C028A39A51}" srcOrd="0" destOrd="0" presId="urn:microsoft.com/office/officeart/2008/layout/HorizontalMultiLevelHierarchy"/>
    <dgm:cxn modelId="{5DD256B4-AC93-4A1F-BB07-283C59A1A78E}" srcId="{2B668D04-3D69-4C40-A0FB-C03795187DC9}" destId="{C580B499-0765-444C-A618-8699A44B7380}" srcOrd="2" destOrd="0" parTransId="{5F332BF2-70C8-4B2F-BFE8-89F6883EFC4E}" sibTransId="{036E326C-A91C-4573-8215-A55AC070BC92}"/>
    <dgm:cxn modelId="{C4A6C620-16B4-4130-81C9-EC495003387B}" type="presOf" srcId="{D8CF30E7-0A9A-46F8-B2C9-6AB097967622}" destId="{C94D1133-DE02-4772-A68D-883901BD5F2E}" srcOrd="0" destOrd="0" presId="urn:microsoft.com/office/officeart/2008/layout/HorizontalMultiLevelHierarchy"/>
    <dgm:cxn modelId="{3CEA8005-C18B-4F08-8F0E-3A147ED23DBD}" type="presOf" srcId="{759624B0-151C-421F-A66E-1CECE06AD0C9}" destId="{EFB9C425-B217-4450-BC68-8ABBEF358E0B}" srcOrd="0" destOrd="0" presId="urn:microsoft.com/office/officeart/2008/layout/HorizontalMultiLevelHierarchy"/>
    <dgm:cxn modelId="{47D2885A-0779-44E4-80DE-7A8E5EF429BA}" type="presOf" srcId="{F4076A4B-0C6D-48CA-B42C-F7F8329DD567}" destId="{54F09898-22D7-4AC5-848B-99927958B44D}" srcOrd="1" destOrd="0" presId="urn:microsoft.com/office/officeart/2008/layout/HorizontalMultiLevelHierarchy"/>
    <dgm:cxn modelId="{D5F2DA5A-2614-4C8D-BC6D-5090EF29A63B}" srcId="{AB9AA433-AE20-46C7-8CE0-0B4A6CA6AF1C}" destId="{2B668D04-3D69-4C40-A0FB-C03795187DC9}" srcOrd="0" destOrd="0" parTransId="{7BFF272C-09B1-4FCA-98BB-36F3631296CB}" sibTransId="{38038137-41A8-41E4-9B37-2354E6DF423D}"/>
    <dgm:cxn modelId="{C3B89DA9-96B2-4DE2-B561-4DA7DE087CF3}" srcId="{2B668D04-3D69-4C40-A0FB-C03795187DC9}" destId="{E9DB807A-2720-4C35-A87C-90565AFFAAC1}" srcOrd="4" destOrd="0" parTransId="{F4076A4B-0C6D-48CA-B42C-F7F8329DD567}" sibTransId="{DB655292-5477-4B30-B80D-DBFEB26875AD}"/>
    <dgm:cxn modelId="{98021B46-4EF3-4728-A350-670BFF06506F}" type="presOf" srcId="{F914CDCC-347F-4221-996B-50D254157B42}" destId="{CC2ADF3F-57F2-4C9B-A90C-0AB3F6C85CC0}" srcOrd="0" destOrd="0" presId="urn:microsoft.com/office/officeart/2008/layout/HorizontalMultiLevelHierarchy"/>
    <dgm:cxn modelId="{EABF8772-6077-43A4-B657-341C87C438E1}" type="presOf" srcId="{8AC31CD1-7513-4357-ACB3-95A2605B18E9}" destId="{5EA7AC16-0A65-4A13-BBD4-F9624333E5B7}" srcOrd="0" destOrd="0" presId="urn:microsoft.com/office/officeart/2008/layout/HorizontalMultiLevelHierarchy"/>
    <dgm:cxn modelId="{D5904B07-0142-491B-A248-B6F6FDC50F7E}" type="presOf" srcId="{E9DB807A-2720-4C35-A87C-90565AFFAAC1}" destId="{AD432971-348A-434C-871E-0904B19DA734}" srcOrd="0" destOrd="0" presId="urn:microsoft.com/office/officeart/2008/layout/HorizontalMultiLevelHierarchy"/>
    <dgm:cxn modelId="{D2B36A18-8688-41E2-BFFA-0E407C8CCC7C}" type="presOf" srcId="{332A5EC9-8F13-4C66-BAC2-14E20010AF0F}" destId="{FB3AD41C-D806-4706-A182-AADA43A3146B}" srcOrd="1" destOrd="0" presId="urn:microsoft.com/office/officeart/2008/layout/HorizontalMultiLevelHierarchy"/>
    <dgm:cxn modelId="{1EF3A42B-FBB3-4C2C-AB74-7245A0F29DA7}" type="presOf" srcId="{D8CF30E7-0A9A-46F8-B2C9-6AB097967622}" destId="{0A1A4D36-A9DE-4CCC-92FF-B851F4D6BD34}" srcOrd="1" destOrd="0" presId="urn:microsoft.com/office/officeart/2008/layout/HorizontalMultiLevelHierarchy"/>
    <dgm:cxn modelId="{889E9769-A8B9-4F26-8764-183004380DAF}" type="presOf" srcId="{14C1CCE0-245A-4F87-9CA2-288ABF58835C}" destId="{0A3F14E2-A403-40F9-86A2-AF59915CD989}" srcOrd="0" destOrd="0" presId="urn:microsoft.com/office/officeart/2008/layout/HorizontalMultiLevelHierarchy"/>
    <dgm:cxn modelId="{A50D756B-A4AE-49BE-BA9D-23D3C2A4D22A}" srcId="{2B668D04-3D69-4C40-A0FB-C03795187DC9}" destId="{14C1CCE0-245A-4F87-9CA2-288ABF58835C}" srcOrd="3" destOrd="0" parTransId="{D8CF30E7-0A9A-46F8-B2C9-6AB097967622}" sibTransId="{8D65DF29-9FA5-4226-821C-72001C68DF17}"/>
    <dgm:cxn modelId="{A62F5D80-2B14-4FF1-9855-F5050AD879C9}" type="presOf" srcId="{C580B499-0765-444C-A618-8699A44B7380}" destId="{A5798775-3C41-4343-8605-7476A88943FF}" srcOrd="0" destOrd="0" presId="urn:microsoft.com/office/officeart/2008/layout/HorizontalMultiLevelHierarchy"/>
    <dgm:cxn modelId="{EFEAE167-9186-4506-9F4F-1EF58EB96EBE}" srcId="{2B668D04-3D69-4C40-A0FB-C03795187DC9}" destId="{759624B0-151C-421F-A66E-1CECE06AD0C9}" srcOrd="1" destOrd="0" parTransId="{8AC31CD1-7513-4357-ACB3-95A2605B18E9}" sibTransId="{91EFA942-2956-4FE4-9EC8-EF094E300620}"/>
    <dgm:cxn modelId="{5E61BDFC-D5A0-4259-83AA-B6041670845A}" type="presOf" srcId="{332A5EC9-8F13-4C66-BAC2-14E20010AF0F}" destId="{2E6F0DE2-1A3D-4A5B-B85F-0852E2008BB0}" srcOrd="0" destOrd="0" presId="urn:microsoft.com/office/officeart/2008/layout/HorizontalMultiLevelHierarchy"/>
    <dgm:cxn modelId="{E132DA01-0E64-4CCA-8C22-18E195529629}" type="presOf" srcId="{8AC31CD1-7513-4357-ACB3-95A2605B18E9}" destId="{521D55A2-5C2E-4541-8C6D-A89805876E54}" srcOrd="1" destOrd="0" presId="urn:microsoft.com/office/officeart/2008/layout/HorizontalMultiLevelHierarchy"/>
    <dgm:cxn modelId="{B0F09465-9E5D-4516-9E91-1A49DFC7323C}" type="presOf" srcId="{5F332BF2-70C8-4B2F-BFE8-89F6883EFC4E}" destId="{322545F1-C33C-4A9E-B608-041717A29432}" srcOrd="1" destOrd="0" presId="urn:microsoft.com/office/officeart/2008/layout/HorizontalMultiLevelHierarchy"/>
    <dgm:cxn modelId="{FF88FF30-48E9-402E-B64D-4448C62B1234}" type="presParOf" srcId="{8A868CBE-3CB6-4A2C-8AFB-EE0FF86E7A85}" destId="{2C704865-62E1-4C66-9D05-3BD3E3D0C6D1}" srcOrd="0" destOrd="0" presId="urn:microsoft.com/office/officeart/2008/layout/HorizontalMultiLevelHierarchy"/>
    <dgm:cxn modelId="{B3A043CE-7AFD-4537-ADAE-91377E1898B1}" type="presParOf" srcId="{2C704865-62E1-4C66-9D05-3BD3E3D0C6D1}" destId="{D2239F9D-BCC1-4224-81C0-D5FC62C9A292}" srcOrd="0" destOrd="0" presId="urn:microsoft.com/office/officeart/2008/layout/HorizontalMultiLevelHierarchy"/>
    <dgm:cxn modelId="{8FABDD0D-98D4-495B-946D-65194B8C0E19}" type="presParOf" srcId="{2C704865-62E1-4C66-9D05-3BD3E3D0C6D1}" destId="{C1DCCF6B-CD36-4230-B966-FBD3C625DE7A}" srcOrd="1" destOrd="0" presId="urn:microsoft.com/office/officeart/2008/layout/HorizontalMultiLevelHierarchy"/>
    <dgm:cxn modelId="{6AF206DA-5211-4AEF-AECA-D50C0D6DA259}" type="presParOf" srcId="{C1DCCF6B-CD36-4230-B966-FBD3C625DE7A}" destId="{2E6F0DE2-1A3D-4A5B-B85F-0852E2008BB0}" srcOrd="0" destOrd="0" presId="urn:microsoft.com/office/officeart/2008/layout/HorizontalMultiLevelHierarchy"/>
    <dgm:cxn modelId="{2B360642-4E10-4F6D-B705-417716651582}" type="presParOf" srcId="{2E6F0DE2-1A3D-4A5B-B85F-0852E2008BB0}" destId="{FB3AD41C-D806-4706-A182-AADA43A3146B}" srcOrd="0" destOrd="0" presId="urn:microsoft.com/office/officeart/2008/layout/HorizontalMultiLevelHierarchy"/>
    <dgm:cxn modelId="{40EB5162-5E65-4483-91C9-30A8A14E1912}" type="presParOf" srcId="{C1DCCF6B-CD36-4230-B966-FBD3C625DE7A}" destId="{600EF648-9F29-40B6-9D6C-1917696A8312}" srcOrd="1" destOrd="0" presId="urn:microsoft.com/office/officeart/2008/layout/HorizontalMultiLevelHierarchy"/>
    <dgm:cxn modelId="{A623A52F-DCA1-48D2-9310-B7A985E7A5CB}" type="presParOf" srcId="{600EF648-9F29-40B6-9D6C-1917696A8312}" destId="{CC2ADF3F-57F2-4C9B-A90C-0AB3F6C85CC0}" srcOrd="0" destOrd="0" presId="urn:microsoft.com/office/officeart/2008/layout/HorizontalMultiLevelHierarchy"/>
    <dgm:cxn modelId="{71CF9BB3-A59E-4B6B-9F22-71639F3BE0F5}" type="presParOf" srcId="{600EF648-9F29-40B6-9D6C-1917696A8312}" destId="{4684E87D-A534-4FDE-9523-C9CD1D5601A4}" srcOrd="1" destOrd="0" presId="urn:microsoft.com/office/officeart/2008/layout/HorizontalMultiLevelHierarchy"/>
    <dgm:cxn modelId="{890691F8-0700-4611-B088-64AD059D73BE}" type="presParOf" srcId="{C1DCCF6B-CD36-4230-B966-FBD3C625DE7A}" destId="{5EA7AC16-0A65-4A13-BBD4-F9624333E5B7}" srcOrd="2" destOrd="0" presId="urn:microsoft.com/office/officeart/2008/layout/HorizontalMultiLevelHierarchy"/>
    <dgm:cxn modelId="{24787EC4-ED8D-42F7-BA8B-F8479249D672}" type="presParOf" srcId="{5EA7AC16-0A65-4A13-BBD4-F9624333E5B7}" destId="{521D55A2-5C2E-4541-8C6D-A89805876E54}" srcOrd="0" destOrd="0" presId="urn:microsoft.com/office/officeart/2008/layout/HorizontalMultiLevelHierarchy"/>
    <dgm:cxn modelId="{91FF9EAD-BB0B-435C-B964-8D39B4F0CA93}" type="presParOf" srcId="{C1DCCF6B-CD36-4230-B966-FBD3C625DE7A}" destId="{F917A150-D09E-44F7-B8CB-FE04A070E93C}" srcOrd="3" destOrd="0" presId="urn:microsoft.com/office/officeart/2008/layout/HorizontalMultiLevelHierarchy"/>
    <dgm:cxn modelId="{8DB2B20C-A7C6-44B6-B60A-5531E4AA32EB}" type="presParOf" srcId="{F917A150-D09E-44F7-B8CB-FE04A070E93C}" destId="{EFB9C425-B217-4450-BC68-8ABBEF358E0B}" srcOrd="0" destOrd="0" presId="urn:microsoft.com/office/officeart/2008/layout/HorizontalMultiLevelHierarchy"/>
    <dgm:cxn modelId="{562CA0EF-97A4-4E06-8730-EBB437D48FFD}" type="presParOf" srcId="{F917A150-D09E-44F7-B8CB-FE04A070E93C}" destId="{6CA8FC76-A902-4A30-B00B-5B7746F9EE40}" srcOrd="1" destOrd="0" presId="urn:microsoft.com/office/officeart/2008/layout/HorizontalMultiLevelHierarchy"/>
    <dgm:cxn modelId="{328D50BF-CCEF-435F-AFCB-EC5C5D8D559F}" type="presParOf" srcId="{C1DCCF6B-CD36-4230-B966-FBD3C625DE7A}" destId="{3D24235E-5B7C-404E-81E4-71CE9A39B12E}" srcOrd="4" destOrd="0" presId="urn:microsoft.com/office/officeart/2008/layout/HorizontalMultiLevelHierarchy"/>
    <dgm:cxn modelId="{F74D913F-83F7-4079-B10A-AFD9F34E6484}" type="presParOf" srcId="{3D24235E-5B7C-404E-81E4-71CE9A39B12E}" destId="{322545F1-C33C-4A9E-B608-041717A29432}" srcOrd="0" destOrd="0" presId="urn:microsoft.com/office/officeart/2008/layout/HorizontalMultiLevelHierarchy"/>
    <dgm:cxn modelId="{8ACA4595-3993-4198-B665-878FF4E086DB}" type="presParOf" srcId="{C1DCCF6B-CD36-4230-B966-FBD3C625DE7A}" destId="{AD417788-231D-4A35-A071-F81E83742C39}" srcOrd="5" destOrd="0" presId="urn:microsoft.com/office/officeart/2008/layout/HorizontalMultiLevelHierarchy"/>
    <dgm:cxn modelId="{23078321-95E8-4651-A1E9-331C83CFB155}" type="presParOf" srcId="{AD417788-231D-4A35-A071-F81E83742C39}" destId="{A5798775-3C41-4343-8605-7476A88943FF}" srcOrd="0" destOrd="0" presId="urn:microsoft.com/office/officeart/2008/layout/HorizontalMultiLevelHierarchy"/>
    <dgm:cxn modelId="{598DC873-BF6A-4E51-9990-011492532759}" type="presParOf" srcId="{AD417788-231D-4A35-A071-F81E83742C39}" destId="{D9FE0FC4-39FF-4820-8353-F68F1E77B3F4}" srcOrd="1" destOrd="0" presId="urn:microsoft.com/office/officeart/2008/layout/HorizontalMultiLevelHierarchy"/>
    <dgm:cxn modelId="{4ECC5D85-97E6-49DE-B0F0-73CAAA0961BD}" type="presParOf" srcId="{C1DCCF6B-CD36-4230-B966-FBD3C625DE7A}" destId="{C94D1133-DE02-4772-A68D-883901BD5F2E}" srcOrd="6" destOrd="0" presId="urn:microsoft.com/office/officeart/2008/layout/HorizontalMultiLevelHierarchy"/>
    <dgm:cxn modelId="{56085DED-E0FB-4124-B47B-37D9A00C6A02}" type="presParOf" srcId="{C94D1133-DE02-4772-A68D-883901BD5F2E}" destId="{0A1A4D36-A9DE-4CCC-92FF-B851F4D6BD34}" srcOrd="0" destOrd="0" presId="urn:microsoft.com/office/officeart/2008/layout/HorizontalMultiLevelHierarchy"/>
    <dgm:cxn modelId="{1FA1438D-F97C-4C8C-A7F0-FBC1872268DB}" type="presParOf" srcId="{C1DCCF6B-CD36-4230-B966-FBD3C625DE7A}" destId="{1150A464-C49F-441B-90A3-A513B511C239}" srcOrd="7" destOrd="0" presId="urn:microsoft.com/office/officeart/2008/layout/HorizontalMultiLevelHierarchy"/>
    <dgm:cxn modelId="{3C10D074-7BBF-4E8F-97FF-525687F0BD5E}" type="presParOf" srcId="{1150A464-C49F-441B-90A3-A513B511C239}" destId="{0A3F14E2-A403-40F9-86A2-AF59915CD989}" srcOrd="0" destOrd="0" presId="urn:microsoft.com/office/officeart/2008/layout/HorizontalMultiLevelHierarchy"/>
    <dgm:cxn modelId="{E382A59A-F129-4634-AB14-1CE7C2B42303}" type="presParOf" srcId="{1150A464-C49F-441B-90A3-A513B511C239}" destId="{84ACA358-E08D-4A6E-BA22-175A907C7FC1}" srcOrd="1" destOrd="0" presId="urn:microsoft.com/office/officeart/2008/layout/HorizontalMultiLevelHierarchy"/>
    <dgm:cxn modelId="{8C5BDA2C-1006-457A-AD47-E4A37AA6562A}" type="presParOf" srcId="{C1DCCF6B-CD36-4230-B966-FBD3C625DE7A}" destId="{BDB8A432-207D-435A-BE75-43C028A39A51}" srcOrd="8" destOrd="0" presId="urn:microsoft.com/office/officeart/2008/layout/HorizontalMultiLevelHierarchy"/>
    <dgm:cxn modelId="{69FEABF6-D13A-4B60-815E-1E942864C161}" type="presParOf" srcId="{BDB8A432-207D-435A-BE75-43C028A39A51}" destId="{54F09898-22D7-4AC5-848B-99927958B44D}" srcOrd="0" destOrd="0" presId="urn:microsoft.com/office/officeart/2008/layout/HorizontalMultiLevelHierarchy"/>
    <dgm:cxn modelId="{EAA1D827-0906-4FE3-8ABD-276A1E0DB6D8}" type="presParOf" srcId="{C1DCCF6B-CD36-4230-B966-FBD3C625DE7A}" destId="{A8B294E5-7043-42DA-A202-9FE3028A5217}" srcOrd="9" destOrd="0" presId="urn:microsoft.com/office/officeart/2008/layout/HorizontalMultiLevelHierarchy"/>
    <dgm:cxn modelId="{72F515CE-FBCF-460E-9645-5F2104D918FE}" type="presParOf" srcId="{A8B294E5-7043-42DA-A202-9FE3028A5217}" destId="{AD432971-348A-434C-871E-0904B19DA734}" srcOrd="0" destOrd="0" presId="urn:microsoft.com/office/officeart/2008/layout/HorizontalMultiLevelHierarchy"/>
    <dgm:cxn modelId="{AF4D96CF-860A-4FC2-94F7-DA927769A95C}" type="presParOf" srcId="{A8B294E5-7043-42DA-A202-9FE3028A5217}" destId="{0644D4CF-AF0C-48BC-B42F-BFDB18F4F2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8A432-207D-435A-BE75-43C028A39A51}">
      <dsp:nvSpPr>
        <dsp:cNvPr id="0" name=""/>
        <dsp:cNvSpPr/>
      </dsp:nvSpPr>
      <dsp:spPr>
        <a:xfrm>
          <a:off x="3343037" y="3429000"/>
          <a:ext cx="1208522" cy="2856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4261" y="0"/>
              </a:lnTo>
              <a:lnTo>
                <a:pt x="604261" y="2856718"/>
              </a:lnTo>
              <a:lnTo>
                <a:pt x="1208522" y="2856718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3869752" y="4779813"/>
        <a:ext cx="155091" cy="155091"/>
      </dsp:txXfrm>
    </dsp:sp>
    <dsp:sp modelId="{C94D1133-DE02-4772-A68D-883901BD5F2E}">
      <dsp:nvSpPr>
        <dsp:cNvPr id="0" name=""/>
        <dsp:cNvSpPr/>
      </dsp:nvSpPr>
      <dsp:spPr>
        <a:xfrm>
          <a:off x="3343037" y="3429000"/>
          <a:ext cx="1208522" cy="1428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4261" y="0"/>
              </a:lnTo>
              <a:lnTo>
                <a:pt x="604261" y="1428359"/>
              </a:lnTo>
              <a:lnTo>
                <a:pt x="1208522" y="1428359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3900522" y="4096404"/>
        <a:ext cx="93551" cy="93551"/>
      </dsp:txXfrm>
    </dsp:sp>
    <dsp:sp modelId="{3D24235E-5B7C-404E-81E4-71CE9A39B12E}">
      <dsp:nvSpPr>
        <dsp:cNvPr id="0" name=""/>
        <dsp:cNvSpPr/>
      </dsp:nvSpPr>
      <dsp:spPr>
        <a:xfrm>
          <a:off x="3343037" y="3383280"/>
          <a:ext cx="1208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08522" y="45720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917085" y="3398786"/>
        <a:ext cx="60426" cy="60426"/>
      </dsp:txXfrm>
    </dsp:sp>
    <dsp:sp modelId="{5EA7AC16-0A65-4A13-BBD4-F9624333E5B7}">
      <dsp:nvSpPr>
        <dsp:cNvPr id="0" name=""/>
        <dsp:cNvSpPr/>
      </dsp:nvSpPr>
      <dsp:spPr>
        <a:xfrm>
          <a:off x="3343037" y="2000640"/>
          <a:ext cx="1208522" cy="1428359"/>
        </a:xfrm>
        <a:custGeom>
          <a:avLst/>
          <a:gdLst/>
          <a:ahLst/>
          <a:cxnLst/>
          <a:rect l="0" t="0" r="0" b="0"/>
          <a:pathLst>
            <a:path>
              <a:moveTo>
                <a:pt x="0" y="1428359"/>
              </a:moveTo>
              <a:lnTo>
                <a:pt x="604261" y="1428359"/>
              </a:lnTo>
              <a:lnTo>
                <a:pt x="604261" y="0"/>
              </a:lnTo>
              <a:lnTo>
                <a:pt x="1208522" y="0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3900522" y="2668044"/>
        <a:ext cx="93551" cy="93551"/>
      </dsp:txXfrm>
    </dsp:sp>
    <dsp:sp modelId="{2E6F0DE2-1A3D-4A5B-B85F-0852E2008BB0}">
      <dsp:nvSpPr>
        <dsp:cNvPr id="0" name=""/>
        <dsp:cNvSpPr/>
      </dsp:nvSpPr>
      <dsp:spPr>
        <a:xfrm>
          <a:off x="3343037" y="572281"/>
          <a:ext cx="1208522" cy="2856718"/>
        </a:xfrm>
        <a:custGeom>
          <a:avLst/>
          <a:gdLst/>
          <a:ahLst/>
          <a:cxnLst/>
          <a:rect l="0" t="0" r="0" b="0"/>
          <a:pathLst>
            <a:path>
              <a:moveTo>
                <a:pt x="0" y="2856718"/>
              </a:moveTo>
              <a:lnTo>
                <a:pt x="604261" y="2856718"/>
              </a:lnTo>
              <a:lnTo>
                <a:pt x="604261" y="0"/>
              </a:lnTo>
              <a:lnTo>
                <a:pt x="1208522" y="0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b="1" kern="1200"/>
        </a:p>
      </dsp:txBody>
      <dsp:txXfrm>
        <a:off x="3869752" y="1923094"/>
        <a:ext cx="155091" cy="155091"/>
      </dsp:txXfrm>
    </dsp:sp>
    <dsp:sp modelId="{D2239F9D-BCC1-4224-81C0-D5FC62C9A292}">
      <dsp:nvSpPr>
        <dsp:cNvPr id="0" name=""/>
        <dsp:cNvSpPr/>
      </dsp:nvSpPr>
      <dsp:spPr>
        <a:xfrm>
          <a:off x="0" y="1815119"/>
          <a:ext cx="3458313" cy="3227760"/>
        </a:xfrm>
        <a:prstGeom prst="rect">
          <a:avLst/>
        </a:prstGeom>
        <a:solidFill>
          <a:srgbClr val="7131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Varlıklar âleminde insan, akıl sahibi olması yönüyle diğer canlılardan ayrılır ve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aklı sayesinde; </a:t>
          </a:r>
          <a:endParaRPr lang="tr-TR" sz="3400" kern="1200" dirty="0"/>
        </a:p>
      </dsp:txBody>
      <dsp:txXfrm>
        <a:off x="0" y="1815119"/>
        <a:ext cx="3458313" cy="3227760"/>
      </dsp:txXfrm>
    </dsp:sp>
    <dsp:sp modelId="{CC2ADF3F-57F2-4C9B-A90C-0AB3F6C85CC0}">
      <dsp:nvSpPr>
        <dsp:cNvPr id="0" name=""/>
        <dsp:cNvSpPr/>
      </dsp:nvSpPr>
      <dsp:spPr>
        <a:xfrm>
          <a:off x="4551559" y="937"/>
          <a:ext cx="6963999" cy="114268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Doğayı ve evreni dikkatle inceler.</a:t>
          </a:r>
          <a:endParaRPr lang="tr-TR" sz="2900" kern="1200" dirty="0"/>
        </a:p>
      </dsp:txBody>
      <dsp:txXfrm>
        <a:off x="4551559" y="937"/>
        <a:ext cx="6963999" cy="1142687"/>
      </dsp:txXfrm>
    </dsp:sp>
    <dsp:sp modelId="{EFB9C425-B217-4450-BC68-8ABBEF358E0B}">
      <dsp:nvSpPr>
        <dsp:cNvPr id="0" name=""/>
        <dsp:cNvSpPr/>
      </dsp:nvSpPr>
      <dsp:spPr>
        <a:xfrm>
          <a:off x="4551559" y="1429296"/>
          <a:ext cx="7020556" cy="1142687"/>
        </a:xfrm>
        <a:prstGeom prst="rect">
          <a:avLst/>
        </a:prstGeom>
        <a:solidFill>
          <a:srgbClr val="D9B20D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Çevresini gözlemleyip sorgulayarak olaylar arasında ilişki kurar.</a:t>
          </a:r>
          <a:endParaRPr lang="tr-TR" sz="2800" kern="1200" dirty="0"/>
        </a:p>
      </dsp:txBody>
      <dsp:txXfrm>
        <a:off x="4551559" y="1429296"/>
        <a:ext cx="7020556" cy="1142687"/>
      </dsp:txXfrm>
    </dsp:sp>
    <dsp:sp modelId="{A5798775-3C41-4343-8605-7476A88943FF}">
      <dsp:nvSpPr>
        <dsp:cNvPr id="0" name=""/>
        <dsp:cNvSpPr/>
      </dsp:nvSpPr>
      <dsp:spPr>
        <a:xfrm>
          <a:off x="4551559" y="2857656"/>
          <a:ext cx="7066244" cy="114268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</a:t>
          </a:r>
          <a:r>
            <a:rPr lang="nn-NO" sz="2800" kern="1200" dirty="0" smtClean="0"/>
            <a:t>uyu organlarıyla elde ettiği verileri kullanarak çevresini algılar. </a:t>
          </a:r>
          <a:endParaRPr lang="tr-TR" sz="2800" kern="1200" dirty="0"/>
        </a:p>
      </dsp:txBody>
      <dsp:txXfrm>
        <a:off x="4551559" y="2857656"/>
        <a:ext cx="7066244" cy="1142687"/>
      </dsp:txXfrm>
    </dsp:sp>
    <dsp:sp modelId="{0A3F14E2-A403-40F9-86A2-AF59915CD989}">
      <dsp:nvSpPr>
        <dsp:cNvPr id="0" name=""/>
        <dsp:cNvSpPr/>
      </dsp:nvSpPr>
      <dsp:spPr>
        <a:xfrm>
          <a:off x="4551559" y="4286015"/>
          <a:ext cx="7066244" cy="1142687"/>
        </a:xfrm>
        <a:prstGeom prst="rect">
          <a:avLst/>
        </a:prstGeom>
        <a:solidFill>
          <a:srgbClr val="EB45D3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Deneyimlerinden yararlanarak yeni şeyler öğrenir.</a:t>
          </a:r>
          <a:endParaRPr lang="tr-TR" sz="2700" kern="1200" dirty="0"/>
        </a:p>
      </dsp:txBody>
      <dsp:txXfrm>
        <a:off x="4551559" y="4286015"/>
        <a:ext cx="7066244" cy="1142687"/>
      </dsp:txXfrm>
    </dsp:sp>
    <dsp:sp modelId="{AD432971-348A-434C-871E-0904B19DA734}">
      <dsp:nvSpPr>
        <dsp:cNvPr id="0" name=""/>
        <dsp:cNvSpPr/>
      </dsp:nvSpPr>
      <dsp:spPr>
        <a:xfrm>
          <a:off x="4551559" y="5714374"/>
          <a:ext cx="7066244" cy="1142687"/>
        </a:xfrm>
        <a:prstGeom prst="rect">
          <a:avLst/>
        </a:prstGeom>
        <a:solidFill>
          <a:srgbClr val="F09002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Öğrendikleri üzerinde mantıklı çıkarımlar yaparak evrendeki düzeni fark eder. </a:t>
          </a:r>
          <a:endParaRPr lang="tr-TR" sz="2600" kern="1200" dirty="0"/>
        </a:p>
      </dsp:txBody>
      <dsp:txXfrm>
        <a:off x="4551559" y="5714374"/>
        <a:ext cx="7066244" cy="1142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EA37C-45C8-4D5D-A9BA-8E3921D29D13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01D51-DDD6-46CE-A3C0-5951E510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02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922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63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77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788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137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74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468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322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224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26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29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36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71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82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429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3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990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01D51-DDD6-46CE-A3C0-5951E5105B1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65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1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58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23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3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17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82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0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07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68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2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51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D4C4-8A95-4388-9187-4BA6EEADE350}" type="datetimeFigureOut">
              <a:rPr lang="tr-TR" smtClean="0"/>
              <a:t>19.09.2024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41A4D-110B-4BAE-8A84-6B0756DAA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94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0K4XLfiST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74143" y="2833482"/>
            <a:ext cx="519143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sz="6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ALLAH </a:t>
            </a:r>
            <a:r>
              <a:rPr lang="tr-TR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İNANCI</a:t>
            </a:r>
            <a:endParaRPr lang="tr-TR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275783" y="1507205"/>
            <a:ext cx="3188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1. ÜNİTE</a:t>
            </a:r>
            <a:endParaRPr lang="tr-TR" sz="60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95400" y="4159759"/>
            <a:ext cx="104438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1.1 EVRENDEKİ MÜKEMMEL DÜZEN</a:t>
            </a:r>
          </a:p>
        </p:txBody>
      </p:sp>
    </p:spTree>
    <p:extLst>
      <p:ext uri="{BB962C8B-B14F-4D97-AF65-F5344CB8AC3E}">
        <p14:creationId xmlns:p14="http://schemas.microsoft.com/office/powerpoint/2010/main" val="17325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4967" y="141403"/>
            <a:ext cx="11580831" cy="6319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tr-TR" dirty="0" smtClean="0">
              <a:solidFill>
                <a:schemeClr val="tx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7" y="2745415"/>
            <a:ext cx="3098486" cy="3163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62" y="2739723"/>
            <a:ext cx="3163675" cy="316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68" y="2745414"/>
            <a:ext cx="3163674" cy="316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21" y="2713117"/>
            <a:ext cx="3163674" cy="316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up 11"/>
          <p:cNvGrpSpPr/>
          <p:nvPr/>
        </p:nvGrpSpPr>
        <p:grpSpPr>
          <a:xfrm>
            <a:off x="220093" y="141402"/>
            <a:ext cx="11745798" cy="2281287"/>
            <a:chOff x="0" y="9426"/>
            <a:chExt cx="3912124" cy="1282045"/>
          </a:xfrm>
        </p:grpSpPr>
        <p:sp>
          <p:nvSpPr>
            <p:cNvPr id="13" name="Katlanmış Nesne 1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Yuvarlatılmış Dikdörtgen 13"/>
            <p:cNvSpPr/>
            <p:nvPr/>
          </p:nvSpPr>
          <p:spPr>
            <a:xfrm>
              <a:off x="228111" y="297917"/>
              <a:ext cx="3541634" cy="70506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tr-TR" sz="2800" b="1" dirty="0" smtClean="0">
                  <a:latin typeface="Comic Sans MS" panose="030F0702030302020204" pitchFamily="66" charset="0"/>
                </a:rPr>
                <a:t>Yaşadığımız evrende gezegenlerden insanlara, bitkilerden hayvanlara kadar her şey bir uyum ve denge içindedir.  </a:t>
              </a:r>
              <a:endParaRPr lang="tr-TR" sz="28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7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76052" y="848413"/>
            <a:ext cx="4890940" cy="5373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sz="2500" b="1" dirty="0" smtClean="0">
              <a:solidFill>
                <a:srgbClr val="ED7D31"/>
              </a:solidFill>
            </a:endParaRPr>
          </a:p>
          <a:p>
            <a:endParaRPr lang="tr-TR" sz="2500" b="1" dirty="0" smtClean="0">
              <a:solidFill>
                <a:srgbClr val="ED7D31"/>
              </a:solidFill>
            </a:endParaRPr>
          </a:p>
          <a:p>
            <a:endParaRPr lang="tr-TR" sz="2500" b="1" dirty="0" smtClean="0">
              <a:solidFill>
                <a:srgbClr val="ED7D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ED7D31"/>
                </a:solidFill>
              </a:rPr>
              <a:t>Bu dengenin farkında olan insan, günlük hayatta karşılaştığı olayları anlamaya çalışır.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ED7D3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83" y="490194"/>
            <a:ext cx="6410227" cy="641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8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7833" y="490194"/>
            <a:ext cx="5557103" cy="6319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tr-TR" sz="2800" b="1" dirty="0" smtClean="0">
              <a:solidFill>
                <a:srgbClr val="ED7D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ED7D31"/>
                </a:solidFill>
              </a:rPr>
              <a:t>Öncelikle üzerinde yaşadığı toprağın ne işe yaradığını düşünür.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3200" b="1" dirty="0">
              <a:solidFill>
                <a:srgbClr val="ED7D31"/>
              </a:solidFill>
            </a:endParaRPr>
          </a:p>
          <a:p>
            <a:endParaRPr lang="tr-TR" sz="3200" b="1" dirty="0" smtClean="0">
              <a:solidFill>
                <a:srgbClr val="ED7D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ED7D31"/>
                </a:solidFill>
              </a:rPr>
              <a:t>Toprağın bir fabrika gibi tohumu nasıl ağaca dönüştürdüğünü ve bu ağacın nasıl meyve verdiğini gözlemler.</a:t>
            </a:r>
            <a:endParaRPr lang="tr-TR" sz="3200" b="1" dirty="0">
              <a:solidFill>
                <a:srgbClr val="ED7D3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69" y="490194"/>
            <a:ext cx="6241330" cy="624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8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2674" y="82127"/>
            <a:ext cx="11571404" cy="1291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tr-TR" sz="2800" b="1" dirty="0" smtClean="0">
              <a:solidFill>
                <a:srgbClr val="ED7D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ED7D31"/>
                </a:solidFill>
              </a:rPr>
              <a:t>Kuşların nasıl uçtuğunu, balıkların nasıl yüzdüğünü merak eder. </a:t>
            </a:r>
            <a:endParaRPr lang="tr-TR" sz="3200" b="1" dirty="0">
              <a:solidFill>
                <a:srgbClr val="ED7D3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" y="1317599"/>
            <a:ext cx="5485572" cy="541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57" y="1317601"/>
            <a:ext cx="5561716" cy="541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33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7832" y="194463"/>
            <a:ext cx="1157140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ED7D31"/>
                </a:solidFill>
              </a:rPr>
              <a:t>Yağmur ve karın nasıl yağdığını sorgular. </a:t>
            </a:r>
            <a:endParaRPr lang="tr-TR" sz="3200" b="1" dirty="0">
              <a:solidFill>
                <a:srgbClr val="ED7D3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14" y="1124217"/>
            <a:ext cx="5251516" cy="525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8" y="1124217"/>
            <a:ext cx="5251516" cy="525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1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-6782" y="0"/>
            <a:ext cx="12198783" cy="6857999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19" y="2616009"/>
            <a:ext cx="4251487" cy="413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54" y="0"/>
            <a:ext cx="4075510" cy="407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04355" cy="403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2" name="Grup 41"/>
          <p:cNvGrpSpPr/>
          <p:nvPr/>
        </p:nvGrpSpPr>
        <p:grpSpPr>
          <a:xfrm>
            <a:off x="91124" y="4033786"/>
            <a:ext cx="3833082" cy="2542255"/>
            <a:chOff x="0" y="9426"/>
            <a:chExt cx="3912124" cy="1282045"/>
          </a:xfrm>
        </p:grpSpPr>
        <p:sp>
          <p:nvSpPr>
            <p:cNvPr id="43" name="Katlanmış Nesne 4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Yuvarlatılmış Dikdörtgen 43"/>
            <p:cNvSpPr/>
            <p:nvPr/>
          </p:nvSpPr>
          <p:spPr>
            <a:xfrm>
              <a:off x="300958" y="141401"/>
              <a:ext cx="3396281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300" b="1" dirty="0" smtClean="0">
                  <a:latin typeface="Comic Sans MS" panose="030F0702030302020204" pitchFamily="66" charset="0"/>
                </a:rPr>
                <a:t>Galaksilerin </a:t>
              </a:r>
              <a:r>
                <a:rPr lang="tr-TR" sz="3300" b="1" dirty="0" smtClean="0">
                  <a:latin typeface="Comic Sans MS" panose="030F0702030302020204" pitchFamily="66" charset="0"/>
                </a:rPr>
                <a:t>Hareketlerini</a:t>
              </a:r>
              <a:endParaRPr lang="tr-TR" sz="33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8267306" y="4058932"/>
            <a:ext cx="3833082" cy="2542255"/>
            <a:chOff x="0" y="9426"/>
            <a:chExt cx="3912124" cy="1282045"/>
          </a:xfrm>
        </p:grpSpPr>
        <p:sp>
          <p:nvSpPr>
            <p:cNvPr id="12" name="Katlanmış Nesne 11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Yuvarlatılmış Dikdörtgen 12"/>
            <p:cNvSpPr/>
            <p:nvPr/>
          </p:nvSpPr>
          <p:spPr>
            <a:xfrm>
              <a:off x="300958" y="141401"/>
              <a:ext cx="3396281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300" b="1" dirty="0" smtClean="0">
                  <a:latin typeface="Comic Sans MS" panose="030F0702030302020204" pitchFamily="66" charset="0"/>
                </a:rPr>
                <a:t>Doğal </a:t>
              </a:r>
              <a:r>
                <a:rPr lang="tr-TR" sz="3300" b="1" dirty="0" smtClean="0">
                  <a:latin typeface="Comic Sans MS" panose="030F0702030302020204" pitchFamily="66" charset="0"/>
                </a:rPr>
                <a:t>Döngüleri</a:t>
              </a:r>
              <a:endParaRPr lang="tr-TR" sz="33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4211135" y="73754"/>
            <a:ext cx="3833082" cy="2542255"/>
            <a:chOff x="0" y="9426"/>
            <a:chExt cx="3912124" cy="1282045"/>
          </a:xfrm>
        </p:grpSpPr>
        <p:sp>
          <p:nvSpPr>
            <p:cNvPr id="17" name="Katlanmış Nesne 16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300958" y="141401"/>
              <a:ext cx="3396281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3300" b="1" dirty="0" smtClean="0">
                  <a:latin typeface="Algerian" panose="04020705040A02060702" pitchFamily="82" charset="0"/>
                </a:rPr>
                <a:t>Merak eder</a:t>
              </a:r>
              <a:endParaRPr lang="tr-TR" sz="3300" b="1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8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-25792" y="0"/>
            <a:ext cx="12198783" cy="6857999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4211135" y="153811"/>
            <a:ext cx="3833082" cy="2542255"/>
            <a:chOff x="0" y="9426"/>
            <a:chExt cx="3912124" cy="1282045"/>
          </a:xfrm>
        </p:grpSpPr>
        <p:sp>
          <p:nvSpPr>
            <p:cNvPr id="43" name="Katlanmış Nesne 4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Yuvarlatılmış Dikdörtgen 43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400" b="1" dirty="0" smtClean="0">
                  <a:latin typeface="Algerian" panose="04020705040A02060702" pitchFamily="82" charset="0"/>
                </a:rPr>
                <a:t>Merak eder</a:t>
              </a:r>
              <a:endParaRPr lang="tr-TR" sz="4400" b="1" dirty="0">
                <a:latin typeface="Algerian" panose="04020705040A02060702" pitchFamily="82" charset="0"/>
              </a:endParaRPr>
            </a:p>
          </p:txBody>
        </p:sp>
      </p:grpSp>
      <p:pic>
        <p:nvPicPr>
          <p:cNvPr id="46" name="Resim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55" y="2696062"/>
            <a:ext cx="4097682" cy="409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" y="0"/>
            <a:ext cx="4251489" cy="425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9" name="Grup 48"/>
          <p:cNvGrpSpPr/>
          <p:nvPr/>
        </p:nvGrpSpPr>
        <p:grpSpPr>
          <a:xfrm>
            <a:off x="182475" y="4145546"/>
            <a:ext cx="3942397" cy="2542255"/>
            <a:chOff x="0" y="9426"/>
            <a:chExt cx="3912124" cy="1282045"/>
          </a:xfrm>
        </p:grpSpPr>
        <p:sp>
          <p:nvSpPr>
            <p:cNvPr id="50" name="Katlanmış Nesne 49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" name="Yuvarlatılmış Dikdörtgen 50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400" b="1" dirty="0" smtClean="0">
                  <a:latin typeface="Comic Sans MS" panose="030F0702030302020204" pitchFamily="66" charset="0"/>
                </a:rPr>
                <a:t>Bitki </a:t>
              </a:r>
              <a:r>
                <a:rPr lang="tr-TR" sz="4400" b="1" dirty="0" smtClean="0">
                  <a:latin typeface="Comic Sans MS" panose="030F0702030302020204" pitchFamily="66" charset="0"/>
                </a:rPr>
                <a:t>Çeşitliliğini</a:t>
              </a:r>
              <a:endParaRPr lang="tr-TR" sz="4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2" name="Grup 51"/>
          <p:cNvGrpSpPr/>
          <p:nvPr/>
        </p:nvGrpSpPr>
        <p:grpSpPr>
          <a:xfrm>
            <a:off x="8126527" y="4091233"/>
            <a:ext cx="3924468" cy="2542255"/>
            <a:chOff x="0" y="9426"/>
            <a:chExt cx="3912124" cy="1282045"/>
          </a:xfrm>
        </p:grpSpPr>
        <p:sp>
          <p:nvSpPr>
            <p:cNvPr id="53" name="Katlanmış Nesne 5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Yuvarlatılmış Dikdörtgen 53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400" b="1" dirty="0" smtClean="0">
                  <a:latin typeface="Comic Sans MS" panose="030F0702030302020204" pitchFamily="66" charset="0"/>
                </a:rPr>
                <a:t>Hayvan </a:t>
              </a:r>
              <a:r>
                <a:rPr lang="tr-TR" sz="4400" b="1" dirty="0" smtClean="0">
                  <a:latin typeface="Comic Sans MS" panose="030F0702030302020204" pitchFamily="66" charset="0"/>
                </a:rPr>
                <a:t>Çeşitliliğini</a:t>
              </a:r>
              <a:endParaRPr lang="tr-TR" sz="44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71" y="53796"/>
            <a:ext cx="4138367" cy="413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-25792" y="0"/>
            <a:ext cx="12198783" cy="6857999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4149440" y="153811"/>
            <a:ext cx="3894777" cy="2542255"/>
            <a:chOff x="0" y="9426"/>
            <a:chExt cx="3912124" cy="1282045"/>
          </a:xfrm>
        </p:grpSpPr>
        <p:sp>
          <p:nvSpPr>
            <p:cNvPr id="43" name="Katlanmış Nesne 4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Yuvarlatılmış Dikdörtgen 43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400" b="1" dirty="0" smtClean="0">
                  <a:latin typeface="Algerian" panose="04020705040A02060702" pitchFamily="82" charset="0"/>
                </a:rPr>
                <a:t>Merak eder</a:t>
              </a:r>
              <a:endParaRPr lang="tr-TR" sz="4400" b="1" dirty="0">
                <a:latin typeface="Algerian" panose="04020705040A02060702" pitchFamily="82" charset="0"/>
              </a:endParaRPr>
            </a:p>
          </p:txBody>
        </p:sp>
      </p:grpSp>
      <p:grpSp>
        <p:nvGrpSpPr>
          <p:cNvPr id="49" name="Grup 48"/>
          <p:cNvGrpSpPr/>
          <p:nvPr/>
        </p:nvGrpSpPr>
        <p:grpSpPr>
          <a:xfrm>
            <a:off x="182476" y="4145546"/>
            <a:ext cx="3844604" cy="2542255"/>
            <a:chOff x="0" y="9426"/>
            <a:chExt cx="3912124" cy="1282045"/>
          </a:xfrm>
        </p:grpSpPr>
        <p:sp>
          <p:nvSpPr>
            <p:cNvPr id="50" name="Katlanmış Nesne 49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" name="Yuvarlatılmış Dikdörtgen 50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200" b="1" dirty="0" smtClean="0">
                  <a:latin typeface="Comic Sans MS" panose="030F0702030302020204" pitchFamily="66" charset="0"/>
                </a:rPr>
                <a:t>Doğal </a:t>
              </a:r>
              <a:r>
                <a:rPr lang="tr-TR" sz="4200" b="1" dirty="0" smtClean="0">
                  <a:latin typeface="Comic Sans MS" panose="030F0702030302020204" pitchFamily="66" charset="0"/>
                </a:rPr>
                <a:t>Harikaları</a:t>
              </a:r>
              <a:endParaRPr lang="tr-TR" sz="4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2" name="Grup 51"/>
          <p:cNvGrpSpPr/>
          <p:nvPr/>
        </p:nvGrpSpPr>
        <p:grpSpPr>
          <a:xfrm>
            <a:off x="8217913" y="4091233"/>
            <a:ext cx="3833082" cy="2542255"/>
            <a:chOff x="0" y="9426"/>
            <a:chExt cx="3912124" cy="1282045"/>
          </a:xfrm>
        </p:grpSpPr>
        <p:sp>
          <p:nvSpPr>
            <p:cNvPr id="53" name="Katlanmış Nesne 5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Yuvarlatılmış Dikdörtgen 53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200" b="1" dirty="0" smtClean="0">
                  <a:latin typeface="Comic Sans MS" panose="030F0702030302020204" pitchFamily="66" charset="0"/>
                </a:rPr>
                <a:t>Canlılar Arası </a:t>
              </a:r>
              <a:r>
                <a:rPr lang="tr-TR" sz="4200" b="1" dirty="0" smtClean="0">
                  <a:latin typeface="Comic Sans MS" panose="030F0702030302020204" pitchFamily="66" charset="0"/>
                </a:rPr>
                <a:t>Uyumu</a:t>
              </a:r>
              <a:endParaRPr lang="tr-TR" sz="42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93" y="67902"/>
            <a:ext cx="4002559" cy="400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" y="-1"/>
            <a:ext cx="4091234" cy="409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69" y="2636757"/>
            <a:ext cx="4183021" cy="418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02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7833" y="712939"/>
            <a:ext cx="7819536" cy="1851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4200" b="1" dirty="0" smtClean="0">
                <a:solidFill>
                  <a:srgbClr val="ED7D31"/>
                </a:solidFill>
              </a:rPr>
              <a:t>İnsan, </a:t>
            </a:r>
            <a:r>
              <a:rPr lang="tr-TR" sz="4200" b="1" dirty="0" smtClean="0">
                <a:solidFill>
                  <a:srgbClr val="ED7D31"/>
                </a:solidFill>
              </a:rPr>
              <a:t>sorgulamalarının sonucunda varlıkların bir amaç için </a:t>
            </a:r>
            <a:r>
              <a:rPr lang="tr-TR" sz="4200" b="1" dirty="0" smtClean="0">
                <a:solidFill>
                  <a:srgbClr val="ED7D31"/>
                </a:solidFill>
              </a:rPr>
              <a:t>yaratıldığını fark eder.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5" y="76020"/>
            <a:ext cx="3695696" cy="362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756" r="-3443"/>
          <a:stretch/>
        </p:blipFill>
        <p:spPr>
          <a:xfrm>
            <a:off x="8358331" y="3657437"/>
            <a:ext cx="3837062" cy="323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ikdörtgen 12"/>
          <p:cNvSpPr/>
          <p:nvPr/>
        </p:nvSpPr>
        <p:spPr>
          <a:xfrm>
            <a:off x="117833" y="4192999"/>
            <a:ext cx="7968794" cy="2377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4200" b="1" dirty="0" smtClean="0">
                <a:solidFill>
                  <a:srgbClr val="ED7D31"/>
                </a:solidFill>
              </a:rPr>
              <a:t>Tüm bu örneklerden hareketle bunların </a:t>
            </a:r>
            <a:r>
              <a:rPr lang="tr-TR" sz="4200" b="1" dirty="0" smtClean="0">
                <a:solidFill>
                  <a:srgbClr val="ED7D31"/>
                </a:solidFill>
              </a:rPr>
              <a:t>kendiliğinden meydana gelemeyeceğini anlar. </a:t>
            </a:r>
          </a:p>
          <a:p>
            <a:endParaRPr lang="tr-T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-25792" y="0"/>
            <a:ext cx="12198783" cy="6857999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139959" y="153811"/>
            <a:ext cx="11849878" cy="2542255"/>
            <a:chOff x="0" y="9426"/>
            <a:chExt cx="3912124" cy="1282045"/>
          </a:xfrm>
        </p:grpSpPr>
        <p:sp>
          <p:nvSpPr>
            <p:cNvPr id="43" name="Katlanmış Nesne 4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Yuvarlatılmış Dikdörtgen 43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6600" b="1" dirty="0" smtClean="0">
                  <a:latin typeface="Algerian" panose="04020705040A02060702" pitchFamily="82" charset="0"/>
                </a:rPr>
                <a:t>Kontrol </a:t>
              </a:r>
              <a:r>
                <a:rPr lang="tr-TR" sz="6600" b="1" dirty="0" err="1" smtClean="0">
                  <a:latin typeface="Algerian" panose="04020705040A02060702" pitchFamily="82" charset="0"/>
                </a:rPr>
                <a:t>noktasI</a:t>
              </a:r>
              <a:endParaRPr lang="tr-TR" sz="6600" b="1" dirty="0" smtClean="0">
                <a:latin typeface="Algerian" panose="04020705040A02060702" pitchFamily="82" charset="0"/>
              </a:endParaRP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139959" y="2957768"/>
            <a:ext cx="7610670" cy="1278330"/>
            <a:chOff x="0" y="9426"/>
            <a:chExt cx="3912124" cy="1282045"/>
          </a:xfrm>
        </p:grpSpPr>
        <p:sp>
          <p:nvSpPr>
            <p:cNvPr id="19" name="Katlanmış Nesne 18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Yuvarlatılmış Dikdörtgen 19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800" b="1" dirty="0" smtClean="0"/>
                <a:t>DÜNYA’YI </a:t>
              </a:r>
              <a:r>
                <a:rPr lang="tr-TR" sz="4800" b="1" dirty="0"/>
                <a:t>KİM BOYADI?</a:t>
              </a:r>
              <a:endParaRPr lang="tr-TR" sz="4800" b="1" dirty="0">
                <a:latin typeface="Algerian" panose="04020705040A02060702" pitchFamily="82" charset="0"/>
              </a:endParaRPr>
            </a:p>
          </p:txBody>
        </p:sp>
      </p:grpSp>
      <p:grpSp>
        <p:nvGrpSpPr>
          <p:cNvPr id="21" name="Grup 20"/>
          <p:cNvGrpSpPr/>
          <p:nvPr/>
        </p:nvGrpSpPr>
        <p:grpSpPr>
          <a:xfrm>
            <a:off x="139956" y="4497800"/>
            <a:ext cx="6680719" cy="885444"/>
            <a:chOff x="0" y="9426"/>
            <a:chExt cx="3912124" cy="1282045"/>
          </a:xfrm>
        </p:grpSpPr>
        <p:sp>
          <p:nvSpPr>
            <p:cNvPr id="23" name="Katlanmış Nesne 2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4800" b="1" dirty="0">
                <a:latin typeface="Algerian" panose="04020705040A02060702" pitchFamily="82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904640" y="4678911"/>
            <a:ext cx="5151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Roboto"/>
                <a:hlinkClick r:id="rId3"/>
              </a:rPr>
              <a:t>https://youtu.be/r0K4XLfiSTA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471054" y="255295"/>
            <a:ext cx="11263744" cy="132343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>
                <a:solidFill>
                  <a:schemeClr val="bg1"/>
                </a:solidFill>
              </a:rPr>
              <a:t>Bu </a:t>
            </a:r>
            <a:r>
              <a:rPr lang="tr-TR" sz="8000" b="1" dirty="0" smtClean="0">
                <a:solidFill>
                  <a:schemeClr val="bg1"/>
                </a:solidFill>
              </a:rPr>
              <a:t>Ünitede </a:t>
            </a:r>
            <a:r>
              <a:rPr lang="tr-TR" sz="8000" b="1" dirty="0">
                <a:solidFill>
                  <a:schemeClr val="bg1"/>
                </a:solidFill>
              </a:rPr>
              <a:t>S</a:t>
            </a:r>
            <a:r>
              <a:rPr lang="tr-TR" sz="8000" b="1" dirty="0" smtClean="0">
                <a:solidFill>
                  <a:schemeClr val="bg1"/>
                </a:solidFill>
              </a:rPr>
              <a:t>izlerden</a:t>
            </a:r>
            <a:endParaRPr lang="tr-TR" sz="8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Dirsek Bağlayıcısı 8"/>
          <p:cNvCxnSpPr/>
          <p:nvPr/>
        </p:nvCxnSpPr>
        <p:spPr>
          <a:xfrm rot="5400000">
            <a:off x="5389866" y="1482887"/>
            <a:ext cx="567142" cy="51261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 rot="16200000" flipH="1">
            <a:off x="6245384" y="1479424"/>
            <a:ext cx="567146" cy="51954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1" y="1870362"/>
            <a:ext cx="12192000" cy="498763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Evrendeki </a:t>
            </a:r>
            <a:r>
              <a:rPr lang="tr-TR" sz="3200" dirty="0"/>
              <a:t>mükemmel düzene ilişkin </a:t>
            </a:r>
            <a:r>
              <a:rPr lang="tr-TR" sz="3200" b="1" u="sng" dirty="0">
                <a:solidFill>
                  <a:schemeClr val="accent2"/>
                </a:solidFill>
              </a:rPr>
              <a:t>akıl yürütmeniz, </a:t>
            </a:r>
            <a:r>
              <a:rPr lang="tr-TR" sz="3200" b="1" u="sng" dirty="0" smtClean="0">
                <a:solidFill>
                  <a:schemeClr val="accent2"/>
                </a:solidFill>
              </a:rPr>
              <a:t>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/>
              <a:t>E</a:t>
            </a:r>
            <a:r>
              <a:rPr lang="tr-TR" sz="3200" dirty="0" smtClean="0"/>
              <a:t>vrendeki </a:t>
            </a:r>
            <a:r>
              <a:rPr lang="tr-TR" sz="3200" dirty="0"/>
              <a:t>mükemmel düzeni fark ederek Allah’ın (cc) varlığı </a:t>
            </a:r>
            <a:r>
              <a:rPr lang="tr-TR" sz="3200" dirty="0" smtClean="0"/>
              <a:t>ve</a:t>
            </a:r>
          </a:p>
          <a:p>
            <a:r>
              <a:rPr lang="tr-TR" sz="3200" dirty="0" smtClean="0"/>
              <a:t>birliği </a:t>
            </a:r>
            <a:r>
              <a:rPr lang="tr-TR" sz="3200" dirty="0"/>
              <a:t>hakkında gözleme dayalı </a:t>
            </a:r>
            <a:r>
              <a:rPr lang="tr-TR" sz="3200" b="1" u="sng" dirty="0">
                <a:solidFill>
                  <a:schemeClr val="accent2"/>
                </a:solidFill>
              </a:rPr>
              <a:t>tahminde bulunmanız, </a:t>
            </a:r>
            <a:r>
              <a:rPr lang="tr-TR" sz="3200" b="1" u="sng" dirty="0" smtClean="0">
                <a:solidFill>
                  <a:schemeClr val="accent2"/>
                </a:solidFill>
              </a:rPr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Allah’ın </a:t>
            </a:r>
            <a:r>
              <a:rPr lang="tr-TR" sz="3200" dirty="0"/>
              <a:t>(cc) güzel isimleri hakkında kaynaklardan </a:t>
            </a:r>
            <a:r>
              <a:rPr lang="tr-TR" sz="3200" b="1" u="sng" dirty="0" smtClean="0">
                <a:solidFill>
                  <a:schemeClr val="accent2"/>
                </a:solidFill>
              </a:rPr>
              <a:t>bilgi</a:t>
            </a:r>
          </a:p>
          <a:p>
            <a:r>
              <a:rPr lang="tr-TR" sz="3200" b="1" u="sng" dirty="0" smtClean="0">
                <a:solidFill>
                  <a:schemeClr val="accent2"/>
                </a:solidFill>
              </a:rPr>
              <a:t>toplamanız</a:t>
            </a:r>
            <a:r>
              <a:rPr lang="tr-TR" sz="3200" b="1" u="sng" dirty="0">
                <a:solidFill>
                  <a:schemeClr val="accent2"/>
                </a:solidFill>
              </a:rPr>
              <a:t>, </a:t>
            </a:r>
            <a:r>
              <a:rPr lang="tr-TR" sz="3200" b="1" u="sng" dirty="0" smtClean="0">
                <a:solidFill>
                  <a:schemeClr val="accent2"/>
                </a:solidFill>
              </a:rPr>
              <a:t>                                                                     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İhlas </a:t>
            </a:r>
            <a:r>
              <a:rPr lang="tr-TR" sz="3200" dirty="0"/>
              <a:t>suresini ve bu surenin anlamını okuyarak </a:t>
            </a:r>
            <a:r>
              <a:rPr lang="tr-TR" sz="3200" b="1" u="sng" dirty="0">
                <a:solidFill>
                  <a:schemeClr val="accent2"/>
                </a:solidFill>
              </a:rPr>
              <a:t>yorumlamanız beklenmektedir. </a:t>
            </a: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471054" y="255295"/>
            <a:ext cx="11263744" cy="1323439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</a:rPr>
              <a:t>Konuya Başlarken</a:t>
            </a:r>
            <a:endParaRPr lang="tr-TR" sz="80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Dirsek Bağlayıcısı 8"/>
          <p:cNvCxnSpPr/>
          <p:nvPr/>
        </p:nvCxnSpPr>
        <p:spPr>
          <a:xfrm rot="5400000">
            <a:off x="5389866" y="1482887"/>
            <a:ext cx="567142" cy="51261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irsek Bağlayıcısı 9"/>
          <p:cNvCxnSpPr/>
          <p:nvPr/>
        </p:nvCxnSpPr>
        <p:spPr>
          <a:xfrm rot="16200000" flipH="1">
            <a:off x="6245384" y="1479424"/>
            <a:ext cx="567146" cy="51954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0" y="1870362"/>
            <a:ext cx="12192001" cy="498763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            İnsan </a:t>
            </a:r>
            <a:r>
              <a:rPr lang="tr-TR" sz="3200" dirty="0"/>
              <a:t>vücudu ve evren birçok döngüsel sürece sahiptir. İnsanda </a:t>
            </a:r>
            <a:r>
              <a:rPr lang="tr-TR" sz="3200" dirty="0" smtClean="0"/>
              <a:t>    solunum</a:t>
            </a:r>
            <a:r>
              <a:rPr lang="tr-TR" sz="3200" dirty="0"/>
              <a:t>, sindirim, dolaşım gibi faaliyetler gerçekleşirken evrende de suyun döngüsü, mevsimlerin oluşumu, gece ve gündüzün değişimi gerçekleşir. </a:t>
            </a:r>
            <a:endParaRPr lang="tr-TR" sz="3200" dirty="0" smtClean="0"/>
          </a:p>
          <a:p>
            <a:pPr marL="514350" indent="-514350">
              <a:buAutoNum type="arabicPeriod"/>
            </a:pPr>
            <a:r>
              <a:rPr lang="tr-TR" sz="3200" dirty="0" smtClean="0"/>
              <a:t>Vücudunuzdaki </a:t>
            </a:r>
            <a:r>
              <a:rPr lang="tr-TR" sz="3200" dirty="0"/>
              <a:t>ve evrendeki düzen hakkında neleri merak ediyorsunuz? Aklınıza gelen soruları defterinize not ediniz. </a:t>
            </a:r>
            <a:endParaRPr lang="tr-TR" sz="3200" dirty="0" smtClean="0"/>
          </a:p>
          <a:p>
            <a:r>
              <a:rPr lang="tr-TR" sz="3200" dirty="0" smtClean="0"/>
              <a:t>2</a:t>
            </a:r>
            <a:r>
              <a:rPr lang="tr-TR" sz="3200" dirty="0"/>
              <a:t>. Görsel 1.1’den hareketle insan vücudunda hangi döngülerin meydana geldiğini yorumlayınız</a:t>
            </a: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tr-TR" sz="3200" dirty="0" smtClean="0"/>
              <a:t>                                                        </a:t>
            </a:r>
          </a:p>
          <a:p>
            <a:pPr>
              <a:lnSpc>
                <a:spcPct val="150000"/>
              </a:lnSpc>
            </a:pPr>
            <a:endParaRPr lang="tr-TR" sz="3200" dirty="0"/>
          </a:p>
          <a:p>
            <a:pPr>
              <a:lnSpc>
                <a:spcPct val="150000"/>
              </a:lnSpc>
            </a:pPr>
            <a:endParaRPr lang="tr-TR" sz="3200" dirty="0" smtClean="0"/>
          </a:p>
          <a:p>
            <a:pPr>
              <a:lnSpc>
                <a:spcPct val="150000"/>
              </a:lnSpc>
            </a:pPr>
            <a:r>
              <a:rPr lang="tr-TR" sz="3200" dirty="0"/>
              <a:t> </a:t>
            </a:r>
            <a:r>
              <a:rPr lang="tr-TR" sz="3200" dirty="0" smtClean="0"/>
              <a:t>                                          Üzerinde yaşadığımız dünya ile tüm yıldız ve gezegenleri içine alan varlıklar bütününe denir.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sz="3200" dirty="0"/>
          </a:p>
          <a:p>
            <a:pPr>
              <a:lnSpc>
                <a:spcPct val="150000"/>
              </a:lnSpc>
            </a:pPr>
            <a:endParaRPr lang="tr-TR" sz="3200" dirty="0"/>
          </a:p>
          <a:p>
            <a:pPr>
              <a:lnSpc>
                <a:spcPct val="150000"/>
              </a:lnSpc>
            </a:pPr>
            <a:r>
              <a:rPr lang="tr-TR" sz="3200" dirty="0" smtClean="0"/>
              <a:t>                                           Yeryüzü ve gökyüzündeki nesnelerin oluşturduğu bütün evrenin </a:t>
            </a:r>
            <a:r>
              <a:rPr lang="tr-TR" sz="3200" dirty="0"/>
              <a:t>adıdır. </a:t>
            </a: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0" y="1737290"/>
            <a:ext cx="3912124" cy="1282045"/>
            <a:chOff x="0" y="9426"/>
            <a:chExt cx="3912124" cy="1282045"/>
          </a:xfrm>
        </p:grpSpPr>
        <p:sp>
          <p:nvSpPr>
            <p:cNvPr id="3" name="Katlanmış Nesne 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Yuvarlatılmış Dikdörtgen 1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6600" b="1" dirty="0" smtClean="0"/>
                <a:t>EVREN</a:t>
              </a:r>
              <a:endParaRPr lang="tr-TR" sz="6600" b="1" dirty="0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0" y="4756625"/>
            <a:ext cx="3912124" cy="1282045"/>
            <a:chOff x="0" y="9426"/>
            <a:chExt cx="3912124" cy="1282045"/>
          </a:xfrm>
        </p:grpSpPr>
        <p:sp>
          <p:nvSpPr>
            <p:cNvPr id="15" name="Katlanmış Nesne 14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Yuvarlatılmış Dikdörtgen 15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6600" b="1" dirty="0" smtClean="0"/>
                <a:t>ALEM</a:t>
              </a:r>
              <a:endParaRPr lang="tr-TR" sz="6600" b="1" dirty="0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600268" y="49099"/>
            <a:ext cx="11221617" cy="910527"/>
            <a:chOff x="0" y="9426"/>
            <a:chExt cx="3912124" cy="1282045"/>
          </a:xfrm>
        </p:grpSpPr>
        <p:sp>
          <p:nvSpPr>
            <p:cNvPr id="10" name="Katlanmış Nesne 9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Yuvarlatılmış Dikdörtgen 10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5400" b="1" dirty="0" smtClean="0"/>
                <a:t>BİR KAVRAM ÖĞRENİYORUM</a:t>
              </a:r>
              <a:endParaRPr lang="tr-TR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586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tr-TR" sz="3200" dirty="0" smtClean="0"/>
              <a:t>                                                        </a:t>
            </a:r>
          </a:p>
          <a:p>
            <a:pPr>
              <a:lnSpc>
                <a:spcPct val="150000"/>
              </a:lnSpc>
            </a:pPr>
            <a:endParaRPr lang="tr-TR" sz="3200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392480749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6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7833" y="2978870"/>
            <a:ext cx="5557102" cy="3830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rgbClr val="ED7D31"/>
                </a:solidFill>
              </a:rPr>
              <a:t>Organlar ve sistemler birbiriyle etkileşimde bulunarak vücudun uyumlu çalışmasını sağlar. </a:t>
            </a:r>
            <a:endParaRPr lang="tr-TR" sz="2200" b="1" dirty="0" smtClean="0">
              <a:solidFill>
                <a:srgbClr val="ED7D31"/>
              </a:solidFill>
            </a:endParaRPr>
          </a:p>
          <a:p>
            <a:endParaRPr lang="tr-TR" sz="2200" b="1" dirty="0" smtClean="0">
              <a:solidFill>
                <a:srgbClr val="ED7D3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ED7D31"/>
                </a:solidFill>
              </a:rPr>
              <a:t>Açlık ve susuzluk hissi gibi durumlar karşısında </a:t>
            </a:r>
            <a:r>
              <a:rPr lang="tr-TR" sz="2400" b="1" dirty="0" smtClean="0">
                <a:solidFill>
                  <a:srgbClr val="ED7D31"/>
                </a:solidFill>
              </a:rPr>
              <a:t>organlar, </a:t>
            </a:r>
            <a:r>
              <a:rPr lang="tr-TR" sz="2400" b="1" dirty="0">
                <a:solidFill>
                  <a:srgbClr val="ED7D31"/>
                </a:solidFill>
              </a:rPr>
              <a:t>vücudun ihtiyaçlarını beyine bildirir. </a:t>
            </a:r>
          </a:p>
          <a:p>
            <a:endParaRPr lang="tr-TR" sz="2200" b="1" dirty="0">
              <a:solidFill>
                <a:srgbClr val="ED7D3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200" b="1" dirty="0" smtClean="0">
                <a:solidFill>
                  <a:srgbClr val="ED7D31"/>
                </a:solidFill>
              </a:rPr>
              <a:t>Her </a:t>
            </a:r>
            <a:r>
              <a:rPr lang="tr-TR" sz="2200" b="1" dirty="0">
                <a:solidFill>
                  <a:srgbClr val="ED7D31"/>
                </a:solidFill>
              </a:rPr>
              <a:t>organ belirli bir görevi yerine getirerek vücudun düzen içerisinde işlemesini sağlar. </a:t>
            </a:r>
          </a:p>
          <a:p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556341" y="2978870"/>
            <a:ext cx="5557102" cy="3830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7131A1"/>
                </a:solidFill>
              </a:rPr>
              <a:t>Belirli fiziksel ve doğal yasalar çerçevesinde işleyen evren, düzenli bir yapının oluşumunu sağlar. </a:t>
            </a:r>
          </a:p>
          <a:p>
            <a:endParaRPr lang="tr-TR" sz="2000" b="1" dirty="0">
              <a:solidFill>
                <a:srgbClr val="7131A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7131A1"/>
                </a:solidFill>
              </a:rPr>
              <a:t> Doğal olaylar ve sistemler dengeyi koruyarak hayatın devamlılığını sağlar. </a:t>
            </a:r>
          </a:p>
          <a:p>
            <a:endParaRPr lang="tr-TR" sz="2000" b="1" dirty="0">
              <a:solidFill>
                <a:srgbClr val="7131A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7131A1"/>
                </a:solidFill>
              </a:rPr>
              <a:t> Su döngüsü ve hava akımları gibi doğal döngüler, çevresel değişikliklere karşı evrendeki dengeyi korur.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572677" y="1646551"/>
            <a:ext cx="3912124" cy="1282045"/>
            <a:chOff x="0" y="9426"/>
            <a:chExt cx="3912124" cy="1282045"/>
          </a:xfrm>
        </p:grpSpPr>
        <p:sp>
          <p:nvSpPr>
            <p:cNvPr id="3" name="Katlanmış Nesne 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Yuvarlatılmış Dikdörtgen 1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6600" b="1" dirty="0" smtClean="0">
                  <a:latin typeface="Algerian" panose="04020705040A02060702" pitchFamily="82" charset="0"/>
                </a:rPr>
                <a:t>insan</a:t>
              </a:r>
              <a:endParaRPr lang="tr-TR" sz="6600" b="1" dirty="0">
                <a:latin typeface="Algerian" panose="04020705040A02060702" pitchFamily="82" charset="0"/>
              </a:endParaRPr>
            </a:p>
          </p:txBody>
        </p:sp>
      </p:grpSp>
      <p:grpSp>
        <p:nvGrpSpPr>
          <p:cNvPr id="14" name="Grup 13"/>
          <p:cNvGrpSpPr/>
          <p:nvPr/>
        </p:nvGrpSpPr>
        <p:grpSpPr>
          <a:xfrm flipH="1">
            <a:off x="7238999" y="1648121"/>
            <a:ext cx="3912125" cy="1282045"/>
            <a:chOff x="0" y="9426"/>
            <a:chExt cx="3912124" cy="1282045"/>
          </a:xfrm>
        </p:grpSpPr>
        <p:sp>
          <p:nvSpPr>
            <p:cNvPr id="15" name="Katlanmış Nesne 14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Yuvarlatılmış Dikdörtgen 15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6600" b="1" dirty="0" smtClean="0">
                  <a:latin typeface="Algerian" panose="04020705040A02060702" pitchFamily="82" charset="0"/>
                </a:rPr>
                <a:t>evren</a:t>
              </a:r>
              <a:endParaRPr lang="tr-TR" sz="6600" b="1" dirty="0">
                <a:latin typeface="Algerian" panose="04020705040A02060702" pitchFamily="82" charset="0"/>
              </a:endParaRPr>
            </a:p>
          </p:txBody>
        </p:sp>
      </p:grpSp>
      <p:sp>
        <p:nvSpPr>
          <p:cNvPr id="41" name="Katlanmış Nesne 40"/>
          <p:cNvSpPr/>
          <p:nvPr/>
        </p:nvSpPr>
        <p:spPr>
          <a:xfrm>
            <a:off x="313438" y="286735"/>
            <a:ext cx="11705737" cy="1071512"/>
          </a:xfrm>
          <a:prstGeom prst="foldedCorner">
            <a:avLst/>
          </a:prstGeom>
          <a:solidFill>
            <a:srgbClr val="8A3CC4"/>
          </a:solidFill>
        </p:spPr>
        <p:style>
          <a:lnRef idx="2">
            <a:schemeClr val="accent6">
              <a:shade val="50000"/>
            </a:schemeClr>
          </a:lnRef>
          <a:fillRef idx="1002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tr-TR" sz="3600" b="1" dirty="0" smtClean="0"/>
              <a:t>İnsan ve evren arasında bazı benzerlikler bulunmaktadır. 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4423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3466132" y="64417"/>
            <a:ext cx="4244994" cy="1154193"/>
            <a:chOff x="0" y="9426"/>
            <a:chExt cx="3912124" cy="1282045"/>
          </a:xfrm>
        </p:grpSpPr>
        <p:sp>
          <p:nvSpPr>
            <p:cNvPr id="3" name="Katlanmış Nesne 2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Yuvarlatılmış Dikdörtgen 1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6600" b="1" dirty="0" smtClean="0">
                  <a:latin typeface="Algerian" panose="04020705040A02060702" pitchFamily="82" charset="0"/>
                </a:rPr>
                <a:t>örnek</a:t>
              </a:r>
              <a:endParaRPr lang="tr-TR" sz="6600" b="1" dirty="0">
                <a:latin typeface="Algerian" panose="04020705040A02060702" pitchFamily="82" charset="0"/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04210" y="2274140"/>
            <a:ext cx="11335734" cy="816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2500" b="1" dirty="0" smtClean="0">
              <a:solidFill>
                <a:srgbClr val="ED7D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b="1" dirty="0" smtClean="0">
                <a:solidFill>
                  <a:srgbClr val="ED7D31"/>
                </a:solidFill>
              </a:rPr>
              <a:t>İnsan susadığında vücut, su içme ihtiyacı hisseder. Benzer şekilde yeryüzündeki varlıkları su ihtiyacını karşılamak için su döngüsü gerçekleşir.</a:t>
            </a:r>
          </a:p>
          <a:p>
            <a:r>
              <a:rPr lang="tr-TR" sz="2200" b="1" dirty="0" smtClean="0">
                <a:solidFill>
                  <a:srgbClr val="ED7D3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b="1" dirty="0" smtClean="0">
                <a:solidFill>
                  <a:srgbClr val="ED7D31"/>
                </a:solidFill>
              </a:rPr>
              <a:t>Bu </a:t>
            </a:r>
            <a:r>
              <a:rPr lang="tr-TR" sz="2200" b="1" dirty="0">
                <a:solidFill>
                  <a:srgbClr val="ED7D31"/>
                </a:solidFill>
              </a:rPr>
              <a:t>süreç evrendeki hiçbir şeyin tesadüfen olmadığını aksine her şeyin mükemmel bir düzen içinde gerçekleştiğini gösterir. </a:t>
            </a:r>
          </a:p>
          <a:p>
            <a:endParaRPr lang="tr-TR" sz="2500" b="1" dirty="0" smtClean="0">
              <a:solidFill>
                <a:srgbClr val="ED7D31"/>
              </a:solidFill>
            </a:endParaRPr>
          </a:p>
          <a:p>
            <a:endParaRPr lang="tr-TR" sz="2500" b="1" dirty="0" smtClean="0">
              <a:solidFill>
                <a:srgbClr val="ED7D3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93" y="3285050"/>
            <a:ext cx="3572950" cy="357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3" y="3342119"/>
            <a:ext cx="3508425" cy="350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up 31"/>
          <p:cNvGrpSpPr/>
          <p:nvPr/>
        </p:nvGrpSpPr>
        <p:grpSpPr>
          <a:xfrm>
            <a:off x="4963129" y="4345571"/>
            <a:ext cx="1503044" cy="1501519"/>
            <a:chOff x="4892511" y="3836709"/>
            <a:chExt cx="1775970" cy="1244338"/>
          </a:xfrm>
        </p:grpSpPr>
        <p:sp>
          <p:nvSpPr>
            <p:cNvPr id="6" name="Sağa Bükülü Ok 5"/>
            <p:cNvSpPr/>
            <p:nvPr/>
          </p:nvSpPr>
          <p:spPr>
            <a:xfrm>
              <a:off x="4892511" y="3836709"/>
              <a:ext cx="820132" cy="1244338"/>
            </a:xfrm>
            <a:prstGeom prst="curved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" name="Sola Bükülü Ok 9"/>
            <p:cNvSpPr/>
            <p:nvPr/>
          </p:nvSpPr>
          <p:spPr>
            <a:xfrm>
              <a:off x="5848349" y="3836709"/>
              <a:ext cx="820132" cy="1244338"/>
            </a:xfrm>
            <a:prstGeom prst="curvedLef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7833" y="141402"/>
            <a:ext cx="11948476" cy="6667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endParaRPr lang="tr-TR" sz="2500" b="1" dirty="0" smtClean="0">
              <a:solidFill>
                <a:srgbClr val="ED7D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500" b="1" dirty="0" smtClean="0">
                <a:solidFill>
                  <a:srgbClr val="ED7D31"/>
                </a:solidFill>
              </a:rPr>
              <a:t>İnsan vücudunun ölçülü ve dengeli yapısı da evrendeki düzenin ipuçlarını içerir.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500" b="1" dirty="0">
              <a:solidFill>
                <a:srgbClr val="ED7D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500" b="1" dirty="0" smtClean="0">
                <a:solidFill>
                  <a:srgbClr val="ED7D31"/>
                </a:solidFill>
              </a:rPr>
              <a:t> </a:t>
            </a:r>
            <a:r>
              <a:rPr lang="tr-TR" sz="2500" b="1" dirty="0">
                <a:solidFill>
                  <a:srgbClr val="ED7D31"/>
                </a:solidFill>
              </a:rPr>
              <a:t>İnsan kendi vücudunu gözlemleyerek de mükemmel düzenle ilgili sorularına cevaplar bulabilir.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tx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74" y="2226494"/>
            <a:ext cx="4454950" cy="445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8" y="2226494"/>
            <a:ext cx="4454950" cy="445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2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ln w="38100">
            <a:solidFill>
              <a:srgbClr val="7030A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tr-TR" sz="3000" b="1" u="sng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7833" y="490194"/>
            <a:ext cx="5557103" cy="6319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sz="2500" b="1" dirty="0" smtClean="0">
              <a:solidFill>
                <a:srgbClr val="ED7D31"/>
              </a:solidFill>
            </a:endParaRPr>
          </a:p>
          <a:p>
            <a:endParaRPr lang="tr-TR" sz="2500" b="1" dirty="0" smtClean="0">
              <a:solidFill>
                <a:srgbClr val="ED7D31"/>
              </a:solidFill>
            </a:endParaRPr>
          </a:p>
          <a:p>
            <a:endParaRPr lang="tr-TR" sz="2500" b="1" dirty="0" smtClean="0">
              <a:solidFill>
                <a:srgbClr val="ED7D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700" b="1" dirty="0" smtClean="0">
                <a:solidFill>
                  <a:srgbClr val="ED7D31"/>
                </a:solidFill>
              </a:rPr>
              <a:t>Hayvan bedenlerinin, onların yaşayışlarına uygun olarak farklı farklı tasarlanmış olması da evrendeki düzenin varlığına işarettir. </a:t>
            </a:r>
          </a:p>
          <a:p>
            <a:endParaRPr lang="tr-TR" sz="2700" b="1" dirty="0" smtClean="0">
              <a:solidFill>
                <a:srgbClr val="ED7D3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700" b="1" dirty="0" smtClean="0">
                <a:solidFill>
                  <a:srgbClr val="ED7D31"/>
                </a:solidFill>
              </a:rPr>
              <a:t>Havada, karada ve suda yaşayan canlıların her biri ihtiyaçlarını karşılayabilecek şekilde donatılmıştır. </a:t>
            </a:r>
            <a:endParaRPr lang="tr-TR" sz="2700" b="1" dirty="0">
              <a:solidFill>
                <a:srgbClr val="ED7D3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572102" y="309515"/>
            <a:ext cx="4244994" cy="1154193"/>
            <a:chOff x="0" y="9426"/>
            <a:chExt cx="3912124" cy="1282045"/>
          </a:xfrm>
        </p:grpSpPr>
        <p:sp>
          <p:nvSpPr>
            <p:cNvPr id="6" name="Katlanmış Nesne 5"/>
            <p:cNvSpPr/>
            <p:nvPr/>
          </p:nvSpPr>
          <p:spPr>
            <a:xfrm>
              <a:off x="0" y="9426"/>
              <a:ext cx="3912124" cy="1282045"/>
            </a:xfrm>
            <a:prstGeom prst="foldedCorner">
              <a:avLst/>
            </a:prstGeom>
            <a:solidFill>
              <a:srgbClr val="8A3CC4"/>
            </a:solidFill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Yuvarlatılmış Dikdörtgen 6"/>
            <p:cNvSpPr/>
            <p:nvPr/>
          </p:nvSpPr>
          <p:spPr>
            <a:xfrm>
              <a:off x="315798" y="141401"/>
              <a:ext cx="3280527" cy="101809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6600" b="1" dirty="0" smtClean="0">
                  <a:latin typeface="Algerian" panose="04020705040A02060702" pitchFamily="82" charset="0"/>
                </a:rPr>
                <a:t>örnek</a:t>
              </a:r>
              <a:endParaRPr lang="tr-TR" sz="6600" b="1" dirty="0">
                <a:latin typeface="Algerian" panose="04020705040A02060702" pitchFamily="82" charset="0"/>
              </a:endParaRPr>
            </a:p>
          </p:txBody>
        </p:sp>
      </p:grp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1"/>
          <a:stretch/>
        </p:blipFill>
        <p:spPr>
          <a:xfrm>
            <a:off x="6227026" y="1358443"/>
            <a:ext cx="5773295" cy="528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7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536</Words>
  <Application>Microsoft Office PowerPoint</Application>
  <PresentationFormat>Geniş ekran</PresentationFormat>
  <Paragraphs>107</Paragraphs>
  <Slides>19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Comic Sans MS</vt:lpstr>
      <vt:lpstr>Roboto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2022</dc:creator>
  <cp:lastModifiedBy>Seyyah</cp:lastModifiedBy>
  <cp:revision>111</cp:revision>
  <dcterms:created xsi:type="dcterms:W3CDTF">2022-08-07T20:26:33Z</dcterms:created>
  <dcterms:modified xsi:type="dcterms:W3CDTF">2024-09-19T10:34:32Z</dcterms:modified>
</cp:coreProperties>
</file>