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4" r:id="rId6"/>
    <p:sldId id="260" r:id="rId7"/>
    <p:sldId id="265" r:id="rId8"/>
    <p:sldId id="261" r:id="rId9"/>
    <p:sldId id="262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66" r:id="rId26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5" d="100"/>
          <a:sy n="95" d="100"/>
        </p:scale>
        <p:origin x="-666" y="-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A1C16-B1ED-4787-9A73-06E8609C0E82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7DAEA-4F4C-4188-99A7-25D875B3C70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67081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87DAEA-4F4C-4188-99A7-25D875B3C70A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8721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682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3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1465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895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1882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500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1013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839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9023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51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991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" name="click.wav"/>
          </p:stSnd>
        </p:sndAc>
      </p:transition>
    </mc:Choice>
    <mc:Fallback xmlns="">
      <p:transition spd="slow">
        <p:fade/>
        <p:sndAc>
          <p:stSnd>
            <p:snd r:embed="rId3" name="click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B807E-4BDB-41B5-93E1-1E5364ADF33E}" type="datetimeFigureOut">
              <a:rPr lang="tr-TR" smtClean="0"/>
              <a:t>6.05.2019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18B0A-53B9-486D-9475-060CA101A17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8975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  <p:sndAc>
          <p:stSnd>
            <p:snd r:embed="rId13" name="click.wav"/>
          </p:stSnd>
        </p:sndAc>
      </p:transition>
    </mc:Choice>
    <mc:Fallback xmlns="">
      <p:transition spd="slow">
        <p:fade/>
        <p:sndAc>
          <p:stSnd>
            <p:snd r:embed="rId14" name="click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12" Type="http://schemas.openxmlformats.org/officeDocument/2006/relationships/slide" Target="slide19.xml"/><Relationship Id="rId17" Type="http://schemas.openxmlformats.org/officeDocument/2006/relationships/audio" Target="../media/audio1.wav"/><Relationship Id="rId2" Type="http://schemas.openxmlformats.org/officeDocument/2006/relationships/audio" Target="../media/audio1.wav"/><Relationship Id="rId16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openxmlformats.org/officeDocument/2006/relationships/slide" Target="slide25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.xml"/><Relationship Id="rId1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7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8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0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1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2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3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4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5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6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9.jpg"/><Relationship Id="rId7" Type="http://schemas.openxmlformats.org/officeDocument/2006/relationships/image" Target="../media/image3.pn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5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7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8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9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0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audio1.wav"/><Relationship Id="rId7" Type="http://schemas.openxmlformats.org/officeDocument/2006/relationships/slide" Target="slid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hyperlink" Target="http://www.dkabforum.com/" TargetMode="External"/><Relationship Id="rId10" Type="http://schemas.openxmlformats.org/officeDocument/2006/relationships/slide" Target="slide25.xml"/><Relationship Id="rId4" Type="http://schemas.openxmlformats.org/officeDocument/2006/relationships/image" Target="../media/image31.jpg"/><Relationship Id="rId9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32.jpg"/><Relationship Id="rId7" Type="http://schemas.openxmlformats.org/officeDocument/2006/relationships/image" Target="../media/image3.pn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5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audio" Target="../media/audio1.wav"/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0" Type="http://schemas.openxmlformats.org/officeDocument/2006/relationships/slide" Target="slide4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audio" Target="../media/audio1.wav"/><Relationship Id="rId3" Type="http://schemas.openxmlformats.org/officeDocument/2006/relationships/image" Target="../media/image11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0" Type="http://schemas.openxmlformats.org/officeDocument/2006/relationships/slide" Target="slide5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audio" Target="../media/audio1.wav"/><Relationship Id="rId3" Type="http://schemas.openxmlformats.org/officeDocument/2006/relationships/image" Target="../media/image12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0" Type="http://schemas.openxmlformats.org/officeDocument/2006/relationships/slide" Target="slide6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13" Type="http://schemas.openxmlformats.org/officeDocument/2006/relationships/audio" Target="../media/audio1.wav"/><Relationship Id="rId3" Type="http://schemas.openxmlformats.org/officeDocument/2006/relationships/image" Target="../media/image13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0" Type="http://schemas.openxmlformats.org/officeDocument/2006/relationships/slide" Target="slide7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audio" Target="../media/audio1.wav"/><Relationship Id="rId3" Type="http://schemas.openxmlformats.org/officeDocument/2006/relationships/image" Target="../media/image14.jpg"/><Relationship Id="rId7" Type="http://schemas.openxmlformats.org/officeDocument/2006/relationships/image" Target="../media/image3.png"/><Relationship Id="rId12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slide" Target="slide25.xml"/><Relationship Id="rId5" Type="http://schemas.openxmlformats.org/officeDocument/2006/relationships/image" Target="../media/image2.png"/><Relationship Id="rId10" Type="http://schemas.openxmlformats.org/officeDocument/2006/relationships/slide" Target="slide8.xml"/><Relationship Id="rId4" Type="http://schemas.openxmlformats.org/officeDocument/2006/relationships/hyperlink" Target="http://www.dkabforum.com/" TargetMode="External"/><Relationship Id="rId9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5.jpg"/><Relationship Id="rId7" Type="http://schemas.openxmlformats.org/officeDocument/2006/relationships/image" Target="../media/image3.png"/><Relationship Id="rId12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25.xml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6.jpg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11" Type="http://schemas.openxmlformats.org/officeDocument/2006/relationships/audio" Target="../media/audio1.wav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hyperlink" Target="http://www.dkabforum.com/" TargetMode="External"/><Relationship Id="rId9" Type="http://schemas.openxmlformats.org/officeDocument/2006/relationships/slide" Target="slide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site dkabforum.com - Kopya\iho mateyalleri\peygamberimizin hayatı\slayt\8.sınıf\konu başlık şablonu (3)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507" y="3126343"/>
            <a:ext cx="3928905" cy="36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site dkabforum.com - Kopya\iho mateyalleri\peygamberimizin hayatı\slayt\8.sınıf\konu başlık şablonu (2)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506" y="2540020"/>
            <a:ext cx="3946233" cy="40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site dkabforum.com - Kopya\iho mateyalleri\peygamberimizin hayatı\slayt\8.sınıf\konu başlık şablonu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507" y="1952546"/>
            <a:ext cx="3928905" cy="42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09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7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712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29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79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67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6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480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08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32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067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40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118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466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691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26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713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2" name="click.wav"/>
          </p:stSnd>
        </p:sndAc>
      </p:transition>
    </mc:Choice>
    <mc:Fallback>
      <p:transition spd="slow">
        <p:fade/>
        <p:sndAc>
          <p:stSnd>
            <p:snd r:embed="rId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Users\asus\Desktop\slaytlar\etkileşimli şablon\logo.pn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 descr="C:\Users\asus\Downloads\home (1)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02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  <p:sndAc>
          <p:stSnd>
            <p:snd r:embed="rId3" name="click.wav"/>
          </p:stSnd>
        </p:sndAc>
      </p:transition>
    </mc:Choice>
    <mc:Fallback>
      <p:transition spd="slow">
        <p:fade/>
        <p:sndAc>
          <p:stSnd>
            <p:snd r:embed="rId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75806"/>
            <a:ext cx="2448274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82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05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27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87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49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3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4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2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asus\Desktop\slaytlar\etkileşimli şablon\logo.pn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830089"/>
            <a:ext cx="1512168" cy="26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C:\Users\asus\Downloads\home (1)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696" y="4835393"/>
            <a:ext cx="285293" cy="285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4" descr="C:\Users\asus\Downloads\back (1).png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174" y="4822603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4" descr="C:\Users\asus\Downloads\back (1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12360" y="4820034"/>
            <a:ext cx="317178" cy="317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C:\Users\asus\Downloads\info (1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820034"/>
            <a:ext cx="316013" cy="31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27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  <p:sndAc>
          <p:stSnd>
            <p:snd r:embed="rId2" name="click.wav"/>
          </p:stSnd>
        </p:sndAc>
      </p:transition>
    </mc:Choice>
    <mc:Fallback xmlns="">
      <p:transition spd="slow">
        <p:fade/>
        <p:sndAc>
          <p:stSnd>
            <p:snd r:embed="rId11" name="click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1</Words>
  <Application>Microsoft Office PowerPoint</Application>
  <PresentationFormat>Ekran Gösterisi (16:9)</PresentationFormat>
  <Paragraphs>1</Paragraphs>
  <Slides>25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NouS TncTR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asus</dc:creator>
  <cp:lastModifiedBy>OGUZHAN</cp:lastModifiedBy>
  <cp:revision>29</cp:revision>
  <dcterms:created xsi:type="dcterms:W3CDTF">2019-02-16T20:17:00Z</dcterms:created>
  <dcterms:modified xsi:type="dcterms:W3CDTF">2019-05-06T07:36:46Z</dcterms:modified>
</cp:coreProperties>
</file>