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tr-TR" b="1" i="1" dirty="0" err="1" smtClean="0"/>
              <a:t>Tenvin</a:t>
            </a:r>
            <a:r>
              <a:rPr lang="tr-TR" b="1" i="1" dirty="0" smtClean="0"/>
              <a:t>: </a:t>
            </a:r>
            <a:r>
              <a:rPr lang="tr-TR" i="1" dirty="0" smtClean="0"/>
              <a:t>Kelime sonunda bulunan ve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sesi veren iki üstün, iki esre ve iki ötreye </a:t>
            </a:r>
            <a:r>
              <a:rPr lang="tr-TR" i="1" dirty="0" err="1" smtClean="0"/>
              <a:t>tenvin</a:t>
            </a:r>
            <a:r>
              <a:rPr lang="tr-TR" i="1" dirty="0" smtClean="0"/>
              <a:t> denir.</a:t>
            </a:r>
          </a:p>
          <a:p>
            <a:r>
              <a:rPr lang="tr-TR" i="1" dirty="0" err="1" smtClean="0"/>
              <a:t>Tenvin</a:t>
            </a:r>
            <a:r>
              <a:rPr lang="tr-TR" i="1" dirty="0" smtClean="0"/>
              <a:t> </a:t>
            </a:r>
            <a:r>
              <a:rPr lang="tr-TR" i="1" dirty="0" err="1" smtClean="0"/>
              <a:t>Arapça’da</a:t>
            </a:r>
            <a:r>
              <a:rPr lang="tr-TR" i="1" dirty="0" smtClean="0"/>
              <a:t> sadece isimlerin sonunda bulunur.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جَنَّةً</a:t>
            </a:r>
            <a:endParaRPr lang="tr-TR" dirty="0" smtClean="0"/>
          </a:p>
          <a:p>
            <a:r>
              <a:rPr lang="ar-EG" dirty="0" smtClean="0"/>
              <a:t>نَفْسٍ</a:t>
            </a:r>
            <a:endParaRPr lang="tr-TR" dirty="0" smtClean="0"/>
          </a:p>
          <a:p>
            <a:r>
              <a:rPr lang="ar-EG" dirty="0" smtClean="0"/>
              <a:t>عَدْلٌ</a:t>
            </a:r>
            <a:endParaRPr lang="tr-TR" dirty="0" smtClean="0"/>
          </a:p>
          <a:p>
            <a:r>
              <a:rPr lang="tr-TR" b="1" i="1" dirty="0" err="1" smtClean="0"/>
              <a:t>Sâkin</a:t>
            </a:r>
            <a:r>
              <a:rPr lang="tr-TR" b="1" i="1" dirty="0" smtClean="0"/>
              <a:t> </a:t>
            </a:r>
            <a:r>
              <a:rPr lang="tr-TR" b="1" i="1" dirty="0" err="1" smtClean="0"/>
              <a:t>Nûn:</a:t>
            </a:r>
            <a:r>
              <a:rPr lang="tr-TR" i="1" dirty="0" err="1" smtClean="0"/>
              <a:t>Cezimli</a:t>
            </a:r>
            <a:r>
              <a:rPr lang="tr-TR" i="1" dirty="0" smtClean="0"/>
              <a:t> </a:t>
            </a:r>
            <a:r>
              <a:rPr lang="tr-TR" i="1" dirty="0" err="1"/>
              <a:t>Nûn</a:t>
            </a:r>
            <a:r>
              <a:rPr lang="tr-TR" i="1" dirty="0" smtClean="0"/>
              <a:t> harfine Sakin </a:t>
            </a:r>
            <a:r>
              <a:rPr lang="tr-TR" i="1" dirty="0" err="1"/>
              <a:t>Nûn</a:t>
            </a:r>
            <a:r>
              <a:rPr lang="tr-TR" i="1" dirty="0" smtClean="0"/>
              <a:t> denir.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اِنْ</a:t>
            </a:r>
            <a:endParaRPr lang="tr-TR" dirty="0" smtClean="0"/>
          </a:p>
          <a:p>
            <a:r>
              <a:rPr lang="ar-EG" dirty="0"/>
              <a:t>اَنْتَ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0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b="1" i="1" dirty="0" err="1" smtClean="0"/>
              <a:t>İhfâ:</a:t>
            </a:r>
            <a:r>
              <a:rPr lang="tr-TR" i="1" dirty="0" err="1" smtClean="0"/>
              <a:t>Tenvin</a:t>
            </a:r>
            <a:r>
              <a:rPr lang="tr-TR" i="1" dirty="0" smtClean="0"/>
              <a:t>  veya </a:t>
            </a:r>
            <a:r>
              <a:rPr lang="tr-TR" i="1" dirty="0" err="1" smtClean="0"/>
              <a:t>S</a:t>
            </a:r>
            <a:r>
              <a:rPr lang="tr-TR" i="1" dirty="0" err="1"/>
              <a:t>â</a:t>
            </a:r>
            <a:r>
              <a:rPr lang="tr-TR" i="1" dirty="0" err="1" smtClean="0"/>
              <a:t>kin</a:t>
            </a:r>
            <a:r>
              <a:rPr lang="tr-TR" i="1" dirty="0" smtClean="0"/>
              <a:t> </a:t>
            </a:r>
            <a:r>
              <a:rPr lang="tr-TR" i="1" dirty="0" err="1" smtClean="0"/>
              <a:t>Nûn’dan</a:t>
            </a:r>
            <a:r>
              <a:rPr lang="tr-TR" i="1" dirty="0" smtClean="0"/>
              <a:t> sonra 15 </a:t>
            </a:r>
            <a:r>
              <a:rPr lang="tr-TR" i="1" dirty="0" err="1" smtClean="0"/>
              <a:t>İhfâ</a:t>
            </a:r>
            <a:r>
              <a:rPr lang="tr-TR" i="1" dirty="0"/>
              <a:t> </a:t>
            </a:r>
            <a:r>
              <a:rPr lang="tr-TR" i="1" dirty="0" smtClean="0"/>
              <a:t>harfinden birisi gelirse </a:t>
            </a:r>
            <a:r>
              <a:rPr lang="tr-TR" i="1" dirty="0" err="1" smtClean="0"/>
              <a:t>İhfâ</a:t>
            </a:r>
            <a:r>
              <a:rPr lang="tr-TR" i="1" dirty="0"/>
              <a:t> </a:t>
            </a:r>
            <a:r>
              <a:rPr lang="tr-TR" i="1" dirty="0" smtClean="0"/>
              <a:t>olur.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İhfâ</a:t>
            </a:r>
            <a:r>
              <a:rPr lang="tr-TR" i="1" dirty="0"/>
              <a:t> </a:t>
            </a:r>
            <a:r>
              <a:rPr lang="tr-TR" i="1" dirty="0" smtClean="0"/>
              <a:t>yapılırken </a:t>
            </a:r>
            <a:r>
              <a:rPr lang="tr-TR" i="1" dirty="0" err="1"/>
              <a:t>T</a:t>
            </a:r>
            <a:r>
              <a:rPr lang="tr-TR" i="1" dirty="0" err="1" smtClean="0"/>
              <a:t>envîn</a:t>
            </a:r>
            <a:r>
              <a:rPr lang="tr-TR" i="1" dirty="0" smtClean="0"/>
              <a:t> </a:t>
            </a:r>
            <a:r>
              <a:rPr lang="tr-TR" i="1" dirty="0"/>
              <a:t>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/>
              <a:t>N</a:t>
            </a:r>
            <a:r>
              <a:rPr lang="tr-TR" i="1" dirty="0" err="1" smtClean="0"/>
              <a:t>ûn</a:t>
            </a:r>
            <a:r>
              <a:rPr lang="tr-TR" i="1" dirty="0" smtClean="0"/>
              <a:t> </a:t>
            </a:r>
            <a:r>
              <a:rPr lang="tr-TR" i="1" dirty="0"/>
              <a:t>açıktan </a:t>
            </a:r>
            <a:r>
              <a:rPr lang="tr-TR" i="1" dirty="0" smtClean="0"/>
              <a:t>söylenmeyip gizlenerek tilavet yapılır.</a:t>
            </a:r>
          </a:p>
          <a:p>
            <a:endParaRPr lang="tr-TR" i="1" dirty="0"/>
          </a:p>
          <a:p>
            <a:r>
              <a:rPr lang="tr-TR" i="1" dirty="0" err="1" smtClean="0"/>
              <a:t>İhfâ</a:t>
            </a:r>
            <a:r>
              <a:rPr lang="tr-TR" i="1" dirty="0"/>
              <a:t> </a:t>
            </a:r>
            <a:r>
              <a:rPr lang="tr-TR" i="1" dirty="0" smtClean="0"/>
              <a:t>Harfleri Şunlardır;</a:t>
            </a:r>
          </a:p>
          <a:p>
            <a:r>
              <a:rPr lang="ar-SA" dirty="0"/>
              <a:t>ت ، ث ، ج ، د ، ذ ، </a:t>
            </a:r>
            <a:r>
              <a:rPr lang="ar-SA" dirty="0" smtClean="0"/>
              <a:t>ز</a:t>
            </a:r>
            <a:endParaRPr lang="tr-TR" dirty="0" smtClean="0"/>
          </a:p>
          <a:p>
            <a:r>
              <a:rPr lang="ar-SA" dirty="0"/>
              <a:t>س ، ش ، ص ، ض ، ط ، ظ</a:t>
            </a:r>
            <a:endParaRPr lang="tr-TR" dirty="0" smtClean="0"/>
          </a:p>
          <a:p>
            <a:r>
              <a:rPr lang="ar-SA" dirty="0"/>
              <a:t>ف ، ق ، ك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17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i="1" dirty="0" err="1" smtClean="0"/>
              <a:t>İhfâ</a:t>
            </a:r>
            <a:r>
              <a:rPr lang="tr-TR" i="1" dirty="0" smtClean="0"/>
              <a:t> yapılırken </a:t>
            </a:r>
            <a:r>
              <a:rPr lang="tr-TR" i="1" dirty="0" err="1" smtClean="0"/>
              <a:t>Nûn</a:t>
            </a:r>
            <a:r>
              <a:rPr lang="tr-TR" i="1" dirty="0" smtClean="0"/>
              <a:t> harfi ince </a:t>
            </a:r>
            <a:r>
              <a:rPr lang="tr-TR" i="1" dirty="0" err="1" smtClean="0"/>
              <a:t>okunmalıdır.Kalın</a:t>
            </a:r>
            <a:r>
              <a:rPr lang="tr-TR" i="1" dirty="0" smtClean="0"/>
              <a:t> harflerden sonra  </a:t>
            </a:r>
            <a:r>
              <a:rPr lang="tr-TR" i="1" dirty="0" err="1" smtClean="0"/>
              <a:t>İhfâ</a:t>
            </a:r>
            <a:r>
              <a:rPr lang="tr-TR" i="1" dirty="0" smtClean="0"/>
              <a:t> yapılırsa </a:t>
            </a:r>
            <a:r>
              <a:rPr lang="tr-TR" i="1" dirty="0" err="1" smtClean="0"/>
              <a:t>Nûn</a:t>
            </a:r>
            <a:r>
              <a:rPr lang="tr-TR" i="1" dirty="0" smtClean="0"/>
              <a:t> Harfi kalın okunmamalıdır.</a:t>
            </a:r>
          </a:p>
          <a:p>
            <a:r>
              <a:rPr lang="tr-TR" i="1" dirty="0" smtClean="0"/>
              <a:t> Örnekler:</a:t>
            </a:r>
          </a:p>
          <a:p>
            <a:r>
              <a:rPr lang="ar-EG" dirty="0" smtClean="0"/>
              <a:t>اَنْتُمْ</a:t>
            </a:r>
            <a:endParaRPr lang="tr-TR" dirty="0" smtClean="0"/>
          </a:p>
          <a:p>
            <a:r>
              <a:rPr lang="ar-EG" dirty="0" smtClean="0"/>
              <a:t>اُنْزِلَ</a:t>
            </a:r>
            <a:endParaRPr lang="tr-TR" dirty="0" smtClean="0"/>
          </a:p>
          <a:p>
            <a:r>
              <a:rPr lang="ar-EG" dirty="0" smtClean="0"/>
              <a:t>اَنْفُسَهُمْ</a:t>
            </a:r>
            <a:endParaRPr lang="tr-TR" dirty="0" smtClean="0"/>
          </a:p>
          <a:p>
            <a:r>
              <a:rPr lang="ar-EG" dirty="0" smtClean="0"/>
              <a:t>عَنْكَ</a:t>
            </a:r>
            <a:endParaRPr lang="tr-TR" dirty="0" smtClean="0"/>
          </a:p>
          <a:p>
            <a:r>
              <a:rPr lang="ar-EG" dirty="0"/>
              <a:t>يُنْظَرُونَ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8603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i="1" dirty="0" err="1" smtClean="0"/>
              <a:t>İhfâ</a:t>
            </a:r>
            <a:r>
              <a:rPr lang="tr-TR" i="1" dirty="0"/>
              <a:t> </a:t>
            </a:r>
            <a:r>
              <a:rPr lang="tr-TR" i="1" dirty="0" smtClean="0"/>
              <a:t>aynı kelimede veya farklı kelimede bulunabilir.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b="1" i="1" dirty="0" err="1"/>
              <a:t>İhfâ</a:t>
            </a:r>
            <a:r>
              <a:rPr lang="tr-TR" b="1" i="1" dirty="0"/>
              <a:t>-i </a:t>
            </a:r>
            <a:r>
              <a:rPr lang="tr-TR" b="1" i="1" dirty="0" err="1" smtClean="0"/>
              <a:t>Ehass</a:t>
            </a:r>
            <a:r>
              <a:rPr lang="tr-TR" b="1" i="1" dirty="0" smtClean="0"/>
              <a:t>:</a:t>
            </a:r>
            <a:r>
              <a:rPr lang="tr-TR" b="1" i="1" dirty="0"/>
              <a:t> </a:t>
            </a:r>
            <a:r>
              <a:rPr lang="tr-TR" i="1" dirty="0" err="1" smtClean="0"/>
              <a:t>İhfâ</a:t>
            </a:r>
            <a:r>
              <a:rPr lang="tr-TR" i="1" dirty="0" smtClean="0"/>
              <a:t> </a:t>
            </a:r>
            <a:r>
              <a:rPr lang="tr-TR" i="1" dirty="0"/>
              <a:t>harfleri </a:t>
            </a:r>
            <a:r>
              <a:rPr lang="tr-TR" i="1" dirty="0" err="1" smtClean="0"/>
              <a:t>Tenvîn’den</a:t>
            </a:r>
            <a:r>
              <a:rPr lang="tr-TR" i="1" dirty="0" smtClean="0"/>
              <a:t> </a:t>
            </a:r>
            <a:r>
              <a:rPr lang="tr-TR" i="1" dirty="0"/>
              <a:t>sonra gelir 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/>
              <a:t>N</a:t>
            </a:r>
            <a:r>
              <a:rPr lang="tr-TR" i="1" dirty="0" err="1" smtClean="0"/>
              <a:t>ûn</a:t>
            </a:r>
            <a:r>
              <a:rPr lang="tr-TR" i="1" dirty="0" smtClean="0"/>
              <a:t> </a:t>
            </a:r>
            <a:r>
              <a:rPr lang="tr-TR" i="1" dirty="0"/>
              <a:t>kelime sonunda </a:t>
            </a:r>
            <a:r>
              <a:rPr lang="tr-TR" i="1" dirty="0" smtClean="0"/>
              <a:t>gelirse ve </a:t>
            </a:r>
            <a:r>
              <a:rPr lang="tr-TR" i="1" dirty="0" err="1"/>
              <a:t>ihfâ</a:t>
            </a:r>
            <a:r>
              <a:rPr lang="tr-TR" i="1" dirty="0"/>
              <a:t> harfleri ikinci bir kelimenin başında </a:t>
            </a:r>
            <a:r>
              <a:rPr lang="tr-TR" i="1" dirty="0" smtClean="0"/>
              <a:t>gelirse </a:t>
            </a:r>
            <a:r>
              <a:rPr lang="tr-TR" i="1" dirty="0"/>
              <a:t>bu tür </a:t>
            </a:r>
            <a:r>
              <a:rPr lang="tr-TR" i="1" dirty="0" err="1" smtClean="0"/>
              <a:t>İhfâ’ya</a:t>
            </a:r>
            <a:r>
              <a:rPr lang="tr-TR" i="1" dirty="0" smtClean="0"/>
              <a:t> </a:t>
            </a:r>
            <a:r>
              <a:rPr lang="tr-TR" i="1" dirty="0"/>
              <a:t>"</a:t>
            </a:r>
            <a:r>
              <a:rPr lang="tr-TR" i="1" dirty="0" err="1"/>
              <a:t>İhfâ</a:t>
            </a:r>
            <a:r>
              <a:rPr lang="tr-TR" i="1" dirty="0"/>
              <a:t>-i </a:t>
            </a:r>
            <a:r>
              <a:rPr lang="tr-TR" i="1" dirty="0" err="1"/>
              <a:t>Ehass</a:t>
            </a:r>
            <a:r>
              <a:rPr lang="tr-TR" i="1" dirty="0"/>
              <a:t>” </a:t>
            </a:r>
            <a:r>
              <a:rPr lang="tr-TR" i="1" dirty="0" smtClean="0"/>
              <a:t>adı verilir.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Örnekler: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59" y="5217046"/>
            <a:ext cx="1224136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23" y="4731271"/>
            <a:ext cx="31242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59" y="5702821"/>
            <a:ext cx="9048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470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b="1" i="1" dirty="0" err="1"/>
              <a:t>İhfâ</a:t>
            </a:r>
            <a:r>
              <a:rPr lang="tr-TR" b="1" i="1" dirty="0"/>
              <a:t>-i </a:t>
            </a:r>
            <a:r>
              <a:rPr lang="tr-TR" b="1" i="1" dirty="0" err="1"/>
              <a:t>Eam</a:t>
            </a:r>
            <a:r>
              <a:rPr lang="tr-TR" b="1" i="1" dirty="0"/>
              <a:t>: </a:t>
            </a:r>
            <a:r>
              <a:rPr lang="tr-TR" i="1" dirty="0" err="1"/>
              <a:t>İhfâ</a:t>
            </a:r>
            <a:r>
              <a:rPr lang="tr-TR" i="1" dirty="0"/>
              <a:t> harfleri,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harfinden </a:t>
            </a:r>
            <a:r>
              <a:rPr lang="tr-TR" i="1" dirty="0"/>
              <a:t>sonra aynı kelimede gelirse </a:t>
            </a:r>
            <a:r>
              <a:rPr lang="tr-TR" i="1" dirty="0" smtClean="0"/>
              <a:t>buna </a:t>
            </a:r>
            <a:r>
              <a:rPr lang="tr-TR" i="1" dirty="0" err="1" smtClean="0"/>
              <a:t>İhfâ</a:t>
            </a:r>
            <a:r>
              <a:rPr lang="tr-TR" i="1" dirty="0" smtClean="0"/>
              <a:t>-i </a:t>
            </a:r>
            <a:r>
              <a:rPr lang="tr-TR" i="1" dirty="0" err="1" smtClean="0"/>
              <a:t>Eam</a:t>
            </a:r>
            <a:r>
              <a:rPr lang="tr-TR" i="1" dirty="0" smtClean="0"/>
              <a:t> adı verilir.</a:t>
            </a:r>
          </a:p>
          <a:p>
            <a:endParaRPr lang="tr-TR" i="1" dirty="0"/>
          </a:p>
          <a:p>
            <a:r>
              <a:rPr lang="tr-TR" i="1" dirty="0" smtClean="0"/>
              <a:t>Örnekler: </a:t>
            </a:r>
          </a:p>
          <a:p>
            <a:r>
              <a:rPr lang="ar-EG" dirty="0" smtClean="0"/>
              <a:t>اَنْتُم</a:t>
            </a:r>
            <a:endParaRPr lang="tr-TR" dirty="0" smtClean="0"/>
          </a:p>
          <a:p>
            <a:r>
              <a:rPr lang="ar-EG" dirty="0" smtClean="0"/>
              <a:t>اُنْزِلَ</a:t>
            </a:r>
            <a:endParaRPr lang="tr-TR" dirty="0" smtClean="0"/>
          </a:p>
          <a:p>
            <a:r>
              <a:rPr lang="ar-EG" dirty="0" smtClean="0"/>
              <a:t>اَنْفُسَهُمْ</a:t>
            </a:r>
            <a:endParaRPr lang="tr-TR" dirty="0" smtClean="0"/>
          </a:p>
          <a:p>
            <a:r>
              <a:rPr lang="ar-EG" dirty="0" smtClean="0"/>
              <a:t>اَنْتَ</a:t>
            </a:r>
            <a:endParaRPr lang="tr-TR" dirty="0" smtClean="0"/>
          </a:p>
          <a:p>
            <a:r>
              <a:rPr lang="ar-EG" dirty="0"/>
              <a:t>اَنْذَرْتَ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01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b="1" i="1" dirty="0" smtClean="0"/>
              <a:t>Dil’in </a:t>
            </a:r>
            <a:r>
              <a:rPr lang="tr-TR" b="1" i="1" dirty="0" err="1" smtClean="0"/>
              <a:t>İhfâ’sı:</a:t>
            </a:r>
            <a:r>
              <a:rPr lang="tr-TR" i="1" dirty="0" err="1" smtClean="0"/>
              <a:t>Tenvin</a:t>
            </a:r>
            <a:r>
              <a:rPr lang="tr-TR" i="1" dirty="0" smtClean="0"/>
              <a:t>  </a:t>
            </a:r>
            <a:r>
              <a:rPr lang="tr-TR" i="1" dirty="0"/>
              <a:t>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Nûn’dan</a:t>
            </a:r>
            <a:r>
              <a:rPr lang="tr-TR" i="1" dirty="0"/>
              <a:t> sonra 15 </a:t>
            </a:r>
            <a:r>
              <a:rPr lang="tr-TR" i="1" dirty="0" err="1"/>
              <a:t>İhfâ</a:t>
            </a:r>
            <a:r>
              <a:rPr lang="tr-TR" i="1" dirty="0"/>
              <a:t> harfinden birisi </a:t>
            </a:r>
            <a:r>
              <a:rPr lang="tr-TR" i="1" dirty="0" smtClean="0"/>
              <a:t>gelirse buna </a:t>
            </a:r>
            <a:r>
              <a:rPr lang="tr-TR" i="1" dirty="0"/>
              <a:t>Dil’in </a:t>
            </a:r>
            <a:r>
              <a:rPr lang="tr-TR" i="1" dirty="0" err="1" smtClean="0"/>
              <a:t>İhfâ’sı</a:t>
            </a:r>
            <a:r>
              <a:rPr lang="tr-TR" i="1" dirty="0" smtClean="0"/>
              <a:t> adı verilir.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Örnekler:</a:t>
            </a:r>
          </a:p>
          <a:p>
            <a:r>
              <a:rPr lang="ar-EG" dirty="0"/>
              <a:t>لَمْ </a:t>
            </a:r>
            <a:r>
              <a:rPr lang="ar-EG" dirty="0" smtClean="0"/>
              <a:t>تُنْذِرْ</a:t>
            </a:r>
            <a:endParaRPr lang="tr-TR" dirty="0" smtClean="0"/>
          </a:p>
          <a:p>
            <a:r>
              <a:rPr lang="ar-SA" dirty="0" smtClean="0"/>
              <a:t>يَنْصُرُ</a:t>
            </a:r>
            <a:endParaRPr lang="tr-TR" dirty="0" smtClean="0"/>
          </a:p>
          <a:p>
            <a:r>
              <a:rPr lang="ar-EG" dirty="0"/>
              <a:t>اَنْ </a:t>
            </a:r>
            <a:r>
              <a:rPr lang="ar-EG" dirty="0" smtClean="0"/>
              <a:t>تَكُونَ</a:t>
            </a:r>
            <a:endParaRPr lang="tr-TR" dirty="0" smtClean="0"/>
          </a:p>
          <a:p>
            <a:r>
              <a:rPr lang="ar-EG" dirty="0"/>
              <a:t> اِذَا تَدَايَنْتُمْ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80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tr-TR" b="1" i="1" dirty="0"/>
              <a:t>Dudak </a:t>
            </a:r>
            <a:r>
              <a:rPr lang="tr-TR" b="1" i="1" dirty="0" err="1"/>
              <a:t>İhfâ’sı</a:t>
            </a:r>
            <a:r>
              <a:rPr lang="tr-TR" b="1" i="1" dirty="0"/>
              <a:t> (</a:t>
            </a:r>
            <a:r>
              <a:rPr lang="tr-TR" b="1" i="1" dirty="0" err="1"/>
              <a:t>İhfâ</a:t>
            </a:r>
            <a:r>
              <a:rPr lang="tr-TR" b="1" i="1" dirty="0"/>
              <a:t>-i </a:t>
            </a:r>
            <a:r>
              <a:rPr lang="tr-TR" b="1" i="1" dirty="0" err="1"/>
              <a:t>Şefevî</a:t>
            </a:r>
            <a:r>
              <a:rPr lang="tr-TR" b="1" i="1" dirty="0"/>
              <a:t>):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Mîm</a:t>
            </a:r>
            <a:r>
              <a:rPr lang="tr-TR" i="1" dirty="0"/>
              <a:t> </a:t>
            </a:r>
            <a:r>
              <a:rPr lang="tr-TR" dirty="0"/>
              <a:t>( </a:t>
            </a:r>
            <a:r>
              <a:rPr lang="ar-EG" dirty="0"/>
              <a:t>م</a:t>
            </a:r>
            <a:r>
              <a:rPr lang="tr-TR" dirty="0"/>
              <a:t> ) </a:t>
            </a:r>
            <a:r>
              <a:rPr lang="tr-TR" i="1" dirty="0"/>
              <a:t>harfinden sonra </a:t>
            </a:r>
            <a:r>
              <a:rPr lang="tr-TR" i="1" dirty="0" err="1" smtClean="0"/>
              <a:t>Bâ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ar-EG" dirty="0" smtClean="0"/>
              <a:t> </a:t>
            </a:r>
            <a:r>
              <a:rPr lang="ar-EG" dirty="0"/>
              <a:t>ب </a:t>
            </a:r>
            <a:r>
              <a:rPr lang="tr-TR" dirty="0"/>
              <a:t>) </a:t>
            </a:r>
            <a:r>
              <a:rPr lang="tr-TR" i="1" dirty="0"/>
              <a:t>harfi gelirse Dudak </a:t>
            </a:r>
            <a:r>
              <a:rPr lang="tr-TR" i="1" dirty="0" err="1"/>
              <a:t>İhfâ’sı</a:t>
            </a:r>
            <a:r>
              <a:rPr lang="tr-TR" i="1" dirty="0"/>
              <a:t> </a:t>
            </a:r>
            <a:r>
              <a:rPr lang="tr-TR" i="1" dirty="0" smtClean="0"/>
              <a:t>olur.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i="1" dirty="0" smtClean="0"/>
              <a:t>Örnekler:</a:t>
            </a:r>
            <a:endParaRPr lang="tr-TR" dirty="0" smtClean="0"/>
          </a:p>
          <a:p>
            <a:r>
              <a:rPr lang="ar-EG" dirty="0"/>
              <a:t>اِنَّ رَبَّهُمْ بِهِمْ </a:t>
            </a:r>
            <a:endParaRPr lang="tr-TR" dirty="0" smtClean="0"/>
          </a:p>
          <a:p>
            <a:r>
              <a:rPr lang="ar-EG" dirty="0"/>
              <a:t>اَلَمْ يَعْلَمْ بِاَنَّ اللّٰهَ </a:t>
            </a:r>
            <a:r>
              <a:rPr lang="ar-EG" dirty="0" smtClean="0"/>
              <a:t>يَرٰىۜ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613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tr-TR" b="1" i="1" dirty="0" err="1" smtClean="0"/>
              <a:t>İhfâ’nın</a:t>
            </a:r>
            <a:r>
              <a:rPr lang="tr-TR" b="1" i="1" dirty="0" smtClean="0"/>
              <a:t> Hükmü: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/>
              <a:t>İhfâ’nın</a:t>
            </a:r>
            <a:r>
              <a:rPr lang="tr-TR" i="1" dirty="0"/>
              <a:t> </a:t>
            </a:r>
            <a:r>
              <a:rPr lang="tr-TR" i="1" dirty="0" smtClean="0"/>
              <a:t>hükmü </a:t>
            </a:r>
            <a:r>
              <a:rPr lang="tr-TR" i="1" dirty="0" err="1" smtClean="0"/>
              <a:t>vacib’tir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1,5 Elif miktarı tutularak tilavet yapılır.</a:t>
            </a:r>
          </a:p>
          <a:p>
            <a:endParaRPr lang="tr-TR" i="1" dirty="0"/>
          </a:p>
          <a:p>
            <a:r>
              <a:rPr lang="tr-TR" i="1" dirty="0"/>
              <a:t>Dudak </a:t>
            </a:r>
            <a:r>
              <a:rPr lang="tr-TR" i="1" dirty="0" err="1" smtClean="0"/>
              <a:t>İhfâ’sı’da</a:t>
            </a:r>
            <a:r>
              <a:rPr lang="tr-TR" i="1" dirty="0" smtClean="0"/>
              <a:t> 1,5 elif miktarı </a:t>
            </a:r>
            <a:r>
              <a:rPr lang="tr-TR" i="1" dirty="0" err="1" smtClean="0"/>
              <a:t>tututlarak</a:t>
            </a:r>
            <a:r>
              <a:rPr lang="tr-TR" i="1" dirty="0" smtClean="0"/>
              <a:t> tilavet yapılır.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93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267</Words>
  <Application>Microsoft Office PowerPoint</Application>
  <PresentationFormat>Ekran Gösterisi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11</cp:revision>
  <dcterms:created xsi:type="dcterms:W3CDTF">2021-01-12T21:29:00Z</dcterms:created>
  <dcterms:modified xsi:type="dcterms:W3CDTF">2021-01-13T17:06:15Z</dcterms:modified>
</cp:coreProperties>
</file>