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603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0720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716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1548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492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132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125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926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0650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1639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7501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EEE89-6D63-4D1D-9696-2D0F0D19A2BB}" type="datetimeFigureOut">
              <a:rPr lang="tr-TR" smtClean="0"/>
              <a:pPr/>
              <a:t>27.05.2011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500AA-2E76-4CB2-9574-311334656A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706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427984" cy="6857999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299650">
            <a:off x="5148064" y="2132856"/>
            <a:ext cx="3456384" cy="3505944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C00000"/>
                </a:solidFill>
              </a:rPr>
              <a:t>NAMAZIN </a:t>
            </a:r>
          </a:p>
          <a:p>
            <a:r>
              <a:rPr lang="tr-TR" sz="4000" dirty="0" smtClean="0">
                <a:solidFill>
                  <a:srgbClr val="C00000"/>
                </a:solidFill>
              </a:rPr>
              <a:t>İNSANA </a:t>
            </a:r>
            <a:r>
              <a:rPr lang="tr-TR" dirty="0" smtClean="0">
                <a:solidFill>
                  <a:srgbClr val="C00000"/>
                </a:solidFill>
              </a:rPr>
              <a:t>KAZANDIRDIKLARI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gül foto\gul-resimleri%20(84)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177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51" y="-243408"/>
            <a:ext cx="9116949" cy="998786"/>
          </a:xfrm>
        </p:spPr>
        <p:txBody>
          <a:bodyPr>
            <a:noAutofit/>
          </a:bodyPr>
          <a:lstStyle/>
          <a:p>
            <a:r>
              <a:rPr lang="tr-TR" sz="3200" dirty="0" smtClean="0"/>
              <a:t>Namaz kişiyi Allah’ın rızasına götüren en kısa yoldur</a:t>
            </a:r>
            <a:endParaRPr lang="tr-TR" sz="32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616" y="5661248"/>
            <a:ext cx="6192688" cy="804862"/>
          </a:xfrm>
        </p:spPr>
        <p:txBody>
          <a:bodyPr>
            <a:normAutofit/>
          </a:bodyPr>
          <a:lstStyle/>
          <a:p>
            <a:r>
              <a:rPr lang="tr-TR" sz="4000" dirty="0" smtClean="0"/>
              <a:t>Namaz ahlâkı güzelleştirir</a:t>
            </a:r>
            <a:endParaRPr lang="tr-TR" sz="4000" dirty="0"/>
          </a:p>
        </p:txBody>
      </p:sp>
      <p:pic>
        <p:nvPicPr>
          <p:cNvPr id="2051" name="Picture 3" descr="F:\gül foto\gul-resimleri%20(15)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51" y="1196752"/>
            <a:ext cx="8856984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450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>
            <a:norm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chemeClr val="accent6">
                    <a:lumMod val="75000"/>
                  </a:schemeClr>
                </a:solidFill>
              </a:rPr>
              <a:t>Namaz insanı bütün kötülüklerden ve çirkin davranışlardan uzaklaştırır.</a:t>
            </a: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F:\gül foto\gul-resimleri%20(18)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4664"/>
            <a:ext cx="475252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793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2195736" cy="2780928"/>
          </a:xfrm>
        </p:spPr>
        <p:txBody>
          <a:bodyPr/>
          <a:lstStyle/>
          <a:p>
            <a:endParaRPr lang="tr-TR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5776" y="27417"/>
            <a:ext cx="6588224" cy="5611383"/>
          </a:xfrm>
        </p:spPr>
        <p:txBody>
          <a:bodyPr>
            <a:norm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rgbClr val="0070C0"/>
                </a:solidFill>
              </a:rPr>
              <a:t>Namaz insanın hayatının düzene girmesini sağlar.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rgbClr val="0070C0"/>
                </a:solidFill>
              </a:rPr>
              <a:t>Namaz günahları affettirir.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rgbClr val="0070C0"/>
                </a:solidFill>
              </a:rPr>
              <a:t>Namazda secdeye gitmek insanda gugur ve kibiri yok eder.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rgbClr val="0070C0"/>
                </a:solidFill>
              </a:rPr>
              <a:t>Namaz bize ruh ve beden temizliği kazandıran bir nurdur.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>
                <a:solidFill>
                  <a:srgbClr val="0070C0"/>
                </a:solidFill>
              </a:rPr>
              <a:t>Namaz insanı sağlıklı kılar.</a:t>
            </a:r>
          </a:p>
          <a:p>
            <a:endParaRPr lang="tr-TR" dirty="0"/>
          </a:p>
        </p:txBody>
      </p:sp>
      <p:pic>
        <p:nvPicPr>
          <p:cNvPr id="4099" name="Picture 3" descr="F:\kelebek-resimleri%20(1)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23" y="1340768"/>
            <a:ext cx="2987824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5955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666845">
            <a:off x="284306" y="1844640"/>
            <a:ext cx="8229600" cy="252028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C00000"/>
                </a:solidFill>
              </a:rPr>
              <a:t>NAMAZ </a:t>
            </a: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6600" b="1" dirty="0" smtClean="0"/>
              <a:t>ALLAH’IN</a:t>
            </a:r>
            <a:r>
              <a:rPr lang="tr-TR" sz="5400" dirty="0" smtClean="0"/>
              <a:t> </a:t>
            </a:r>
            <a:br>
              <a:rPr lang="tr-TR" sz="5400" dirty="0" smtClean="0"/>
            </a:br>
            <a:r>
              <a:rPr lang="tr-TR" sz="5400" dirty="0" smtClean="0">
                <a:solidFill>
                  <a:srgbClr val="00B050"/>
                </a:solidFill>
              </a:rPr>
              <a:t>RIZASINI KAZANDIRIR!</a:t>
            </a:r>
            <a:endParaRPr lang="tr-TR" sz="5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60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tr-TR" sz="4800" b="1" dirty="0">
                <a:solidFill>
                  <a:srgbClr val="FF0000"/>
                </a:solidFill>
              </a:rPr>
              <a:t>Ödev :</a:t>
            </a:r>
            <a:r>
              <a:rPr lang="tr-TR" dirty="0">
                <a:solidFill>
                  <a:srgbClr val="00B050"/>
                </a:solidFill>
              </a:rPr>
              <a:t>Namazda yarışmak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Puanlama </a:t>
            </a:r>
            <a:br>
              <a:rPr lang="tr-TR" dirty="0"/>
            </a:br>
            <a:r>
              <a:rPr lang="tr-TR" dirty="0"/>
              <a:t>farz namazlar-10 puan</a:t>
            </a:r>
            <a:br>
              <a:rPr lang="tr-TR" dirty="0"/>
            </a:br>
            <a:r>
              <a:rPr lang="tr-TR" dirty="0"/>
              <a:t>teheccüd namazı-20 puan</a:t>
            </a:r>
            <a:br>
              <a:rPr lang="tr-TR" dirty="0"/>
            </a:br>
            <a:r>
              <a:rPr lang="tr-TR" sz="3200" dirty="0">
                <a:solidFill>
                  <a:srgbClr val="0070C0"/>
                </a:solidFill>
              </a:rPr>
              <a:t>En çok puan toplayan yarışmanın galibi ve süpriz ödülün sahibi olacak</a:t>
            </a:r>
          </a:p>
        </p:txBody>
      </p:sp>
    </p:spTree>
    <p:extLst>
      <p:ext uri="{BB962C8B-B14F-4D97-AF65-F5344CB8AC3E}">
        <p14:creationId xmlns:p14="http://schemas.microsoft.com/office/powerpoint/2010/main" xmlns="" val="1953778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693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4900" b="1" dirty="0" smtClean="0">
                <a:solidFill>
                  <a:srgbClr val="00B050"/>
                </a:solidFill>
              </a:rPr>
              <a:t>Ders Planı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Konu: </a:t>
            </a:r>
            <a:r>
              <a:rPr lang="tr-TR" dirty="0" smtClean="0"/>
              <a:t>Namaz ibadetinin önemi</a:t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Süre:</a:t>
            </a:r>
            <a:r>
              <a:rPr lang="tr-TR" dirty="0" smtClean="0"/>
              <a:t>25 </a:t>
            </a:r>
            <a:r>
              <a:rPr lang="tr-TR" dirty="0" err="1" smtClean="0"/>
              <a:t>dak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Araç-Gereçler:</a:t>
            </a:r>
            <a:r>
              <a:rPr lang="tr-TR" dirty="0" smtClean="0"/>
              <a:t>Bilgisayar,projektör,video</a:t>
            </a:r>
            <a:r>
              <a:rPr lang="tr-TR" smtClean="0"/>
              <a:t/>
            </a:r>
            <a:br>
              <a:rPr lang="tr-TR" smtClean="0"/>
            </a:br>
            <a:r>
              <a:rPr lang="tr-TR" smtClean="0">
                <a:solidFill>
                  <a:srgbClr val="00B050"/>
                </a:solidFill>
              </a:rPr>
              <a:t>yöntem:</a:t>
            </a:r>
            <a:r>
              <a:rPr lang="tr-TR" smtClean="0"/>
              <a:t>takrir,soru-cevap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Kazanımlar:</a:t>
            </a:r>
            <a:r>
              <a:rPr lang="tr-TR" dirty="0"/>
              <a:t/>
            </a:r>
            <a:br>
              <a:rPr lang="tr-TR" dirty="0"/>
            </a:br>
            <a:r>
              <a:rPr lang="tr-TR" sz="3100" dirty="0"/>
              <a:t>Namaz ibadetinin anlamını ve namazın niçin kılınması gerektiğini açıklar. </a:t>
            </a:r>
            <a:br>
              <a:rPr lang="tr-TR" sz="3100" dirty="0"/>
            </a:br>
            <a:r>
              <a:rPr lang="tr-TR" sz="3100" dirty="0" smtClean="0"/>
              <a:t>Namazın</a:t>
            </a:r>
            <a:r>
              <a:rPr lang="tr-TR" sz="3100" dirty="0"/>
              <a:t>, kişinin duygu dünyası, davranışları, temizlik bilinci ve zamanı iyi kullanma alışkanlığı üzerindeki etkisini açıklar. 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	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98606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64</Words>
  <Application>Microsoft Office PowerPoint</Application>
  <PresentationFormat>Ekran Gösterisi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Theme</vt:lpstr>
      <vt:lpstr>Slayt 1</vt:lpstr>
      <vt:lpstr>Namaz kişiyi Allah’ın rızasına götüren en kısa yoldur</vt:lpstr>
      <vt:lpstr>Slayt 3</vt:lpstr>
      <vt:lpstr>Slayt 4</vt:lpstr>
      <vt:lpstr>NAMAZ  ALLAH’IN  RIZASINI KAZANDIRIR!</vt:lpstr>
      <vt:lpstr>Ödev :Namazda yarışmak Puanlama  farz namazlar-10 puan teheccüd namazı-20 puan En çok puan toplayan yarışmanın galibi ve süpriz ödülün sahibi olacak</vt:lpstr>
      <vt:lpstr>  Ders Planı Konu: Namaz ibadetinin önemi Süre:25 dak. Araç-Gereçler:Bilgisayar,projektör,video yöntem:takrir,soru-cevap Kazanımlar: Namaz ibadetinin anlamını ve namazın niçin kılınması gerektiğini açıklar.  Namazın, kişinin duygu dünyası, davranışları, temizlik bilinci ve zamanı iyi kullanma alışkanlığı üzerindeki etkisini açıklar.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MRV</dc:creator>
  <cp:lastModifiedBy>2B</cp:lastModifiedBy>
  <cp:revision>9</cp:revision>
  <dcterms:created xsi:type="dcterms:W3CDTF">2011-05-26T23:26:52Z</dcterms:created>
  <dcterms:modified xsi:type="dcterms:W3CDTF">2011-05-27T06:27:25Z</dcterms:modified>
</cp:coreProperties>
</file>