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30.xml" ContentType="application/vnd.openxmlformats-officedocument.presentationml.tags+xml"/>
  <Override PartName="/ppt/theme/theme10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3" r:id="rId5"/>
    <p:sldMasterId id="2147483706" r:id="rId6"/>
    <p:sldMasterId id="2147483718" r:id="rId7"/>
    <p:sldMasterId id="2147483731" r:id="rId8"/>
    <p:sldMasterId id="2147483744" r:id="rId9"/>
  </p:sldMasterIdLst>
  <p:notesMasterIdLst>
    <p:notesMasterId r:id="rId2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392" r:id="rId16"/>
    <p:sldId id="39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391" r:id="rId27"/>
  </p:sldIdLst>
  <p:sldSz cx="12192000" cy="6858000"/>
  <p:notesSz cx="6858000" cy="9144000"/>
  <p:custDataLst>
    <p:tags r:id="rId2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7D54F-7E93-4E4D-B7F5-8D8E56CA087D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27AB-0950-4BE8-B1D1-CAC8AF1C1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7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30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12DCC-FDAB-4FDF-B2CD-1E44168687C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73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CF868-8561-4F35-B720-B3411C10D42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3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03E3-C67E-4280-BAA1-23FE2F3C170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03E3-C67E-4280-BAA1-23FE2F3C170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31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03E3-C67E-4280-BAA1-23FE2F3C170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4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F03E3-C67E-4280-BAA1-23FE2F3C170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88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82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92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6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51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21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57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58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27AB-0950-4BE8-B1D1-CAC8AF1C12F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4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56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78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79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0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7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86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333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1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0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9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6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818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33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2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51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961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93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86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31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9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228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753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04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89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60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56E57-EA98-4D51-B0B0-B9EF730FD35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B10BE-ECB4-4233-A998-DF64EDB010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2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8D6DB-6798-42D2-B9AD-FC6F1C72FC3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DE275-BE14-4364-AEA2-5F5667C0FD4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495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52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8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7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9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361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6"/>
            <a:ext cx="5932223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70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8ED8A-22EE-44A1-AF5A-A303D68E3208}" type="datetimeFigureOut">
              <a:rPr kumimoji="0" lang="tr-T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B2BC3-1DA7-42D1-9C5B-E17325C97732}" type="slidenum">
              <a:rPr kumimoji="0" lang="tr-T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16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05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948AA-612C-4F2E-9A66-77DB16BE813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25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A8BD9-438B-44DE-8EDC-A9F4A0A967D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45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A13D-B456-404E-9B66-21CC51EE58A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940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CC47F-E9AF-4A7E-A5C7-D6903DD8CD22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6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373CD-6832-4357-A847-47618D0A0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75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437D2-75AF-4256-AA78-05444363850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15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7A4E-F2D9-4FE9-B209-EED24005ECD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7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826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7226-FF6A-47E9-BDB2-601AEDC856C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29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845C8-15D0-4978-82C9-5AC1238D681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604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D66F7-0D76-456D-93F3-6F86BF04033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139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63499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7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66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49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48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31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3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865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19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5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90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5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92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25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82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76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7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773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17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27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77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00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56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82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581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FABF29-82FE-38A3-58E4-CE8F7997E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BEB97-2C58-D39E-3FC4-48FB916B1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3776E9-6EF1-44AA-9E8C-6EC9C78F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FEB06F-B17A-8092-6EBD-178A29F3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592F27-E8D7-4CD3-BE60-0A305E4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33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A3E5B-AAA4-0568-18CF-27E89FA2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F2449D-D8CE-053A-C792-F4A70BB4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F00615-4CFE-CB01-DC03-36B9038F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540FD3-4ECE-87E2-48C4-69F9627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04B2EF-3581-DC63-4989-73F00B3A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84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99D0A-1D7A-E7A0-EA45-9894176B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86D603-1099-14BA-A32E-4B0BF89D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E3D41-B9B9-10B8-E2DE-0818EAC0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FC8FB2-FB0E-240B-4BB1-D166A405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C2A265-679A-DDCB-5423-07C99F6A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87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788B2-7961-E4C2-AD53-D8765623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83BD7-E036-0B81-4516-66D829CF4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AD771F-871F-C0FF-38CF-72FA28FA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AEA650-9F00-4ED7-57EB-843F0C27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059666-AACA-381F-8399-12A9B606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F92A53-25FC-F430-1880-AC865B6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365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577A7F-70A0-D267-F788-A5D940F6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A45636-B0E7-E1CB-0A89-345DC040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CD18E1-29DE-7B80-BB0E-C3BD044F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D5BD68-C982-683D-A26A-8328A3973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CF4B1DF-F84A-37AF-2FBC-C410B2A76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D5C0BEE-FF1B-B749-C511-2E6E5D51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12878EB-FC64-76B5-941D-85F26F07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2EFDED-886B-C457-8100-12A8BD2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10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8153D6-0ED0-2BC8-5D27-C5B585F0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0D60BA-EA9C-EA1E-DE9F-60B364DD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F241F8-1EFC-B638-C746-B1B176BF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3F4434F-62F1-7436-309B-A7096D49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325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78CDEC-AB82-C2D8-CAA5-F8D3DCD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3D2D47-AF96-11DA-355C-7BA0B2FC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E60ABE-A5FF-987F-808F-FC531D4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923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AEBF9-E975-AA48-C6F8-AF7EFC8D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9E7EC-0E1B-A58E-915C-D3375A5E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B04B42-1E3D-0F3A-611E-175DC3AF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9BFEBA-B3BE-8063-D7CA-98461542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87CA36-BAF2-DB12-05DC-DDABF38A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719001-CE22-3016-A1A1-6849E35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4113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B7F70-371C-2739-CA23-BCAC3E60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48B710D-5717-18C4-7E1C-75D20D41A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5178FA-61E5-48EB-C829-D66A5B052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AFFE73-67AB-A999-C09F-E36C6D7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69CEE5-2A9B-3B4C-F6FB-1A55B77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940B9E-93D2-3285-DEB7-2744F51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234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66FA6-177A-A4A2-6E16-961206F2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1F7E12-0F60-5F06-6208-0070B2577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84037A-B381-D17D-1F4E-79CAAA70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A62D0C-37DE-9592-59A6-AC05A74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E7CB84-75B4-5377-D4FE-C5C9E0B0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2019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5AAECC-6764-813E-FF82-40374CEFD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B80285-693B-087E-7F91-D5AAA788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91825F-6F1D-027D-ABC5-B5FA4458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452303-D47B-4C24-4A0F-F4BAC209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6F134A-4E2C-AEA6-9629-852289B8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89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828DA1-4DEF-07D9-AF4A-5B6D4900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D1A7F32-F828-1800-808A-D324A708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337F99-A66C-7764-273D-5278D8DE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3573E3-C618-D551-EEA1-0C41DAF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31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0612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3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4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03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84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67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45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54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015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9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ags" Target="../tags/tag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EBCB-CDF5-4E9D-9356-1C4373C653AC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4FD6-860F-4E10-A56D-82B867C207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8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2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94DAF-95E8-476A-AF7B-2124C94F03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7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99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8.09.2024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94CDD3-C997-C973-48F0-08B5D41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132338-A799-F0B9-CACC-F45E31FFC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D3CDCD-FB71-3818-5C55-092655042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FAE0E-20B2-4F82-9F6A-53ADAE0ACEC0}" type="datetimeFigureOut">
              <a:rPr lang="tr-TR" smtClean="0"/>
              <a:t>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CD472F-C728-690D-A094-1EA7578B2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E9DF77-40D0-5D86-78CE-A3CE10EBE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918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2.xml"/><Relationship Id="rId6" Type="http://schemas.openxmlformats.org/officeDocument/2006/relationships/hyperlink" Target="https://www.dindersimateryal.com/?pnum=110&amp;pt=2.+%C3%9CN%C4%B0TE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ordwall.net/play/4266/898/2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3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5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notesSlide" Target="../notesSlides/notesSlide16.xml"/><Relationship Id="rId7" Type="http://schemas.openxmlformats.org/officeDocument/2006/relationships/hyperlink" Target="https://t.me/joinchat/QrR0NEiT70UPac8ZvS8MDA" TargetMode="Externa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48.xml"/><Relationship Id="rId6" Type="http://schemas.openxmlformats.org/officeDocument/2006/relationships/hyperlink" Target="https://www.instagram.com/mustafa_yildirim129/" TargetMode="External"/><Relationship Id="rId11" Type="http://schemas.openxmlformats.org/officeDocument/2006/relationships/image" Target="../media/image30.svg"/><Relationship Id="rId5" Type="http://schemas.openxmlformats.org/officeDocument/2006/relationships/hyperlink" Target="https://dindersimateryal.com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3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video" Target="https://www.youtube.com/embed/xbFyYNVCniI?feature=oembed" TargetMode="External"/><Relationship Id="rId1" Type="http://schemas.openxmlformats.org/officeDocument/2006/relationships/tags" Target="../tags/tag3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사각형: 둥근 위쪽 모서리 52">
            <a:extLst>
              <a:ext uri="{FF2B5EF4-FFF2-40B4-BE49-F238E27FC236}">
                <a16:creationId xmlns:a16="http://schemas.microsoft.com/office/drawing/2014/main" id="{71EA2BC2-15EA-4741-80BA-A12B08D7ADA2}"/>
              </a:ext>
            </a:extLst>
          </p:cNvPr>
          <p:cNvSpPr/>
          <p:nvPr/>
        </p:nvSpPr>
        <p:spPr>
          <a:xfrm rot="5400000">
            <a:off x="8649600" y="-1682149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08C38DD-7AD2-4BB8-97E4-6D124D5CCECA}"/>
              </a:ext>
            </a:extLst>
          </p:cNvPr>
          <p:cNvGrpSpPr/>
          <p:nvPr/>
        </p:nvGrpSpPr>
        <p:grpSpPr>
          <a:xfrm>
            <a:off x="5627076" y="593035"/>
            <a:ext cx="1244011" cy="813613"/>
            <a:chOff x="1405985" y="1484784"/>
            <a:chExt cx="1465190" cy="813613"/>
          </a:xfrm>
          <a:solidFill>
            <a:srgbClr val="FFAD3D"/>
          </a:solidFill>
        </p:grpSpPr>
        <p:sp>
          <p:nvSpPr>
            <p:cNvPr id="2" name="사각형: 둥근 위쪽 모서리 1">
              <a:extLst>
                <a:ext uri="{FF2B5EF4-FFF2-40B4-BE49-F238E27FC236}">
                  <a16:creationId xmlns:a16="http://schemas.microsoft.com/office/drawing/2014/main" id="{E3669431-1016-4716-9B58-7235B5B796E7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" name="직각 삼각형 2">
              <a:extLst>
                <a:ext uri="{FF2B5EF4-FFF2-40B4-BE49-F238E27FC236}">
                  <a16:creationId xmlns:a16="http://schemas.microsoft.com/office/drawing/2014/main" id="{9CEC95B0-A8F3-402A-864C-968DDC5C3E60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77" name="Rectangle 236">
            <a:extLst>
              <a:ext uri="{FF2B5EF4-FFF2-40B4-BE49-F238E27FC236}">
                <a16:creationId xmlns:a16="http://schemas.microsoft.com/office/drawing/2014/main" id="{21157787-EC97-4193-A860-71D63AFF48DC}"/>
              </a:ext>
            </a:extLst>
          </p:cNvPr>
          <p:cNvSpPr/>
          <p:nvPr/>
        </p:nvSpPr>
        <p:spPr>
          <a:xfrm rot="5400000">
            <a:off x="10445957" y="903963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9" name="사각형: 둥근 위쪽 모서리 78">
            <a:extLst>
              <a:ext uri="{FF2B5EF4-FFF2-40B4-BE49-F238E27FC236}">
                <a16:creationId xmlns:a16="http://schemas.microsoft.com/office/drawing/2014/main" id="{F0654692-DED1-443D-B01A-96CE80485858}"/>
              </a:ext>
            </a:extLst>
          </p:cNvPr>
          <p:cNvSpPr/>
          <p:nvPr/>
        </p:nvSpPr>
        <p:spPr>
          <a:xfrm rot="5400000">
            <a:off x="8649600" y="-643414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DCD6CE55-72AF-44B5-8720-15374CC13339}"/>
              </a:ext>
            </a:extLst>
          </p:cNvPr>
          <p:cNvGrpSpPr/>
          <p:nvPr/>
        </p:nvGrpSpPr>
        <p:grpSpPr>
          <a:xfrm>
            <a:off x="5627076" y="1631770"/>
            <a:ext cx="1244012" cy="813613"/>
            <a:chOff x="1405985" y="1484784"/>
            <a:chExt cx="1465190" cy="813613"/>
          </a:xfrm>
          <a:solidFill>
            <a:srgbClr val="55E4EA"/>
          </a:solidFill>
        </p:grpSpPr>
        <p:sp>
          <p:nvSpPr>
            <p:cNvPr id="86" name="사각형: 둥근 위쪽 모서리 85">
              <a:extLst>
                <a:ext uri="{FF2B5EF4-FFF2-40B4-BE49-F238E27FC236}">
                  <a16:creationId xmlns:a16="http://schemas.microsoft.com/office/drawing/2014/main" id="{CBBE1151-7DB9-4602-8AED-41F44D22233F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7" name="직각 삼각형 86">
              <a:extLst>
                <a:ext uri="{FF2B5EF4-FFF2-40B4-BE49-F238E27FC236}">
                  <a16:creationId xmlns:a16="http://schemas.microsoft.com/office/drawing/2014/main" id="{08EA8902-32EA-479A-871E-2A287865AF98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85" name="Rectangle 236">
            <a:extLst>
              <a:ext uri="{FF2B5EF4-FFF2-40B4-BE49-F238E27FC236}">
                <a16:creationId xmlns:a16="http://schemas.microsoft.com/office/drawing/2014/main" id="{EC66388D-E0E8-48C8-A74C-E508FBEF832C}"/>
              </a:ext>
            </a:extLst>
          </p:cNvPr>
          <p:cNvSpPr/>
          <p:nvPr/>
        </p:nvSpPr>
        <p:spPr>
          <a:xfrm rot="5400000">
            <a:off x="10445957" y="1942698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9" name="사각형: 둥근 위쪽 모서리 88">
            <a:extLst>
              <a:ext uri="{FF2B5EF4-FFF2-40B4-BE49-F238E27FC236}">
                <a16:creationId xmlns:a16="http://schemas.microsoft.com/office/drawing/2014/main" id="{85B497FC-31C7-4309-94F5-1ED3199C7E43}"/>
              </a:ext>
            </a:extLst>
          </p:cNvPr>
          <p:cNvSpPr/>
          <p:nvPr/>
        </p:nvSpPr>
        <p:spPr>
          <a:xfrm rot="5400000">
            <a:off x="8649600" y="395322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06BA9488-FFFC-4581-9C68-6BA020058ABD}"/>
              </a:ext>
            </a:extLst>
          </p:cNvPr>
          <p:cNvGrpSpPr/>
          <p:nvPr/>
        </p:nvGrpSpPr>
        <p:grpSpPr>
          <a:xfrm>
            <a:off x="5627074" y="2670505"/>
            <a:ext cx="1244013" cy="813613"/>
            <a:chOff x="1405985" y="1484784"/>
            <a:chExt cx="1465190" cy="813613"/>
          </a:xfrm>
          <a:solidFill>
            <a:srgbClr val="B0D850"/>
          </a:solidFill>
        </p:grpSpPr>
        <p:sp>
          <p:nvSpPr>
            <p:cNvPr id="111" name="사각형: 둥근 위쪽 모서리 110">
              <a:extLst>
                <a:ext uri="{FF2B5EF4-FFF2-40B4-BE49-F238E27FC236}">
                  <a16:creationId xmlns:a16="http://schemas.microsoft.com/office/drawing/2014/main" id="{37DB9525-5918-489B-8410-D7EAD32E553D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id="{A9EBE27C-CEB7-44CE-97D5-8926E9B89D1D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110" name="Rectangle 236">
            <a:extLst>
              <a:ext uri="{FF2B5EF4-FFF2-40B4-BE49-F238E27FC236}">
                <a16:creationId xmlns:a16="http://schemas.microsoft.com/office/drawing/2014/main" id="{51658631-F3ED-4490-BD7E-1957DC40AEE1}"/>
              </a:ext>
            </a:extLst>
          </p:cNvPr>
          <p:cNvSpPr/>
          <p:nvPr/>
        </p:nvSpPr>
        <p:spPr>
          <a:xfrm rot="5400000">
            <a:off x="10445957" y="2981433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14" name="사각형: 둥근 위쪽 모서리 113">
            <a:extLst>
              <a:ext uri="{FF2B5EF4-FFF2-40B4-BE49-F238E27FC236}">
                <a16:creationId xmlns:a16="http://schemas.microsoft.com/office/drawing/2014/main" id="{F933375C-C20B-46B5-8203-C618240DDCA6}"/>
              </a:ext>
            </a:extLst>
          </p:cNvPr>
          <p:cNvSpPr/>
          <p:nvPr/>
        </p:nvSpPr>
        <p:spPr>
          <a:xfrm rot="5400000">
            <a:off x="8649600" y="1434057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DB65AEE2-DB91-45DB-AA28-5B280CA32105}"/>
              </a:ext>
            </a:extLst>
          </p:cNvPr>
          <p:cNvGrpSpPr/>
          <p:nvPr/>
        </p:nvGrpSpPr>
        <p:grpSpPr>
          <a:xfrm>
            <a:off x="5627074" y="3709240"/>
            <a:ext cx="1244014" cy="813613"/>
            <a:chOff x="1405985" y="1484784"/>
            <a:chExt cx="1465190" cy="813613"/>
          </a:xfrm>
          <a:solidFill>
            <a:srgbClr val="82B0CC"/>
          </a:solidFill>
        </p:grpSpPr>
        <p:sp>
          <p:nvSpPr>
            <p:cNvPr id="121" name="사각형: 둥근 위쪽 모서리 120">
              <a:extLst>
                <a:ext uri="{FF2B5EF4-FFF2-40B4-BE49-F238E27FC236}">
                  <a16:creationId xmlns:a16="http://schemas.microsoft.com/office/drawing/2014/main" id="{76FBD120-9522-41A7-A20E-4E24F680387C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22" name="직각 삼각형 121">
              <a:extLst>
                <a:ext uri="{FF2B5EF4-FFF2-40B4-BE49-F238E27FC236}">
                  <a16:creationId xmlns:a16="http://schemas.microsoft.com/office/drawing/2014/main" id="{5860B899-C633-4DCE-90F4-C241C63C49D4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120" name="Rectangle 236">
            <a:extLst>
              <a:ext uri="{FF2B5EF4-FFF2-40B4-BE49-F238E27FC236}">
                <a16:creationId xmlns:a16="http://schemas.microsoft.com/office/drawing/2014/main" id="{5ED846C1-3CF9-48AB-A773-110497ABDD58}"/>
              </a:ext>
            </a:extLst>
          </p:cNvPr>
          <p:cNvSpPr/>
          <p:nvPr/>
        </p:nvSpPr>
        <p:spPr>
          <a:xfrm rot="5400000">
            <a:off x="10445957" y="4020168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4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8522113" y="2451216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5627074" y="4747974"/>
            <a:ext cx="1244014" cy="813613"/>
            <a:chOff x="1405985" y="1484784"/>
            <a:chExt cx="1465190" cy="813613"/>
          </a:xfrm>
          <a:solidFill>
            <a:srgbClr val="4F5881"/>
          </a:solidFill>
        </p:grpSpPr>
        <p:sp>
          <p:nvSpPr>
            <p:cNvPr id="131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32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130" name="Rectangle 236">
            <a:extLst>
              <a:ext uri="{FF2B5EF4-FFF2-40B4-BE49-F238E27FC236}">
                <a16:creationId xmlns:a16="http://schemas.microsoft.com/office/drawing/2014/main" id="{73638ECA-3AD4-4CF2-AAE6-F444B9119FC0}"/>
              </a:ext>
            </a:extLst>
          </p:cNvPr>
          <p:cNvSpPr/>
          <p:nvPr/>
        </p:nvSpPr>
        <p:spPr>
          <a:xfrm rot="5400000">
            <a:off x="10445957" y="5058902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2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8522114" y="3390972"/>
            <a:ext cx="813146" cy="561848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54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5627074" y="5793640"/>
            <a:ext cx="1139486" cy="813613"/>
            <a:chOff x="1405985" y="1484784"/>
            <a:chExt cx="1465190" cy="813613"/>
          </a:xfrm>
          <a:solidFill>
            <a:srgbClr val="4F5881"/>
          </a:solidFill>
        </p:grpSpPr>
        <p:sp>
          <p:nvSpPr>
            <p:cNvPr id="55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6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61" name="Rectangle 236">
            <a:extLst>
              <a:ext uri="{FF2B5EF4-FFF2-40B4-BE49-F238E27FC236}">
                <a16:creationId xmlns:a16="http://schemas.microsoft.com/office/drawing/2014/main" id="{73638ECA-3AD4-4CF2-AAE6-F444B9119FC0}"/>
              </a:ext>
            </a:extLst>
          </p:cNvPr>
          <p:cNvSpPr/>
          <p:nvPr/>
        </p:nvSpPr>
        <p:spPr>
          <a:xfrm rot="5400000">
            <a:off x="10445956" y="6104568"/>
            <a:ext cx="813148" cy="191292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10864" y="707218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Allah İnancı ve İnsan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66560" y="1785477"/>
            <a:ext cx="3934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Allah’ın Varlığı ve Birliği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38389" y="2792105"/>
            <a:ext cx="39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Allah’ın İsim ve Sıfatları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825851" y="3654338"/>
            <a:ext cx="4105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Kur’an-ı Kerim’de İnsan ve Özellikleri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824712" y="4856191"/>
            <a:ext cx="3802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İnsanın Allah ile İrtibatı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670661" y="5753428"/>
            <a:ext cx="4617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Kur’an’dan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Mesajlar:Rûm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 Suresi 18-27. Ayetler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809956" y="662718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5841542" y="1699748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5841542" y="2774912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5857105" y="3771939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5840489" y="4810673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5837116" y="5852873"/>
            <a:ext cx="2954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578" y="583640"/>
            <a:ext cx="825003" cy="8250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0962" y="1660275"/>
            <a:ext cx="714067" cy="78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7"/>
          <a:srcRect l="22267" t="10233" r="24072" b="5966"/>
          <a:stretch/>
        </p:blipFill>
        <p:spPr>
          <a:xfrm>
            <a:off x="10873247" y="2755227"/>
            <a:ext cx="864681" cy="759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uran Risale-i Nur Kitabı Rahle Allah, kitap PNG | PNGResm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17" y="5871556"/>
            <a:ext cx="717852" cy="7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slim Cartoon clipart - Religion, transparent clip 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95769" l="1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98" r="25544" b="8217"/>
          <a:stretch/>
        </p:blipFill>
        <p:spPr bwMode="auto">
          <a:xfrm>
            <a:off x="10859578" y="4754439"/>
            <a:ext cx="688651" cy="7212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kısa kollu ayakta duran genç erkek resmi | Meb Der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8" t="-3344" r="31482" b="-1223"/>
          <a:stretch/>
        </p:blipFill>
        <p:spPr bwMode="auto">
          <a:xfrm>
            <a:off x="11047118" y="3776383"/>
            <a:ext cx="385935" cy="6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254196" y="936277"/>
            <a:ext cx="4788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İNSAN İLİŞKİSİ</a:t>
            </a:r>
          </a:p>
        </p:txBody>
      </p:sp>
      <p:sp>
        <p:nvSpPr>
          <p:cNvPr id="95" name="Dikdörtgen 94"/>
          <p:cNvSpPr/>
          <p:nvPr/>
        </p:nvSpPr>
        <p:spPr>
          <a:xfrm>
            <a:off x="417019" y="370330"/>
            <a:ext cx="4788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10.SINIF 1.ÜNİTE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90" y="1667272"/>
            <a:ext cx="4548500" cy="217591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14"/>
          <a:srcRect l="226" t="17386" r="14776" b="10035"/>
          <a:stretch/>
        </p:blipFill>
        <p:spPr>
          <a:xfrm>
            <a:off x="596189" y="3969466"/>
            <a:ext cx="4609189" cy="2816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31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DDDDDD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 29"/>
          <p:cNvSpPr/>
          <p:nvPr/>
        </p:nvSpPr>
        <p:spPr>
          <a:xfrm>
            <a:off x="126126" y="851336"/>
            <a:ext cx="2610506" cy="6936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azaltır.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449160" y="120658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sağlar.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8878933" y="974187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ulaştırır.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9110169" y="5607262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artırır.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4441282" y="6051322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geliştirir.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215465" y="5307716"/>
            <a:ext cx="2521167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engel olur.</a:t>
            </a:r>
          </a:p>
        </p:txBody>
      </p:sp>
      <p:grpSp>
        <p:nvGrpSpPr>
          <p:cNvPr id="58" name="Grup 57"/>
          <p:cNvGrpSpPr/>
          <p:nvPr/>
        </p:nvGrpSpPr>
        <p:grpSpPr>
          <a:xfrm>
            <a:off x="2825972" y="1241540"/>
            <a:ext cx="2082360" cy="1692486"/>
            <a:chOff x="2825972" y="1241540"/>
            <a:chExt cx="2082360" cy="1692486"/>
          </a:xfrm>
        </p:grpSpPr>
        <p:cxnSp>
          <p:nvCxnSpPr>
            <p:cNvPr id="5" name="Düz Ok Bağlayıcısı 4"/>
            <p:cNvCxnSpPr/>
            <p:nvPr/>
          </p:nvCxnSpPr>
          <p:spPr>
            <a:xfrm flipH="1" flipV="1">
              <a:off x="2825972" y="1241540"/>
              <a:ext cx="2082360" cy="1692486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Dikdörtgen 45"/>
            <p:cNvSpPr/>
            <p:nvPr/>
          </p:nvSpPr>
          <p:spPr>
            <a:xfrm>
              <a:off x="3020410" y="2050176"/>
              <a:ext cx="1576552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up 58"/>
          <p:cNvGrpSpPr/>
          <p:nvPr/>
        </p:nvGrpSpPr>
        <p:grpSpPr>
          <a:xfrm>
            <a:off x="4966137" y="851336"/>
            <a:ext cx="1576552" cy="2543506"/>
            <a:chOff x="4966137" y="851336"/>
            <a:chExt cx="1576552" cy="2543506"/>
          </a:xfrm>
        </p:grpSpPr>
        <p:cxnSp>
          <p:nvCxnSpPr>
            <p:cNvPr id="9" name="Düz Ok Bağlayıcısı 8"/>
            <p:cNvCxnSpPr/>
            <p:nvPr/>
          </p:nvCxnSpPr>
          <p:spPr>
            <a:xfrm flipH="1" flipV="1">
              <a:off x="5746535" y="851336"/>
              <a:ext cx="7878" cy="2543506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Dikdörtgen 46"/>
            <p:cNvSpPr/>
            <p:nvPr/>
          </p:nvSpPr>
          <p:spPr>
            <a:xfrm>
              <a:off x="4966137" y="1522364"/>
              <a:ext cx="1576552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up 60"/>
          <p:cNvGrpSpPr/>
          <p:nvPr/>
        </p:nvGrpSpPr>
        <p:grpSpPr>
          <a:xfrm>
            <a:off x="6592616" y="1198177"/>
            <a:ext cx="2171700" cy="1800237"/>
            <a:chOff x="6592616" y="1198177"/>
            <a:chExt cx="2171700" cy="1800237"/>
          </a:xfrm>
        </p:grpSpPr>
        <p:cxnSp>
          <p:nvCxnSpPr>
            <p:cNvPr id="12" name="Düz Ok Bağlayıcısı 11"/>
            <p:cNvCxnSpPr/>
            <p:nvPr/>
          </p:nvCxnSpPr>
          <p:spPr>
            <a:xfrm flipV="1">
              <a:off x="6592616" y="1198177"/>
              <a:ext cx="2171700" cy="1800237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kdörtgen 47"/>
            <p:cNvSpPr/>
            <p:nvPr/>
          </p:nvSpPr>
          <p:spPr>
            <a:xfrm>
              <a:off x="6915806" y="2075129"/>
              <a:ext cx="1576552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up 63"/>
          <p:cNvGrpSpPr/>
          <p:nvPr/>
        </p:nvGrpSpPr>
        <p:grpSpPr>
          <a:xfrm>
            <a:off x="6612648" y="3774280"/>
            <a:ext cx="2156263" cy="1977495"/>
            <a:chOff x="6612648" y="3774280"/>
            <a:chExt cx="2156263" cy="1977495"/>
          </a:xfrm>
        </p:grpSpPr>
        <p:cxnSp>
          <p:nvCxnSpPr>
            <p:cNvPr id="19" name="Düz Ok Bağlayıcısı 18"/>
            <p:cNvCxnSpPr/>
            <p:nvPr/>
          </p:nvCxnSpPr>
          <p:spPr>
            <a:xfrm>
              <a:off x="6612648" y="3774280"/>
              <a:ext cx="2156263" cy="1977495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ikdörtgen 48"/>
            <p:cNvSpPr/>
            <p:nvPr/>
          </p:nvSpPr>
          <p:spPr>
            <a:xfrm>
              <a:off x="6737130" y="4346343"/>
              <a:ext cx="1576552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4926074" y="3890141"/>
            <a:ext cx="1576552" cy="2016668"/>
            <a:chOff x="4926074" y="3890141"/>
            <a:chExt cx="1576552" cy="2016668"/>
          </a:xfrm>
        </p:grpSpPr>
        <p:cxnSp>
          <p:nvCxnSpPr>
            <p:cNvPr id="22" name="Düz Ok Bağlayıcısı 21"/>
            <p:cNvCxnSpPr/>
            <p:nvPr/>
          </p:nvCxnSpPr>
          <p:spPr>
            <a:xfrm flipH="1">
              <a:off x="5746535" y="3890141"/>
              <a:ext cx="7878" cy="2016668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Dikdörtgen 49"/>
            <p:cNvSpPr/>
            <p:nvPr/>
          </p:nvSpPr>
          <p:spPr>
            <a:xfrm>
              <a:off x="4926074" y="4891249"/>
              <a:ext cx="1576552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2825972" y="3774280"/>
            <a:ext cx="2140165" cy="1848754"/>
            <a:chOff x="2825972" y="3774280"/>
            <a:chExt cx="2140165" cy="1848754"/>
          </a:xfrm>
        </p:grpSpPr>
        <p:cxnSp>
          <p:nvCxnSpPr>
            <p:cNvPr id="24" name="Düz Ok Bağlayıcısı 23"/>
            <p:cNvCxnSpPr/>
            <p:nvPr/>
          </p:nvCxnSpPr>
          <p:spPr>
            <a:xfrm flipH="1">
              <a:off x="2825972" y="3774280"/>
              <a:ext cx="2140165" cy="1848754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Dikdörtgen 51"/>
            <p:cNvSpPr/>
            <p:nvPr/>
          </p:nvSpPr>
          <p:spPr>
            <a:xfrm>
              <a:off x="3187266" y="4342081"/>
              <a:ext cx="1576552" cy="5127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Yuvarlatılmış Dikdörtgen 2"/>
          <p:cNvSpPr/>
          <p:nvPr/>
        </p:nvSpPr>
        <p:spPr>
          <a:xfrm>
            <a:off x="4596962" y="2729420"/>
            <a:ext cx="2318844" cy="1270102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Allah İnancı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102477" y="2883083"/>
            <a:ext cx="2747142" cy="1782394"/>
          </a:xfrm>
          <a:prstGeom prst="rect">
            <a:avLst/>
          </a:prstGeom>
          <a:solidFill>
            <a:srgbClr val="20B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Boş kutuları uygun bir şekilde doldurunuz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3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EEEE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 29"/>
          <p:cNvSpPr/>
          <p:nvPr/>
        </p:nvSpPr>
        <p:spPr>
          <a:xfrm>
            <a:off x="126126" y="851336"/>
            <a:ext cx="2610506" cy="6936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azaltır.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449160" y="120658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sağlar.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8878933" y="974187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ulaştırır.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9110169" y="5607262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artırır.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4441282" y="6051322"/>
            <a:ext cx="2610506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geliştirir.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215465" y="5307716"/>
            <a:ext cx="2521167" cy="59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engel olur.</a:t>
            </a:r>
          </a:p>
        </p:txBody>
      </p:sp>
      <p:grpSp>
        <p:nvGrpSpPr>
          <p:cNvPr id="58" name="Grup 57"/>
          <p:cNvGrpSpPr/>
          <p:nvPr/>
        </p:nvGrpSpPr>
        <p:grpSpPr>
          <a:xfrm>
            <a:off x="2231135" y="1241540"/>
            <a:ext cx="2677197" cy="1692486"/>
            <a:chOff x="2231135" y="1241540"/>
            <a:chExt cx="2677197" cy="1692486"/>
          </a:xfrm>
        </p:grpSpPr>
        <p:cxnSp>
          <p:nvCxnSpPr>
            <p:cNvPr id="5" name="Düz Ok Bağlayıcısı 4"/>
            <p:cNvCxnSpPr/>
            <p:nvPr/>
          </p:nvCxnSpPr>
          <p:spPr>
            <a:xfrm flipH="1" flipV="1">
              <a:off x="2825972" y="1241540"/>
              <a:ext cx="2082360" cy="1692486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Dikdörtgen 45"/>
            <p:cNvSpPr/>
            <p:nvPr/>
          </p:nvSpPr>
          <p:spPr>
            <a:xfrm>
              <a:off x="2231135" y="2050176"/>
              <a:ext cx="2365827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 ve nefreti</a:t>
              </a:r>
            </a:p>
          </p:txBody>
        </p:sp>
      </p:grpSp>
      <p:grpSp>
        <p:nvGrpSpPr>
          <p:cNvPr id="59" name="Grup 58"/>
          <p:cNvGrpSpPr/>
          <p:nvPr/>
        </p:nvGrpSpPr>
        <p:grpSpPr>
          <a:xfrm>
            <a:off x="4441283" y="726260"/>
            <a:ext cx="2855988" cy="2543506"/>
            <a:chOff x="4456806" y="851336"/>
            <a:chExt cx="2855988" cy="2543506"/>
          </a:xfrm>
        </p:grpSpPr>
        <p:cxnSp>
          <p:nvCxnSpPr>
            <p:cNvPr id="9" name="Düz Ok Bağlayıcısı 8"/>
            <p:cNvCxnSpPr/>
            <p:nvPr/>
          </p:nvCxnSpPr>
          <p:spPr>
            <a:xfrm flipH="1" flipV="1">
              <a:off x="5746535" y="851336"/>
              <a:ext cx="7878" cy="2543506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Dikdörtgen 46"/>
            <p:cNvSpPr/>
            <p:nvPr/>
          </p:nvSpPr>
          <p:spPr>
            <a:xfrm>
              <a:off x="4456806" y="1292568"/>
              <a:ext cx="2855988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Yardımlaşmayı</a:t>
              </a:r>
            </a:p>
          </p:txBody>
        </p:sp>
      </p:grpSp>
      <p:grpSp>
        <p:nvGrpSpPr>
          <p:cNvPr id="61" name="Grup 60"/>
          <p:cNvGrpSpPr/>
          <p:nvPr/>
        </p:nvGrpSpPr>
        <p:grpSpPr>
          <a:xfrm>
            <a:off x="6592616" y="1198177"/>
            <a:ext cx="2766536" cy="1800237"/>
            <a:chOff x="6592616" y="1198177"/>
            <a:chExt cx="2766536" cy="1800237"/>
          </a:xfrm>
        </p:grpSpPr>
        <p:cxnSp>
          <p:nvCxnSpPr>
            <p:cNvPr id="12" name="Düz Ok Bağlayıcısı 11"/>
            <p:cNvCxnSpPr/>
            <p:nvPr/>
          </p:nvCxnSpPr>
          <p:spPr>
            <a:xfrm flipV="1">
              <a:off x="6592616" y="1198177"/>
              <a:ext cx="2171700" cy="1800237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Dikdörtgen 47"/>
            <p:cNvSpPr/>
            <p:nvPr/>
          </p:nvSpPr>
          <p:spPr>
            <a:xfrm>
              <a:off x="6915805" y="2075129"/>
              <a:ext cx="2443347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Birlikteliğe</a:t>
              </a:r>
            </a:p>
          </p:txBody>
        </p:sp>
      </p:grpSp>
      <p:grpSp>
        <p:nvGrpSpPr>
          <p:cNvPr id="64" name="Grup 63"/>
          <p:cNvGrpSpPr/>
          <p:nvPr/>
        </p:nvGrpSpPr>
        <p:grpSpPr>
          <a:xfrm>
            <a:off x="6737127" y="3686570"/>
            <a:ext cx="2497520" cy="1977495"/>
            <a:chOff x="6612648" y="3774280"/>
            <a:chExt cx="2497520" cy="1977495"/>
          </a:xfrm>
        </p:grpSpPr>
        <p:cxnSp>
          <p:nvCxnSpPr>
            <p:cNvPr id="19" name="Düz Ok Bağlayıcısı 18"/>
            <p:cNvCxnSpPr/>
            <p:nvPr/>
          </p:nvCxnSpPr>
          <p:spPr>
            <a:xfrm>
              <a:off x="6612648" y="3774280"/>
              <a:ext cx="2156263" cy="1977495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ikdörtgen 48"/>
            <p:cNvSpPr/>
            <p:nvPr/>
          </p:nvSpPr>
          <p:spPr>
            <a:xfrm>
              <a:off x="6737129" y="4346343"/>
              <a:ext cx="2373039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Dayanışmayı</a:t>
              </a: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4729651" y="3890141"/>
            <a:ext cx="2119483" cy="2016668"/>
            <a:chOff x="4729651" y="3890141"/>
            <a:chExt cx="2119483" cy="2016668"/>
          </a:xfrm>
        </p:grpSpPr>
        <p:cxnSp>
          <p:nvCxnSpPr>
            <p:cNvPr id="22" name="Düz Ok Bağlayıcısı 21"/>
            <p:cNvCxnSpPr/>
            <p:nvPr/>
          </p:nvCxnSpPr>
          <p:spPr>
            <a:xfrm flipH="1">
              <a:off x="5746535" y="3890141"/>
              <a:ext cx="7878" cy="2016668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Dikdörtgen 49"/>
            <p:cNvSpPr/>
            <p:nvPr/>
          </p:nvSpPr>
          <p:spPr>
            <a:xfrm>
              <a:off x="4729651" y="4985001"/>
              <a:ext cx="2119483" cy="5360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Maneviyatı</a:t>
              </a:r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2390779" y="3774280"/>
            <a:ext cx="2575358" cy="1848754"/>
            <a:chOff x="2390779" y="3774280"/>
            <a:chExt cx="2575358" cy="1848754"/>
          </a:xfrm>
        </p:grpSpPr>
        <p:cxnSp>
          <p:nvCxnSpPr>
            <p:cNvPr id="24" name="Düz Ok Bağlayıcısı 23"/>
            <p:cNvCxnSpPr/>
            <p:nvPr/>
          </p:nvCxnSpPr>
          <p:spPr>
            <a:xfrm flipH="1">
              <a:off x="2825972" y="3774280"/>
              <a:ext cx="2140165" cy="1848754"/>
            </a:xfrm>
            <a:prstGeom prst="straightConnector1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Dikdörtgen 51"/>
            <p:cNvSpPr/>
            <p:nvPr/>
          </p:nvSpPr>
          <p:spPr>
            <a:xfrm>
              <a:off x="2390779" y="4342081"/>
              <a:ext cx="2373039" cy="5127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kötülüklere</a:t>
              </a:r>
            </a:p>
          </p:txBody>
        </p:sp>
      </p:grpSp>
      <p:sp>
        <p:nvSpPr>
          <p:cNvPr id="3" name="Yuvarlatılmış Dikdörtgen 2"/>
          <p:cNvSpPr/>
          <p:nvPr/>
        </p:nvSpPr>
        <p:spPr>
          <a:xfrm>
            <a:off x="4596962" y="2729420"/>
            <a:ext cx="2318844" cy="1270102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Allah İnancı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7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</a:p>
        </p:txBody>
      </p:sp>
      <p:sp>
        <p:nvSpPr>
          <p:cNvPr id="5" name="Yuvarlatılmış Dikdörtgen 4">
            <a:hlinkClick r:id="rId4"/>
          </p:cNvPr>
          <p:cNvSpPr/>
          <p:nvPr/>
        </p:nvSpPr>
        <p:spPr>
          <a:xfrm>
            <a:off x="2937163" y="1488560"/>
            <a:ext cx="6317673" cy="1256145"/>
          </a:xfrm>
          <a:prstGeom prst="roundRect">
            <a:avLst/>
          </a:prstGeom>
          <a:solidFill>
            <a:srgbClr val="17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Etkinlikler için tıklayınız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415793" y="2116633"/>
            <a:ext cx="1623984" cy="16684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Yuvarlatılmış Dikdörtgen 6">
            <a:hlinkClick r:id="rId6"/>
          </p:cNvPr>
          <p:cNvSpPr/>
          <p:nvPr/>
        </p:nvSpPr>
        <p:spPr>
          <a:xfrm>
            <a:off x="798786" y="4099035"/>
            <a:ext cx="10510345" cy="1620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Yukarıdaki bağlantıdan etkinliklerin açılmaması durumundan dindersimateryal.com sitesinde etkinlikler ve oyunlara ulaşabilirsiniz.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65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">
              <a:schemeClr val="bg2"/>
            </a:gs>
            <a:gs pos="0">
              <a:schemeClr val="bg1">
                <a:alpha val="99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442206" y="1626177"/>
            <a:ext cx="1698225" cy="833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9442206" y="28273"/>
            <a:ext cx="2717800" cy="520700"/>
          </a:xfrm>
          <a:prstGeom prst="roundRect">
            <a:avLst>
              <a:gd name="adj" fmla="val 25000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 Yanlış </a:t>
            </a:r>
          </a:p>
        </p:txBody>
      </p:sp>
      <p:sp>
        <p:nvSpPr>
          <p:cNvPr id="57" name="Serbest Form 56"/>
          <p:cNvSpPr/>
          <p:nvPr/>
        </p:nvSpPr>
        <p:spPr>
          <a:xfrm>
            <a:off x="31062" y="1615497"/>
            <a:ext cx="9418918" cy="849416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inancı, ahlaki değerlere kaynaklık eder. </a:t>
            </a: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X"/>
          <p:cNvSpPr/>
          <p:nvPr/>
        </p:nvSpPr>
        <p:spPr>
          <a:xfrm>
            <a:off x="11155985" y="1633364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nay"/>
          <p:cNvSpPr/>
          <p:nvPr/>
        </p:nvSpPr>
        <p:spPr>
          <a:xfrm>
            <a:off x="11066120" y="1575966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 1"/>
          <p:cNvSpPr/>
          <p:nvPr/>
        </p:nvSpPr>
        <p:spPr>
          <a:xfrm>
            <a:off x="9565135" y="1689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3" name="Y 1"/>
          <p:cNvSpPr/>
          <p:nvPr/>
        </p:nvSpPr>
        <p:spPr>
          <a:xfrm>
            <a:off x="10378208" y="1689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58" name="İkizkenar Üçgen 57"/>
          <p:cNvSpPr/>
          <p:nvPr/>
        </p:nvSpPr>
        <p:spPr>
          <a:xfrm rot="5400000">
            <a:off x="-66351" y="1732036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0" name="Dikdörtgen 59"/>
          <p:cNvSpPr/>
          <p:nvPr/>
        </p:nvSpPr>
        <p:spPr>
          <a:xfrm>
            <a:off x="9442206" y="2551497"/>
            <a:ext cx="1698225" cy="9185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erbest Form 60"/>
          <p:cNvSpPr/>
          <p:nvPr/>
        </p:nvSpPr>
        <p:spPr>
          <a:xfrm>
            <a:off x="23288" y="2547579"/>
            <a:ext cx="9418918" cy="922887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X 2"/>
          <p:cNvSpPr/>
          <p:nvPr/>
        </p:nvSpPr>
        <p:spPr>
          <a:xfrm>
            <a:off x="11155985" y="2626061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nay 2"/>
          <p:cNvSpPr/>
          <p:nvPr/>
        </p:nvSpPr>
        <p:spPr>
          <a:xfrm>
            <a:off x="11046436" y="2511715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D 2"/>
          <p:cNvSpPr/>
          <p:nvPr/>
        </p:nvSpPr>
        <p:spPr>
          <a:xfrm>
            <a:off x="9565135" y="2708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5" name="Y 2"/>
          <p:cNvSpPr/>
          <p:nvPr/>
        </p:nvSpPr>
        <p:spPr>
          <a:xfrm>
            <a:off x="10378208" y="2708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66" name="İkizkenar Üçgen 65"/>
          <p:cNvSpPr/>
          <p:nvPr/>
        </p:nvSpPr>
        <p:spPr>
          <a:xfrm rot="5400000">
            <a:off x="-37850" y="2688601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876371" y="2457644"/>
            <a:ext cx="8806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Amel iman bütünlüğü İslam’ın önem verdiği bir husustur.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9545073" y="5509556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erbest Form 68"/>
          <p:cNvSpPr/>
          <p:nvPr/>
        </p:nvSpPr>
        <p:spPr>
          <a:xfrm>
            <a:off x="54251" y="5521560"/>
            <a:ext cx="9523886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X 3"/>
          <p:cNvSpPr/>
          <p:nvPr/>
        </p:nvSpPr>
        <p:spPr>
          <a:xfrm>
            <a:off x="11258852" y="5516743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nay 3"/>
          <p:cNvSpPr/>
          <p:nvPr/>
        </p:nvSpPr>
        <p:spPr>
          <a:xfrm>
            <a:off x="11168987" y="5459345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 3"/>
          <p:cNvSpPr/>
          <p:nvPr/>
        </p:nvSpPr>
        <p:spPr>
          <a:xfrm>
            <a:off x="9668002" y="5572578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3" name="Y 3"/>
          <p:cNvSpPr/>
          <p:nvPr/>
        </p:nvSpPr>
        <p:spPr>
          <a:xfrm>
            <a:off x="10481075" y="5572578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74" name="İkizkenar Üçgen 73"/>
          <p:cNvSpPr/>
          <p:nvPr/>
        </p:nvSpPr>
        <p:spPr>
          <a:xfrm rot="5400000">
            <a:off x="36516" y="5578086"/>
            <a:ext cx="791999" cy="69440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5" name="Dikdörtgen 74"/>
          <p:cNvSpPr/>
          <p:nvPr/>
        </p:nvSpPr>
        <p:spPr>
          <a:xfrm>
            <a:off x="818744" y="5658368"/>
            <a:ext cx="8844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İnanç esasları içerisinde de en başta ahirete iman gelir.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9490822" y="3636039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erbest Form 84"/>
          <p:cNvSpPr/>
          <p:nvPr/>
        </p:nvSpPr>
        <p:spPr>
          <a:xfrm>
            <a:off x="71904" y="3641638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X 2"/>
          <p:cNvSpPr/>
          <p:nvPr/>
        </p:nvSpPr>
        <p:spPr>
          <a:xfrm>
            <a:off x="11204601" y="3643226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nay 2"/>
          <p:cNvSpPr/>
          <p:nvPr/>
        </p:nvSpPr>
        <p:spPr>
          <a:xfrm>
            <a:off x="11114736" y="3585828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D 2"/>
          <p:cNvSpPr/>
          <p:nvPr/>
        </p:nvSpPr>
        <p:spPr>
          <a:xfrm>
            <a:off x="9613751" y="3699061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9" name="Y 2"/>
          <p:cNvSpPr/>
          <p:nvPr/>
        </p:nvSpPr>
        <p:spPr>
          <a:xfrm>
            <a:off x="10426824" y="3699061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90" name="İkizkenar Üçgen 89"/>
          <p:cNvSpPr/>
          <p:nvPr/>
        </p:nvSpPr>
        <p:spPr>
          <a:xfrm rot="5400000">
            <a:off x="-2180" y="3744823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9" name="Dikdörtgen 98"/>
          <p:cNvSpPr/>
          <p:nvPr/>
        </p:nvSpPr>
        <p:spPr>
          <a:xfrm>
            <a:off x="9455208" y="658191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Serbest Form 99"/>
          <p:cNvSpPr/>
          <p:nvPr/>
        </p:nvSpPr>
        <p:spPr>
          <a:xfrm>
            <a:off x="36290" y="658191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X 2"/>
          <p:cNvSpPr/>
          <p:nvPr/>
        </p:nvSpPr>
        <p:spPr>
          <a:xfrm>
            <a:off x="11168987" y="665378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nay 2"/>
          <p:cNvSpPr/>
          <p:nvPr/>
        </p:nvSpPr>
        <p:spPr>
          <a:xfrm>
            <a:off x="11079122" y="607980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D 2"/>
          <p:cNvSpPr/>
          <p:nvPr/>
        </p:nvSpPr>
        <p:spPr>
          <a:xfrm>
            <a:off x="9578137" y="721213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04" name="Y 2"/>
          <p:cNvSpPr/>
          <p:nvPr/>
        </p:nvSpPr>
        <p:spPr>
          <a:xfrm>
            <a:off x="10391210" y="721213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05" name="İkizkenar Üçgen 104"/>
          <p:cNvSpPr/>
          <p:nvPr/>
        </p:nvSpPr>
        <p:spPr>
          <a:xfrm rot="5400000">
            <a:off x="-42887" y="755015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6" name="Dikdörtgen 105"/>
          <p:cNvSpPr/>
          <p:nvPr/>
        </p:nvSpPr>
        <p:spPr>
          <a:xfrm>
            <a:off x="745382" y="604309"/>
            <a:ext cx="8765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Kur’an-ı Kerim, 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inancını meyve veren bir ağaca benzetmiştir.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Dikdörtgen 106"/>
          <p:cNvSpPr/>
          <p:nvPr/>
        </p:nvSpPr>
        <p:spPr>
          <a:xfrm>
            <a:off x="876371" y="3757826"/>
            <a:ext cx="8773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 insanın anlam arayışına cevaplar verir.</a:t>
            </a:r>
          </a:p>
        </p:txBody>
      </p:sp>
      <p:sp>
        <p:nvSpPr>
          <p:cNvPr id="113" name="Dikdörtgen 112"/>
          <p:cNvSpPr/>
          <p:nvPr/>
        </p:nvSpPr>
        <p:spPr>
          <a:xfrm>
            <a:off x="9457760" y="4560848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Serbest Form 113"/>
          <p:cNvSpPr/>
          <p:nvPr/>
        </p:nvSpPr>
        <p:spPr>
          <a:xfrm>
            <a:off x="71905" y="4572852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rgbClr val="1467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X 3"/>
          <p:cNvSpPr/>
          <p:nvPr/>
        </p:nvSpPr>
        <p:spPr>
          <a:xfrm>
            <a:off x="11171539" y="4568035"/>
            <a:ext cx="870239" cy="792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nay 3"/>
          <p:cNvSpPr/>
          <p:nvPr/>
        </p:nvSpPr>
        <p:spPr>
          <a:xfrm>
            <a:off x="11081674" y="4530618"/>
            <a:ext cx="875464" cy="8080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D 3"/>
          <p:cNvSpPr/>
          <p:nvPr/>
        </p:nvSpPr>
        <p:spPr>
          <a:xfrm>
            <a:off x="9580689" y="4623870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18" name="Y 3"/>
          <p:cNvSpPr/>
          <p:nvPr/>
        </p:nvSpPr>
        <p:spPr>
          <a:xfrm>
            <a:off x="10393762" y="4623870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19" name="İkizkenar Üçgen 118"/>
          <p:cNvSpPr/>
          <p:nvPr/>
        </p:nvSpPr>
        <p:spPr>
          <a:xfrm rot="5400000">
            <a:off x="-17734" y="4661591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23840" y="4494216"/>
            <a:ext cx="851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Sorumluluk bilinciyle Allah inancı arasında doğrudan bir ilişki yoktur.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6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86" grpId="0" animBg="1"/>
      <p:bldP spid="87" grpId="0" animBg="1"/>
      <p:bldP spid="89" grpId="0" animBg="1"/>
      <p:bldP spid="101" grpId="0" animBg="1"/>
      <p:bldP spid="102" grpId="0" animBg="1"/>
      <p:bldP spid="104" grpId="0" animBg="1"/>
      <p:bldP spid="115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kdörtgen 130"/>
          <p:cNvSpPr/>
          <p:nvPr/>
        </p:nvSpPr>
        <p:spPr>
          <a:xfrm>
            <a:off x="0" y="6053741"/>
            <a:ext cx="582662" cy="539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✔</a:t>
            </a:r>
          </a:p>
        </p:txBody>
      </p:sp>
      <p:sp>
        <p:nvSpPr>
          <p:cNvPr id="132" name="Dikdörtgen 131"/>
          <p:cNvSpPr/>
          <p:nvPr/>
        </p:nvSpPr>
        <p:spPr>
          <a:xfrm>
            <a:off x="140558" y="4082735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33" name="Dikdörtgen 132"/>
          <p:cNvSpPr/>
          <p:nvPr/>
        </p:nvSpPr>
        <p:spPr>
          <a:xfrm>
            <a:off x="122829" y="5429692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7" name="Dikdörtgen 126"/>
          <p:cNvSpPr/>
          <p:nvPr/>
        </p:nvSpPr>
        <p:spPr>
          <a:xfrm>
            <a:off x="122829" y="3390113"/>
            <a:ext cx="382138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122829" y="0"/>
            <a:ext cx="12019073" cy="321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 Kur’an-ı Kerim, Allah inancını meyve veren bir ağaca benzetmiştir. (II) Düşünceden uygulamaya aktarılmayan bir inanç meyvesiz bir ağaca benzer. (III) Allah’a 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inanmanın meyve vermesi, imanın insan hayatında kendisini göstermesi demektir. (IV) Allah 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 insanların kalplerine yerleşip kuvvetlenince onların davranışlarını etkiler. (V) İnanan insanlar Allah’a (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karşı kulluk görevlerini yerine getirmeye çalıştıkları gibi insanlık için de daima faydalı olmaya gayret ederler.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Allah inancının insan hayatına etki etmesi için gerekli olan nitelik hangi cümlelerde belirtilmiştir?</a:t>
            </a:r>
          </a:p>
        </p:txBody>
      </p:sp>
      <p:grpSp>
        <p:nvGrpSpPr>
          <p:cNvPr id="105" name="A"/>
          <p:cNvGrpSpPr/>
          <p:nvPr/>
        </p:nvGrpSpPr>
        <p:grpSpPr>
          <a:xfrm>
            <a:off x="495508" y="3376466"/>
            <a:ext cx="11527754" cy="543553"/>
            <a:chOff x="955343" y="3343700"/>
            <a:chExt cx="11527754" cy="682389"/>
          </a:xfrm>
          <a:effectLst/>
        </p:grpSpPr>
        <p:sp>
          <p:nvSpPr>
            <p:cNvPr id="97" name="Yuvarlatılmış Dikdörtgen 96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Serbest Form 95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- II</a:t>
              </a:r>
              <a:endPara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" name="Dikdörtgen 103"/>
          <p:cNvSpPr/>
          <p:nvPr/>
        </p:nvSpPr>
        <p:spPr>
          <a:xfrm>
            <a:off x="382136" y="3271228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18" name="B"/>
          <p:cNvGrpSpPr/>
          <p:nvPr/>
        </p:nvGrpSpPr>
        <p:grpSpPr>
          <a:xfrm>
            <a:off x="491319" y="6057241"/>
            <a:ext cx="11527754" cy="543553"/>
            <a:chOff x="955343" y="3343700"/>
            <a:chExt cx="11527754" cy="682389"/>
          </a:xfrm>
        </p:grpSpPr>
        <p:sp>
          <p:nvSpPr>
            <p:cNvPr id="119" name="Yuvarlatılmış Dikdörtgen 118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Serbest Form 119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 - III - IV</a:t>
              </a:r>
            </a:p>
          </p:txBody>
        </p:sp>
      </p:grpSp>
      <p:grpSp>
        <p:nvGrpSpPr>
          <p:cNvPr id="121" name="C"/>
          <p:cNvGrpSpPr/>
          <p:nvPr/>
        </p:nvGrpSpPr>
        <p:grpSpPr>
          <a:xfrm>
            <a:off x="513237" y="4063147"/>
            <a:ext cx="11527754" cy="543553"/>
            <a:chOff x="955343" y="3343700"/>
            <a:chExt cx="11527754" cy="682389"/>
          </a:xfrm>
        </p:grpSpPr>
        <p:sp>
          <p:nvSpPr>
            <p:cNvPr id="122" name="Yuvarlatılmış Dikdörtgen 12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Serbest Form 122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III - IV - V</a:t>
              </a:r>
            </a:p>
          </p:txBody>
        </p:sp>
      </p:grpSp>
      <p:grpSp>
        <p:nvGrpSpPr>
          <p:cNvPr id="124" name="D"/>
          <p:cNvGrpSpPr/>
          <p:nvPr/>
        </p:nvGrpSpPr>
        <p:grpSpPr>
          <a:xfrm>
            <a:off x="536452" y="5420005"/>
            <a:ext cx="11518296" cy="543553"/>
            <a:chOff x="955343" y="3343700"/>
            <a:chExt cx="11518296" cy="682389"/>
          </a:xfrm>
        </p:grpSpPr>
        <p:sp>
          <p:nvSpPr>
            <p:cNvPr id="125" name="Yuvarlatılmış Dikdörtgen 124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AE5092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Serbest Form 125"/>
            <p:cNvSpPr/>
            <p:nvPr/>
          </p:nvSpPr>
          <p:spPr>
            <a:xfrm>
              <a:off x="1201742" y="3343700"/>
              <a:ext cx="11271897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- II - III </a:t>
              </a:r>
            </a:p>
          </p:txBody>
        </p:sp>
      </p:grpSp>
      <p:sp>
        <p:nvSpPr>
          <p:cNvPr id="128" name="Dikdörtgen 127"/>
          <p:cNvSpPr/>
          <p:nvPr/>
        </p:nvSpPr>
        <p:spPr>
          <a:xfrm>
            <a:off x="332381" y="5969065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29" name="Dikdörtgen 128"/>
          <p:cNvSpPr/>
          <p:nvPr/>
        </p:nvSpPr>
        <p:spPr>
          <a:xfrm>
            <a:off x="331627" y="3980980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0" name="Dikdörtgen 129"/>
          <p:cNvSpPr/>
          <p:nvPr/>
        </p:nvSpPr>
        <p:spPr>
          <a:xfrm>
            <a:off x="414150" y="5321863"/>
            <a:ext cx="663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8978150" y="2749479"/>
            <a:ext cx="3163752" cy="4952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Dögm SORU HAVUZU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22829" y="4759652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grpSp>
        <p:nvGrpSpPr>
          <p:cNvPr id="31" name="D"/>
          <p:cNvGrpSpPr/>
          <p:nvPr/>
        </p:nvGrpSpPr>
        <p:grpSpPr>
          <a:xfrm>
            <a:off x="536452" y="4749965"/>
            <a:ext cx="11518296" cy="543555"/>
            <a:chOff x="955343" y="3343697"/>
            <a:chExt cx="11518296" cy="682391"/>
          </a:xfrm>
        </p:grpSpPr>
        <p:sp>
          <p:nvSpPr>
            <p:cNvPr id="32" name="Yuvarlatılmış Dikdörtgen 3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38ACBB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erbest Form 32"/>
            <p:cNvSpPr/>
            <p:nvPr/>
          </p:nvSpPr>
          <p:spPr>
            <a:xfrm>
              <a:off x="1228299" y="3343697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 - IV - V</a:t>
              </a: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413621" y="4667798"/>
            <a:ext cx="6277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2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kdörtgen 130"/>
          <p:cNvSpPr/>
          <p:nvPr/>
        </p:nvSpPr>
        <p:spPr>
          <a:xfrm>
            <a:off x="92920" y="5062306"/>
            <a:ext cx="582662" cy="539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✔</a:t>
            </a:r>
          </a:p>
        </p:txBody>
      </p:sp>
      <p:sp>
        <p:nvSpPr>
          <p:cNvPr id="132" name="Dikdörtgen 131"/>
          <p:cNvSpPr/>
          <p:nvPr/>
        </p:nvSpPr>
        <p:spPr>
          <a:xfrm>
            <a:off x="140558" y="3610006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33" name="Dikdörtgen 132"/>
          <p:cNvSpPr/>
          <p:nvPr/>
        </p:nvSpPr>
        <p:spPr>
          <a:xfrm>
            <a:off x="135629" y="5795146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7" name="Dikdörtgen 126"/>
          <p:cNvSpPr/>
          <p:nvPr/>
        </p:nvSpPr>
        <p:spPr>
          <a:xfrm>
            <a:off x="122829" y="2858304"/>
            <a:ext cx="382138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122829" y="24558"/>
            <a:ext cx="12019073" cy="250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“İman edip iyi işler yapan, namaz kılan ve zekât verenler var ya, onların mükâfatları Rableri katındadır. Onlara korku yoktur, onlar üzüntü de çekmezler.” (Bakara suresi, 277. ayet.)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Bu ayetlerde aşağıdaki sorulardan hangisinin cevabına </a:t>
            </a:r>
            <a:r>
              <a:rPr kumimoji="0" lang="tr-TR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değinilmemiştir? </a:t>
            </a:r>
          </a:p>
        </p:txBody>
      </p:sp>
      <p:grpSp>
        <p:nvGrpSpPr>
          <p:cNvPr id="105" name="A"/>
          <p:cNvGrpSpPr/>
          <p:nvPr/>
        </p:nvGrpSpPr>
        <p:grpSpPr>
          <a:xfrm>
            <a:off x="495508" y="2844657"/>
            <a:ext cx="11527754" cy="543553"/>
            <a:chOff x="955343" y="3343700"/>
            <a:chExt cx="11527754" cy="682389"/>
          </a:xfrm>
          <a:effectLst/>
        </p:grpSpPr>
        <p:sp>
          <p:nvSpPr>
            <p:cNvPr id="97" name="Yuvarlatılmış Dikdörtgen 96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Serbest Form 95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İman edenleri kim ödüllendirecektir?</a:t>
              </a:r>
              <a:endPara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" name="Dikdörtgen 103"/>
          <p:cNvSpPr/>
          <p:nvPr/>
        </p:nvSpPr>
        <p:spPr>
          <a:xfrm>
            <a:off x="382136" y="2739419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18" name="B"/>
          <p:cNvGrpSpPr/>
          <p:nvPr/>
        </p:nvGrpSpPr>
        <p:grpSpPr>
          <a:xfrm>
            <a:off x="584239" y="5065806"/>
            <a:ext cx="11527754" cy="543553"/>
            <a:chOff x="955343" y="3343700"/>
            <a:chExt cx="11527754" cy="682389"/>
          </a:xfrm>
        </p:grpSpPr>
        <p:sp>
          <p:nvSpPr>
            <p:cNvPr id="119" name="Yuvarlatılmış Dikdörtgen 118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DA64B7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Serbest Form 119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Allah’a (</a:t>
              </a:r>
              <a:r>
                <a:rPr kumimoji="0" lang="tr-TR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c.c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.) karşı sorumluluk bilinci taşıyanlar kimlerdir?</a:t>
              </a:r>
            </a:p>
          </p:txBody>
        </p:sp>
      </p:grpSp>
      <p:grpSp>
        <p:nvGrpSpPr>
          <p:cNvPr id="121" name="C"/>
          <p:cNvGrpSpPr/>
          <p:nvPr/>
        </p:nvGrpSpPr>
        <p:grpSpPr>
          <a:xfrm>
            <a:off x="513237" y="3590418"/>
            <a:ext cx="11527754" cy="543553"/>
            <a:chOff x="955343" y="3343700"/>
            <a:chExt cx="11527754" cy="682389"/>
          </a:xfrm>
        </p:grpSpPr>
        <p:sp>
          <p:nvSpPr>
            <p:cNvPr id="122" name="Yuvarlatılmış Dikdörtgen 12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Serbest Form 122"/>
            <p:cNvSpPr/>
            <p:nvPr/>
          </p:nvSpPr>
          <p:spPr>
            <a:xfrm>
              <a:off x="1237757" y="3343700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İnsanın yapması gereken güzel davranışlar nelerdir?</a:t>
              </a:r>
              <a:endPara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D"/>
          <p:cNvGrpSpPr/>
          <p:nvPr/>
        </p:nvGrpSpPr>
        <p:grpSpPr>
          <a:xfrm>
            <a:off x="549252" y="5785459"/>
            <a:ext cx="11518296" cy="543553"/>
            <a:chOff x="955343" y="3343700"/>
            <a:chExt cx="11518296" cy="682389"/>
          </a:xfrm>
        </p:grpSpPr>
        <p:sp>
          <p:nvSpPr>
            <p:cNvPr id="125" name="Yuvarlatılmış Dikdörtgen 124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Serbest Form 125"/>
            <p:cNvSpPr/>
            <p:nvPr/>
          </p:nvSpPr>
          <p:spPr>
            <a:xfrm>
              <a:off x="1201742" y="3343700"/>
              <a:ext cx="11271897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Allah’a (</a:t>
              </a:r>
              <a:r>
                <a:rPr kumimoji="0" lang="tr-TR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c.c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.) karşı sorumluluk bilinci taşıyanlar kimlerdir?</a:t>
              </a:r>
            </a:p>
          </p:txBody>
        </p:sp>
      </p:grpSp>
      <p:sp>
        <p:nvSpPr>
          <p:cNvPr id="128" name="Dikdörtgen 127"/>
          <p:cNvSpPr/>
          <p:nvPr/>
        </p:nvSpPr>
        <p:spPr>
          <a:xfrm>
            <a:off x="425301" y="4977630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29" name="Dikdörtgen 128"/>
          <p:cNvSpPr/>
          <p:nvPr/>
        </p:nvSpPr>
        <p:spPr>
          <a:xfrm>
            <a:off x="331627" y="3508251"/>
            <a:ext cx="723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0" name="Dikdörtgen 129"/>
          <p:cNvSpPr/>
          <p:nvPr/>
        </p:nvSpPr>
        <p:spPr>
          <a:xfrm>
            <a:off x="426950" y="5687317"/>
            <a:ext cx="663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122829" y="4345596"/>
            <a:ext cx="504966" cy="50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grpSp>
        <p:nvGrpSpPr>
          <p:cNvPr id="31" name="D"/>
          <p:cNvGrpSpPr/>
          <p:nvPr/>
        </p:nvGrpSpPr>
        <p:grpSpPr>
          <a:xfrm>
            <a:off x="536452" y="4335909"/>
            <a:ext cx="11518296" cy="543555"/>
            <a:chOff x="955343" y="3343697"/>
            <a:chExt cx="11518296" cy="682391"/>
          </a:xfrm>
        </p:grpSpPr>
        <p:sp>
          <p:nvSpPr>
            <p:cNvPr id="32" name="Yuvarlatılmış Dikdörtgen 31"/>
            <p:cNvSpPr/>
            <p:nvPr/>
          </p:nvSpPr>
          <p:spPr>
            <a:xfrm>
              <a:off x="955343" y="3343700"/>
              <a:ext cx="1201003" cy="682388"/>
            </a:xfrm>
            <a:prstGeom prst="roundRect">
              <a:avLst/>
            </a:prstGeom>
            <a:solidFill>
              <a:srgbClr val="38ACBB"/>
            </a:solidFill>
            <a:ln>
              <a:noFill/>
            </a:ln>
            <a:effectLst>
              <a:outerShdw blurRad="228600" dist="190500" dir="8580000" sx="61000" sy="61000" algn="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erbest Form 32"/>
            <p:cNvSpPr/>
            <p:nvPr/>
          </p:nvSpPr>
          <p:spPr>
            <a:xfrm>
              <a:off x="1228299" y="3343697"/>
              <a:ext cx="11245340" cy="682389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Allah (</a:t>
              </a:r>
              <a:r>
                <a:rPr kumimoji="0" lang="tr-TR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c.c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.) hangi davranışlara mükâfat vadetmektedir? </a:t>
              </a: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413621" y="4253742"/>
            <a:ext cx="6277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50" normalizeH="0" baseline="0" noProof="0" dirty="0">
                <a:ln w="9525" cmpd="sng">
                  <a:solidFill>
                    <a:prstClr val="white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5" name="Yuvarlatılmış Dikdörtgen 34"/>
          <p:cNvSpPr/>
          <p:nvPr/>
        </p:nvSpPr>
        <p:spPr>
          <a:xfrm>
            <a:off x="8978150" y="2233791"/>
            <a:ext cx="3163752" cy="4952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Dögm SORU HAVUZU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3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kdörtgen 130"/>
          <p:cNvSpPr/>
          <p:nvPr/>
        </p:nvSpPr>
        <p:spPr>
          <a:xfrm>
            <a:off x="7878498" y="3823034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✔</a:t>
            </a: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98474" y="126609"/>
            <a:ext cx="7568418" cy="6443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inancı, ahlaki değerlere kaynaklık eder. İnsan olmayı önemseyen herkes için ahlaki değerler vazgeçilmezdir. 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inancı, insanı erdemli kılar. İman, insanî değerlerin gelişmesi için uygun bir iklim sunar. İnanan insan, Rabbini sever ve iman etmenin Allah’ın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hoşnut olacağı güzel işler yapmak anlamına geldiğini kavrar. Bu paragrafa göre; 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İman etmek güzel işler yapmayı gerektirir. 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İman, toplum hayatına yön veren değerlere sahiptir. 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Ahlaki değerler evrensel olduğu için kaynağı belli değildir.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ifadelerinden hangisi/hangileri doğrudur?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7867165" y="977465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8644646" y="977465"/>
            <a:ext cx="3098729" cy="623261"/>
            <a:chOff x="9304418" y="1698250"/>
            <a:chExt cx="2519732" cy="62326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6" name="Serbest Form 95"/>
            <p:cNvSpPr/>
            <p:nvPr/>
          </p:nvSpPr>
          <p:spPr>
            <a:xfrm>
              <a:off x="9304421" y="1698250"/>
              <a:ext cx="2519729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Yalnız I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İkizkenar Üçgen 6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56" name="Grup 55"/>
          <p:cNvGrpSpPr/>
          <p:nvPr/>
        </p:nvGrpSpPr>
        <p:grpSpPr>
          <a:xfrm>
            <a:off x="8654402" y="4692661"/>
            <a:ext cx="3098728" cy="623261"/>
            <a:chOff x="9304418" y="1698250"/>
            <a:chExt cx="3098728" cy="623261"/>
          </a:xfrm>
        </p:grpSpPr>
        <p:sp>
          <p:nvSpPr>
            <p:cNvPr id="57" name="Serbest Form 56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II - III</a:t>
              </a:r>
            </a:p>
          </p:txBody>
        </p:sp>
        <p:sp>
          <p:nvSpPr>
            <p:cNvPr id="58" name="İkizkenar Üçgen 57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59" name="Grup 58"/>
          <p:cNvGrpSpPr/>
          <p:nvPr/>
        </p:nvGrpSpPr>
        <p:grpSpPr>
          <a:xfrm>
            <a:off x="8644647" y="2910079"/>
            <a:ext cx="3098728" cy="623261"/>
            <a:chOff x="9304418" y="1698250"/>
            <a:chExt cx="3098728" cy="623261"/>
          </a:xfrm>
        </p:grpSpPr>
        <p:sp>
          <p:nvSpPr>
            <p:cNvPr id="60" name="Serbest Form 59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Yalnız III</a:t>
              </a:r>
            </a:p>
          </p:txBody>
        </p:sp>
        <p:sp>
          <p:nvSpPr>
            <p:cNvPr id="61" name="İkizkenar Üçgen 60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38ACB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8712442" y="1904446"/>
            <a:ext cx="3098728" cy="623261"/>
            <a:chOff x="9304418" y="1698250"/>
            <a:chExt cx="3098728" cy="623261"/>
          </a:xfrm>
        </p:grpSpPr>
        <p:sp>
          <p:nvSpPr>
            <p:cNvPr id="63" name="Serbest Form 62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Yalnız II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İkizkenar Üçgen 63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8681130" y="3779705"/>
            <a:ext cx="3098728" cy="623261"/>
            <a:chOff x="9304418" y="1698250"/>
            <a:chExt cx="3098728" cy="623261"/>
          </a:xfrm>
        </p:grpSpPr>
        <p:sp>
          <p:nvSpPr>
            <p:cNvPr id="66" name="Serbest Form 65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- II</a:t>
              </a:r>
            </a:p>
          </p:txBody>
        </p:sp>
        <p:sp>
          <p:nvSpPr>
            <p:cNvPr id="67" name="İkizkenar Üçgen 66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DA64B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71" name="Dikdörtgen 70"/>
          <p:cNvSpPr/>
          <p:nvPr/>
        </p:nvSpPr>
        <p:spPr>
          <a:xfrm>
            <a:off x="7867164" y="469266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73" name="Dikdörtgen 72"/>
          <p:cNvSpPr/>
          <p:nvPr/>
        </p:nvSpPr>
        <p:spPr>
          <a:xfrm>
            <a:off x="7867164" y="2907022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74" name="Dikdörtgen 73"/>
          <p:cNvSpPr/>
          <p:nvPr/>
        </p:nvSpPr>
        <p:spPr>
          <a:xfrm>
            <a:off x="7899407" y="1898331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9021636" y="0"/>
            <a:ext cx="3163752" cy="4952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Dögm SORU HAVUZU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9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131" grpId="0" animBg="1"/>
      <p:bldP spid="30" grpId="0" animBg="1"/>
      <p:bldP spid="71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İçerik Yer Tutucusu 2"/>
          <p:cNvSpPr txBox="1">
            <a:spLocks/>
          </p:cNvSpPr>
          <p:nvPr/>
        </p:nvSpPr>
        <p:spPr>
          <a:xfrm>
            <a:off x="279306" y="125409"/>
            <a:ext cx="7199117" cy="6186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gradFill>
              <a:gsLst>
                <a:gs pos="0">
                  <a:schemeClr val="bg1">
                    <a:alpha val="9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Allah’a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olan inancı sayesinde insanın; eşya, tabiat ve canlılara olan bakışı değişir.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 şeyi yaratanın 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olduğunu idrak eden insan, evrenden bağımsız olduğunu anlar.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Allah’a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olan inanç insana değer vermeyi, diğer varlıklara zarar vermekten kaçınmayı gerektirir.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Yukarıdaki ifadelerden hangisi/hangileri </a:t>
            </a:r>
            <a:r>
              <a:rPr kumimoji="0" lang="tr-TR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yanlıştır?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7867164" y="1975933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✔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7867165" y="977465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grpSp>
        <p:nvGrpSpPr>
          <p:cNvPr id="27" name="Grup 26"/>
          <p:cNvGrpSpPr/>
          <p:nvPr/>
        </p:nvGrpSpPr>
        <p:grpSpPr>
          <a:xfrm>
            <a:off x="8644646" y="977465"/>
            <a:ext cx="3098729" cy="623261"/>
            <a:chOff x="9304418" y="1698250"/>
            <a:chExt cx="2519732" cy="62326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Serbest Form 27"/>
            <p:cNvSpPr/>
            <p:nvPr/>
          </p:nvSpPr>
          <p:spPr>
            <a:xfrm>
              <a:off x="9304421" y="1698250"/>
              <a:ext cx="2519729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Yalnız I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İkizkenar Üçgen 28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8654402" y="4692661"/>
            <a:ext cx="3098728" cy="623261"/>
            <a:chOff x="9304418" y="1698250"/>
            <a:chExt cx="3098728" cy="623261"/>
          </a:xfrm>
        </p:grpSpPr>
        <p:sp>
          <p:nvSpPr>
            <p:cNvPr id="32" name="Serbest Form 31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 - III</a:t>
              </a:r>
            </a:p>
          </p:txBody>
        </p:sp>
        <p:sp>
          <p:nvSpPr>
            <p:cNvPr id="33" name="İkizkenar Üçgen 32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8644647" y="2910079"/>
            <a:ext cx="3098728" cy="623261"/>
            <a:chOff x="9304418" y="1698250"/>
            <a:chExt cx="3098728" cy="623261"/>
          </a:xfrm>
        </p:grpSpPr>
        <p:sp>
          <p:nvSpPr>
            <p:cNvPr id="35" name="Serbest Form 34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Yalnız III</a:t>
              </a:r>
            </a:p>
          </p:txBody>
        </p:sp>
        <p:sp>
          <p:nvSpPr>
            <p:cNvPr id="36" name="İkizkenar Üçgen 35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38ACB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8644645" y="3801369"/>
            <a:ext cx="3098728" cy="623261"/>
            <a:chOff x="9304418" y="1698250"/>
            <a:chExt cx="3098728" cy="623261"/>
          </a:xfrm>
        </p:grpSpPr>
        <p:sp>
          <p:nvSpPr>
            <p:cNvPr id="38" name="Serbest Form 37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- II</a:t>
              </a:r>
            </a:p>
          </p:txBody>
        </p:sp>
        <p:sp>
          <p:nvSpPr>
            <p:cNvPr id="39" name="İkizkenar Üçgen 38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D964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8669796" y="1932604"/>
            <a:ext cx="3098728" cy="623261"/>
            <a:chOff x="9304418" y="1698250"/>
            <a:chExt cx="3098728" cy="623261"/>
          </a:xfrm>
        </p:grpSpPr>
        <p:sp>
          <p:nvSpPr>
            <p:cNvPr id="41" name="Serbest Form 40"/>
            <p:cNvSpPr/>
            <p:nvPr/>
          </p:nvSpPr>
          <p:spPr>
            <a:xfrm>
              <a:off x="9304421" y="1698250"/>
              <a:ext cx="3098725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Yalnız I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İkizkenar Üçgen 41"/>
            <p:cNvSpPr/>
            <p:nvPr/>
          </p:nvSpPr>
          <p:spPr>
            <a:xfrm rot="5400000">
              <a:off x="9369777" y="1632891"/>
              <a:ext cx="623261" cy="75397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43" name="Dikdörtgen 42"/>
          <p:cNvSpPr/>
          <p:nvPr/>
        </p:nvSpPr>
        <p:spPr>
          <a:xfrm>
            <a:off x="7867164" y="4692660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7867164" y="2907022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7831610" y="3795254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46" name="Yuvarlatılmış Dikdörtgen 45"/>
          <p:cNvSpPr/>
          <p:nvPr/>
        </p:nvSpPr>
        <p:spPr>
          <a:xfrm>
            <a:off x="9031391" y="-97430"/>
            <a:ext cx="3163752" cy="49523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Dögm SORU HAVUZU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Answer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578"/>
            <a:ext cx="12186017" cy="193576"/>
            <a:chOff x="0" y="0"/>
            <a:chExt cx="6355159" cy="378290"/>
          </a:xfrm>
          <a:solidFill>
            <a:srgbClr val="34ADF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09291" y="6725978"/>
            <a:ext cx="9776726" cy="149298"/>
            <a:chOff x="0" y="0"/>
            <a:chExt cx="6355159" cy="378290"/>
          </a:xfrm>
          <a:solidFill>
            <a:srgbClr val="34ADF5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208874" y="754912"/>
            <a:ext cx="4977143" cy="5612600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54266" y="671383"/>
            <a:ext cx="4478017" cy="662938"/>
          </a:xfrm>
          <a:prstGeom prst="rect">
            <a:avLst/>
          </a:prstGeom>
          <a:solidFill>
            <a:srgbClr val="FDF7F5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83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MUSTAFA YILDIRIM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9550" y="1339849"/>
            <a:ext cx="7218045" cy="398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AD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DİN KÜLTÜRÜ VE AHLAK BİLGİSİ ÖĞRETMENİ</a:t>
            </a:r>
          </a:p>
        </p:txBody>
      </p:sp>
      <p:sp>
        <p:nvSpPr>
          <p:cNvPr id="32" name="TextBox 32">
            <a:hlinkClick r:id="rId5"/>
          </p:cNvPr>
          <p:cNvSpPr txBox="1"/>
          <p:nvPr/>
        </p:nvSpPr>
        <p:spPr>
          <a:xfrm>
            <a:off x="1315301" y="2390701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www.dindersimateryal.com</a:t>
            </a:r>
          </a:p>
        </p:txBody>
      </p:sp>
      <p:sp>
        <p:nvSpPr>
          <p:cNvPr id="40" name="Freeform 26">
            <a:hlinkClick r:id="rId6"/>
            <a:extLst>
              <a:ext uri="{FF2B5EF4-FFF2-40B4-BE49-F238E27FC236}">
                <a16:creationId xmlns:a16="http://schemas.microsoft.com/office/drawing/2014/main" id="{0F1ECF8B-A9EF-DBDA-9C9E-593E2186275D}"/>
              </a:ext>
            </a:extLst>
          </p:cNvPr>
          <p:cNvSpPr/>
          <p:nvPr/>
        </p:nvSpPr>
        <p:spPr>
          <a:xfrm>
            <a:off x="381564" y="3232437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30">
            <a:hlinkClick r:id="rId7"/>
            <a:extLst>
              <a:ext uri="{FF2B5EF4-FFF2-40B4-BE49-F238E27FC236}">
                <a16:creationId xmlns:a16="http://schemas.microsoft.com/office/drawing/2014/main" id="{96B76201-8A16-0B6C-9A7C-D2D4AD3F8CE8}"/>
              </a:ext>
            </a:extLst>
          </p:cNvPr>
          <p:cNvSpPr/>
          <p:nvPr/>
        </p:nvSpPr>
        <p:spPr>
          <a:xfrm>
            <a:off x="381564" y="4251626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32">
            <a:hlinkClick r:id="rId7"/>
            <a:extLst>
              <a:ext uri="{FF2B5EF4-FFF2-40B4-BE49-F238E27FC236}">
                <a16:creationId xmlns:a16="http://schemas.microsoft.com/office/drawing/2014/main" id="{E084193D-FFF4-8C43-63FC-081DCB4030C2}"/>
              </a:ext>
            </a:extLst>
          </p:cNvPr>
          <p:cNvSpPr/>
          <p:nvPr/>
        </p:nvSpPr>
        <p:spPr>
          <a:xfrm>
            <a:off x="515604" y="4394555"/>
            <a:ext cx="618314" cy="600537"/>
          </a:xfrm>
          <a:custGeom>
            <a:avLst/>
            <a:gdLst/>
            <a:ahLst/>
            <a:cxnLst/>
            <a:rect l="l" t="t" r="r" b="b"/>
            <a:pathLst>
              <a:path w="745110" h="723688">
                <a:moveTo>
                  <a:pt x="0" y="0"/>
                </a:moveTo>
                <a:lnTo>
                  <a:pt x="745110" y="0"/>
                </a:lnTo>
                <a:lnTo>
                  <a:pt x="745110" y="723689"/>
                </a:lnTo>
                <a:lnTo>
                  <a:pt x="0" y="723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 33">
            <a:hlinkClick r:id="rId6"/>
            <a:extLst>
              <a:ext uri="{FF2B5EF4-FFF2-40B4-BE49-F238E27FC236}">
                <a16:creationId xmlns:a16="http://schemas.microsoft.com/office/drawing/2014/main" id="{45ED86CA-DED7-1114-1799-C4B31903F606}"/>
              </a:ext>
            </a:extLst>
          </p:cNvPr>
          <p:cNvSpPr/>
          <p:nvPr/>
        </p:nvSpPr>
        <p:spPr>
          <a:xfrm>
            <a:off x="499316" y="3350189"/>
            <a:ext cx="650891" cy="650891"/>
          </a:xfrm>
          <a:custGeom>
            <a:avLst/>
            <a:gdLst/>
            <a:ahLst/>
            <a:cxnLst/>
            <a:rect l="l" t="t" r="r" b="b"/>
            <a:pathLst>
              <a:path w="976336" h="976336">
                <a:moveTo>
                  <a:pt x="0" y="0"/>
                </a:moveTo>
                <a:lnTo>
                  <a:pt x="976336" y="0"/>
                </a:lnTo>
                <a:lnTo>
                  <a:pt x="976336" y="976336"/>
                </a:lnTo>
                <a:lnTo>
                  <a:pt x="0" y="9763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397FB586-151D-101B-6DB2-44BBF9717EF3}"/>
              </a:ext>
            </a:extLst>
          </p:cNvPr>
          <p:cNvSpPr txBox="1"/>
          <p:nvPr/>
        </p:nvSpPr>
        <p:spPr>
          <a:xfrm>
            <a:off x="1315302" y="3428676"/>
            <a:ext cx="2810132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mustafa_yildirim129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4DD7BF1C-DEC9-F6C3-8AC2-90B3DD2F1541}"/>
              </a:ext>
            </a:extLst>
          </p:cNvPr>
          <p:cNvSpPr txBox="1"/>
          <p:nvPr/>
        </p:nvSpPr>
        <p:spPr>
          <a:xfrm>
            <a:off x="1344453" y="4466651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t.me/</a:t>
            </a:r>
            <a:r>
              <a:rPr kumimoji="0" lang="en-US" sz="2400" b="0" i="0" u="none" strike="noStrike" kern="1200" cap="none" spc="31" normalizeH="0" baseline="0" noProof="0" dirty="0" err="1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Dindersimateryalcom</a:t>
            </a:r>
            <a:endParaRPr kumimoji="0" lang="en-US" sz="2400" b="0" i="0" u="none" strike="noStrike" kern="1200" cap="none" spc="31" normalizeH="0" baseline="0" noProof="0" dirty="0">
              <a:ln>
                <a:noFill/>
              </a:ln>
              <a:solidFill>
                <a:srgbClr val="4F4C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ikdörtgen: Çapraz Köşeleri Kesik 19">
            <a:extLst>
              <a:ext uri="{FF2B5EF4-FFF2-40B4-BE49-F238E27FC236}">
                <a16:creationId xmlns:a16="http://schemas.microsoft.com/office/drawing/2014/main" id="{A8E4C9BC-68A6-D236-991F-B94CFE51A5F6}"/>
              </a:ext>
            </a:extLst>
          </p:cNvPr>
          <p:cNvSpPr/>
          <p:nvPr/>
        </p:nvSpPr>
        <p:spPr>
          <a:xfrm>
            <a:off x="0" y="6300344"/>
            <a:ext cx="2555318" cy="574931"/>
          </a:xfrm>
          <a:prstGeom prst="snip2DiagRect">
            <a:avLst>
              <a:gd name="adj1" fmla="val 0"/>
              <a:gd name="adj2" fmla="val 13951"/>
            </a:avLst>
          </a:prstGeom>
          <a:solidFill>
            <a:srgbClr val="34AD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 26">
            <a:hlinkClick r:id="rId5"/>
            <a:extLst>
              <a:ext uri="{FF2B5EF4-FFF2-40B4-BE49-F238E27FC236}">
                <a16:creationId xmlns:a16="http://schemas.microsoft.com/office/drawing/2014/main" id="{15BD4A1E-862B-3E27-AAF4-D7BE6547A232}"/>
              </a:ext>
            </a:extLst>
          </p:cNvPr>
          <p:cNvSpPr/>
          <p:nvPr/>
        </p:nvSpPr>
        <p:spPr>
          <a:xfrm>
            <a:off x="381564" y="2213248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34">
            <a:hlinkClick r:id="rId5"/>
            <a:extLst>
              <a:ext uri="{FF2B5EF4-FFF2-40B4-BE49-F238E27FC236}">
                <a16:creationId xmlns:a16="http://schemas.microsoft.com/office/drawing/2014/main" id="{D7FA7AE3-A9C8-0347-F9F6-7FBCED15D233}"/>
              </a:ext>
            </a:extLst>
          </p:cNvPr>
          <p:cNvSpPr/>
          <p:nvPr/>
        </p:nvSpPr>
        <p:spPr>
          <a:xfrm>
            <a:off x="446630" y="2290131"/>
            <a:ext cx="756262" cy="732629"/>
          </a:xfrm>
          <a:custGeom>
            <a:avLst/>
            <a:gdLst/>
            <a:ahLst/>
            <a:cxnLst/>
            <a:rect l="l" t="t" r="r" b="b"/>
            <a:pathLst>
              <a:path w="1862481" h="1804278">
                <a:moveTo>
                  <a:pt x="0" y="0"/>
                </a:moveTo>
                <a:lnTo>
                  <a:pt x="1862480" y="0"/>
                </a:lnTo>
                <a:lnTo>
                  <a:pt x="1862480" y="1804278"/>
                </a:lnTo>
                <a:lnTo>
                  <a:pt x="0" y="1804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147657" y="111396"/>
            <a:ext cx="5896687" cy="923330"/>
            <a:chOff x="1705970" y="125044"/>
            <a:chExt cx="5896687" cy="923330"/>
          </a:xfrm>
        </p:grpSpPr>
        <p:sp>
          <p:nvSpPr>
            <p:cNvPr id="2" name="사각형: 둥근 위쪽 모서리 52">
              <a:extLst>
                <a:ext uri="{FF2B5EF4-FFF2-40B4-BE49-F238E27FC236}">
                  <a16:creationId xmlns:a16="http://schemas.microsoft.com/office/drawing/2014/main" id="{71EA2BC2-15EA-4741-80BA-A12B08D7ADA2}"/>
                </a:ext>
              </a:extLst>
            </p:cNvPr>
            <p:cNvSpPr/>
            <p:nvPr/>
          </p:nvSpPr>
          <p:spPr>
            <a:xfrm rot="5400000">
              <a:off x="4514329" y="-2091581"/>
              <a:ext cx="813146" cy="5363511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grpSp>
          <p:nvGrpSpPr>
            <p:cNvPr id="3" name="그룹 4">
              <a:extLst>
                <a:ext uri="{FF2B5EF4-FFF2-40B4-BE49-F238E27FC236}">
                  <a16:creationId xmlns:a16="http://schemas.microsoft.com/office/drawing/2014/main" id="{A08C38DD-7AD2-4BB8-97E4-6D124D5CCECA}"/>
                </a:ext>
              </a:extLst>
            </p:cNvPr>
            <p:cNvGrpSpPr/>
            <p:nvPr/>
          </p:nvGrpSpPr>
          <p:grpSpPr>
            <a:xfrm>
              <a:off x="1705970" y="183603"/>
              <a:ext cx="1029846" cy="813613"/>
              <a:chOff x="1405985" y="1484784"/>
              <a:chExt cx="1465190" cy="813613"/>
            </a:xfrm>
            <a:solidFill>
              <a:srgbClr val="FFAD3D"/>
            </a:solidFill>
          </p:grpSpPr>
          <p:sp>
            <p:nvSpPr>
              <p:cNvPr id="4" name="사각형: 둥근 위쪽 모서리 1">
                <a:extLst>
                  <a:ext uri="{FF2B5EF4-FFF2-40B4-BE49-F238E27FC236}">
                    <a16:creationId xmlns:a16="http://schemas.microsoft.com/office/drawing/2014/main" id="{E3669431-1016-4716-9B58-7235B5B796E7}"/>
                  </a:ext>
                </a:extLst>
              </p:cNvPr>
              <p:cNvSpPr/>
              <p:nvPr/>
            </p:nvSpPr>
            <p:spPr>
              <a:xfrm rot="16200000">
                <a:off x="1483672" y="1407097"/>
                <a:ext cx="813146" cy="96852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  <p:sp>
            <p:nvSpPr>
              <p:cNvPr id="5" name="직각 삼각형 2">
                <a:extLst>
                  <a:ext uri="{FF2B5EF4-FFF2-40B4-BE49-F238E27FC236}">
                    <a16:creationId xmlns:a16="http://schemas.microsoft.com/office/drawing/2014/main" id="{9CEC95B0-A8F3-402A-864C-968DDC5C3E60}"/>
                  </a:ext>
                </a:extLst>
              </p:cNvPr>
              <p:cNvSpPr/>
              <p:nvPr/>
            </p:nvSpPr>
            <p:spPr>
              <a:xfrm rot="5400000">
                <a:off x="2216266" y="1643488"/>
                <a:ext cx="813147" cy="496671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</p:grpSp>
        <p:sp>
          <p:nvSpPr>
            <p:cNvPr id="6" name="Rectangle 236">
              <a:extLst>
                <a:ext uri="{FF2B5EF4-FFF2-40B4-BE49-F238E27FC236}">
                  <a16:creationId xmlns:a16="http://schemas.microsoft.com/office/drawing/2014/main" id="{21157787-EC97-4193-A860-71D63AFF48DC}"/>
                </a:ext>
              </a:extLst>
            </p:cNvPr>
            <p:cNvSpPr/>
            <p:nvPr/>
          </p:nvSpPr>
          <p:spPr>
            <a:xfrm rot="5400000">
              <a:off x="6310686" y="494531"/>
              <a:ext cx="813148" cy="191292"/>
            </a:xfrm>
            <a:prstGeom prst="rect">
              <a:avLst/>
            </a:prstGeom>
            <a:blipFill dpi="0" rotWithShape="1">
              <a:blip r:embed="rId4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2542356" y="297786"/>
              <a:ext cx="39885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Allah İnancı ve İnsan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889908" y="125044"/>
              <a:ext cx="44346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1</a:t>
              </a: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4307" y="174208"/>
              <a:ext cx="825003" cy="825003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5085038" y="1702021"/>
            <a:ext cx="6906336" cy="3807667"/>
            <a:chOff x="1795463" y="2430463"/>
            <a:chExt cx="2317750" cy="1879600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795463" y="2430463"/>
              <a:ext cx="2317750" cy="1879600"/>
            </a:xfrm>
            <a:custGeom>
              <a:avLst/>
              <a:gdLst>
                <a:gd name="T0" fmla="*/ 142 w 1460"/>
                <a:gd name="T1" fmla="*/ 1182 h 1184"/>
                <a:gd name="T2" fmla="*/ 122 w 1460"/>
                <a:gd name="T3" fmla="*/ 1174 h 1184"/>
                <a:gd name="T4" fmla="*/ 108 w 1460"/>
                <a:gd name="T5" fmla="*/ 1156 h 1184"/>
                <a:gd name="T6" fmla="*/ 104 w 1460"/>
                <a:gd name="T7" fmla="*/ 1140 h 1184"/>
                <a:gd name="T8" fmla="*/ 106 w 1460"/>
                <a:gd name="T9" fmla="*/ 1116 h 1184"/>
                <a:gd name="T10" fmla="*/ 122 w 1460"/>
                <a:gd name="T11" fmla="*/ 1098 h 1184"/>
                <a:gd name="T12" fmla="*/ 148 w 1460"/>
                <a:gd name="T13" fmla="*/ 1082 h 1184"/>
                <a:gd name="T14" fmla="*/ 198 w 1460"/>
                <a:gd name="T15" fmla="*/ 1040 h 1184"/>
                <a:gd name="T16" fmla="*/ 232 w 1460"/>
                <a:gd name="T17" fmla="*/ 992 h 1184"/>
                <a:gd name="T18" fmla="*/ 180 w 1460"/>
                <a:gd name="T19" fmla="*/ 976 h 1184"/>
                <a:gd name="T20" fmla="*/ 140 w 1460"/>
                <a:gd name="T21" fmla="*/ 976 h 1184"/>
                <a:gd name="T22" fmla="*/ 88 w 1460"/>
                <a:gd name="T23" fmla="*/ 960 h 1184"/>
                <a:gd name="T24" fmla="*/ 46 w 1460"/>
                <a:gd name="T25" fmla="*/ 930 h 1184"/>
                <a:gd name="T26" fmla="*/ 30 w 1460"/>
                <a:gd name="T27" fmla="*/ 908 h 1184"/>
                <a:gd name="T28" fmla="*/ 4 w 1460"/>
                <a:gd name="T29" fmla="*/ 842 h 1184"/>
                <a:gd name="T30" fmla="*/ 0 w 1460"/>
                <a:gd name="T31" fmla="*/ 788 h 1184"/>
                <a:gd name="T32" fmla="*/ 34 w 1460"/>
                <a:gd name="T33" fmla="*/ 320 h 1184"/>
                <a:gd name="T34" fmla="*/ 50 w 1460"/>
                <a:gd name="T35" fmla="*/ 162 h 1184"/>
                <a:gd name="T36" fmla="*/ 70 w 1460"/>
                <a:gd name="T37" fmla="*/ 90 h 1184"/>
                <a:gd name="T38" fmla="*/ 102 w 1460"/>
                <a:gd name="T39" fmla="*/ 44 h 1184"/>
                <a:gd name="T40" fmla="*/ 138 w 1460"/>
                <a:gd name="T41" fmla="*/ 16 h 1184"/>
                <a:gd name="T42" fmla="*/ 196 w 1460"/>
                <a:gd name="T43" fmla="*/ 0 h 1184"/>
                <a:gd name="T44" fmla="*/ 232 w 1460"/>
                <a:gd name="T45" fmla="*/ 0 h 1184"/>
                <a:gd name="T46" fmla="*/ 1298 w 1460"/>
                <a:gd name="T47" fmla="*/ 120 h 1184"/>
                <a:gd name="T48" fmla="*/ 1322 w 1460"/>
                <a:gd name="T49" fmla="*/ 126 h 1184"/>
                <a:gd name="T50" fmla="*/ 1372 w 1460"/>
                <a:gd name="T51" fmla="*/ 150 h 1184"/>
                <a:gd name="T52" fmla="*/ 1408 w 1460"/>
                <a:gd name="T53" fmla="*/ 186 h 1184"/>
                <a:gd name="T54" fmla="*/ 1428 w 1460"/>
                <a:gd name="T55" fmla="*/ 228 h 1184"/>
                <a:gd name="T56" fmla="*/ 1440 w 1460"/>
                <a:gd name="T57" fmla="*/ 308 h 1184"/>
                <a:gd name="T58" fmla="*/ 1460 w 1460"/>
                <a:gd name="T59" fmla="*/ 750 h 1184"/>
                <a:gd name="T60" fmla="*/ 1452 w 1460"/>
                <a:gd name="T61" fmla="*/ 810 h 1184"/>
                <a:gd name="T62" fmla="*/ 1420 w 1460"/>
                <a:gd name="T63" fmla="*/ 878 h 1184"/>
                <a:gd name="T64" fmla="*/ 1402 w 1460"/>
                <a:gd name="T65" fmla="*/ 896 h 1184"/>
                <a:gd name="T66" fmla="*/ 1358 w 1460"/>
                <a:gd name="T67" fmla="*/ 922 h 1184"/>
                <a:gd name="T68" fmla="*/ 1296 w 1460"/>
                <a:gd name="T69" fmla="*/ 938 h 1184"/>
                <a:gd name="T70" fmla="*/ 1084 w 1460"/>
                <a:gd name="T71" fmla="*/ 946 h 1184"/>
                <a:gd name="T72" fmla="*/ 426 w 1460"/>
                <a:gd name="T73" fmla="*/ 966 h 1184"/>
                <a:gd name="T74" fmla="*/ 400 w 1460"/>
                <a:gd name="T75" fmla="*/ 1022 h 1184"/>
                <a:gd name="T76" fmla="*/ 350 w 1460"/>
                <a:gd name="T77" fmla="*/ 1088 h 1184"/>
                <a:gd name="T78" fmla="*/ 294 w 1460"/>
                <a:gd name="T79" fmla="*/ 1134 h 1184"/>
                <a:gd name="T80" fmla="*/ 236 w 1460"/>
                <a:gd name="T81" fmla="*/ 1164 h 1184"/>
                <a:gd name="T82" fmla="*/ 154 w 1460"/>
                <a:gd name="T83" fmla="*/ 1184 h 1184"/>
                <a:gd name="T84" fmla="*/ 150 w 1460"/>
                <a:gd name="T85" fmla="*/ 118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0" h="1184">
                  <a:moveTo>
                    <a:pt x="150" y="1184"/>
                  </a:moveTo>
                  <a:lnTo>
                    <a:pt x="150" y="1184"/>
                  </a:lnTo>
                  <a:lnTo>
                    <a:pt x="142" y="1182"/>
                  </a:lnTo>
                  <a:lnTo>
                    <a:pt x="136" y="1182"/>
                  </a:lnTo>
                  <a:lnTo>
                    <a:pt x="128" y="1178"/>
                  </a:lnTo>
                  <a:lnTo>
                    <a:pt x="122" y="1174"/>
                  </a:lnTo>
                  <a:lnTo>
                    <a:pt x="116" y="1168"/>
                  </a:lnTo>
                  <a:lnTo>
                    <a:pt x="112" y="1162"/>
                  </a:lnTo>
                  <a:lnTo>
                    <a:pt x="108" y="1156"/>
                  </a:lnTo>
                  <a:lnTo>
                    <a:pt x="104" y="1148"/>
                  </a:lnTo>
                  <a:lnTo>
                    <a:pt x="104" y="1148"/>
                  </a:lnTo>
                  <a:lnTo>
                    <a:pt x="104" y="1140"/>
                  </a:lnTo>
                  <a:lnTo>
                    <a:pt x="102" y="1132"/>
                  </a:lnTo>
                  <a:lnTo>
                    <a:pt x="104" y="1124"/>
                  </a:lnTo>
                  <a:lnTo>
                    <a:pt x="106" y="1116"/>
                  </a:lnTo>
                  <a:lnTo>
                    <a:pt x="110" y="1110"/>
                  </a:lnTo>
                  <a:lnTo>
                    <a:pt x="116" y="1104"/>
                  </a:lnTo>
                  <a:lnTo>
                    <a:pt x="122" y="1098"/>
                  </a:lnTo>
                  <a:lnTo>
                    <a:pt x="128" y="1094"/>
                  </a:lnTo>
                  <a:lnTo>
                    <a:pt x="128" y="1094"/>
                  </a:lnTo>
                  <a:lnTo>
                    <a:pt x="148" y="1082"/>
                  </a:lnTo>
                  <a:lnTo>
                    <a:pt x="168" y="1068"/>
                  </a:lnTo>
                  <a:lnTo>
                    <a:pt x="184" y="1054"/>
                  </a:lnTo>
                  <a:lnTo>
                    <a:pt x="198" y="1040"/>
                  </a:lnTo>
                  <a:lnTo>
                    <a:pt x="212" y="1024"/>
                  </a:lnTo>
                  <a:lnTo>
                    <a:pt x="222" y="1008"/>
                  </a:lnTo>
                  <a:lnTo>
                    <a:pt x="232" y="992"/>
                  </a:lnTo>
                  <a:lnTo>
                    <a:pt x="238" y="974"/>
                  </a:lnTo>
                  <a:lnTo>
                    <a:pt x="238" y="974"/>
                  </a:lnTo>
                  <a:lnTo>
                    <a:pt x="180" y="976"/>
                  </a:lnTo>
                  <a:lnTo>
                    <a:pt x="180" y="976"/>
                  </a:lnTo>
                  <a:lnTo>
                    <a:pt x="160" y="978"/>
                  </a:lnTo>
                  <a:lnTo>
                    <a:pt x="140" y="976"/>
                  </a:lnTo>
                  <a:lnTo>
                    <a:pt x="122" y="972"/>
                  </a:lnTo>
                  <a:lnTo>
                    <a:pt x="104" y="968"/>
                  </a:lnTo>
                  <a:lnTo>
                    <a:pt x="88" y="960"/>
                  </a:lnTo>
                  <a:lnTo>
                    <a:pt x="74" y="952"/>
                  </a:lnTo>
                  <a:lnTo>
                    <a:pt x="60" y="942"/>
                  </a:lnTo>
                  <a:lnTo>
                    <a:pt x="46" y="930"/>
                  </a:lnTo>
                  <a:lnTo>
                    <a:pt x="46" y="930"/>
                  </a:lnTo>
                  <a:lnTo>
                    <a:pt x="38" y="920"/>
                  </a:lnTo>
                  <a:lnTo>
                    <a:pt x="30" y="908"/>
                  </a:lnTo>
                  <a:lnTo>
                    <a:pt x="18" y="886"/>
                  </a:lnTo>
                  <a:lnTo>
                    <a:pt x="10" y="864"/>
                  </a:lnTo>
                  <a:lnTo>
                    <a:pt x="4" y="842"/>
                  </a:lnTo>
                  <a:lnTo>
                    <a:pt x="2" y="822"/>
                  </a:lnTo>
                  <a:lnTo>
                    <a:pt x="0" y="80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18" y="522"/>
                  </a:lnTo>
                  <a:lnTo>
                    <a:pt x="34" y="320"/>
                  </a:lnTo>
                  <a:lnTo>
                    <a:pt x="42" y="230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4" y="136"/>
                  </a:lnTo>
                  <a:lnTo>
                    <a:pt x="62" y="112"/>
                  </a:lnTo>
                  <a:lnTo>
                    <a:pt x="70" y="90"/>
                  </a:lnTo>
                  <a:lnTo>
                    <a:pt x="78" y="72"/>
                  </a:lnTo>
                  <a:lnTo>
                    <a:pt x="90" y="58"/>
                  </a:lnTo>
                  <a:lnTo>
                    <a:pt x="102" y="44"/>
                  </a:lnTo>
                  <a:lnTo>
                    <a:pt x="114" y="34"/>
                  </a:lnTo>
                  <a:lnTo>
                    <a:pt x="126" y="24"/>
                  </a:lnTo>
                  <a:lnTo>
                    <a:pt x="138" y="16"/>
                  </a:lnTo>
                  <a:lnTo>
                    <a:pt x="152" y="10"/>
                  </a:lnTo>
                  <a:lnTo>
                    <a:pt x="176" y="4"/>
                  </a:lnTo>
                  <a:lnTo>
                    <a:pt x="196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2" y="0"/>
                  </a:lnTo>
                  <a:lnTo>
                    <a:pt x="244" y="2"/>
                  </a:lnTo>
                  <a:lnTo>
                    <a:pt x="1298" y="120"/>
                  </a:lnTo>
                  <a:lnTo>
                    <a:pt x="1298" y="120"/>
                  </a:lnTo>
                  <a:lnTo>
                    <a:pt x="1302" y="122"/>
                  </a:lnTo>
                  <a:lnTo>
                    <a:pt x="1302" y="122"/>
                  </a:lnTo>
                  <a:lnTo>
                    <a:pt x="1322" y="126"/>
                  </a:lnTo>
                  <a:lnTo>
                    <a:pt x="1340" y="132"/>
                  </a:lnTo>
                  <a:lnTo>
                    <a:pt x="1358" y="142"/>
                  </a:lnTo>
                  <a:lnTo>
                    <a:pt x="1372" y="150"/>
                  </a:lnTo>
                  <a:lnTo>
                    <a:pt x="1386" y="162"/>
                  </a:lnTo>
                  <a:lnTo>
                    <a:pt x="1398" y="174"/>
                  </a:lnTo>
                  <a:lnTo>
                    <a:pt x="1408" y="186"/>
                  </a:lnTo>
                  <a:lnTo>
                    <a:pt x="1416" y="200"/>
                  </a:lnTo>
                  <a:lnTo>
                    <a:pt x="1422" y="214"/>
                  </a:lnTo>
                  <a:lnTo>
                    <a:pt x="1428" y="228"/>
                  </a:lnTo>
                  <a:lnTo>
                    <a:pt x="1436" y="256"/>
                  </a:lnTo>
                  <a:lnTo>
                    <a:pt x="1440" y="284"/>
                  </a:lnTo>
                  <a:lnTo>
                    <a:pt x="1440" y="308"/>
                  </a:lnTo>
                  <a:lnTo>
                    <a:pt x="1458" y="730"/>
                  </a:lnTo>
                  <a:lnTo>
                    <a:pt x="1458" y="730"/>
                  </a:lnTo>
                  <a:lnTo>
                    <a:pt x="1460" y="750"/>
                  </a:lnTo>
                  <a:lnTo>
                    <a:pt x="1458" y="768"/>
                  </a:lnTo>
                  <a:lnTo>
                    <a:pt x="1456" y="788"/>
                  </a:lnTo>
                  <a:lnTo>
                    <a:pt x="1452" y="810"/>
                  </a:lnTo>
                  <a:lnTo>
                    <a:pt x="1446" y="832"/>
                  </a:lnTo>
                  <a:lnTo>
                    <a:pt x="1434" y="856"/>
                  </a:lnTo>
                  <a:lnTo>
                    <a:pt x="1420" y="878"/>
                  </a:lnTo>
                  <a:lnTo>
                    <a:pt x="1420" y="878"/>
                  </a:lnTo>
                  <a:lnTo>
                    <a:pt x="1412" y="886"/>
                  </a:lnTo>
                  <a:lnTo>
                    <a:pt x="1402" y="896"/>
                  </a:lnTo>
                  <a:lnTo>
                    <a:pt x="1390" y="906"/>
                  </a:lnTo>
                  <a:lnTo>
                    <a:pt x="1376" y="914"/>
                  </a:lnTo>
                  <a:lnTo>
                    <a:pt x="1358" y="922"/>
                  </a:lnTo>
                  <a:lnTo>
                    <a:pt x="1340" y="930"/>
                  </a:lnTo>
                  <a:lnTo>
                    <a:pt x="1320" y="934"/>
                  </a:lnTo>
                  <a:lnTo>
                    <a:pt x="1296" y="938"/>
                  </a:lnTo>
                  <a:lnTo>
                    <a:pt x="1296" y="938"/>
                  </a:lnTo>
                  <a:lnTo>
                    <a:pt x="1214" y="942"/>
                  </a:lnTo>
                  <a:lnTo>
                    <a:pt x="1084" y="946"/>
                  </a:lnTo>
                  <a:lnTo>
                    <a:pt x="736" y="956"/>
                  </a:lnTo>
                  <a:lnTo>
                    <a:pt x="736" y="956"/>
                  </a:lnTo>
                  <a:lnTo>
                    <a:pt x="426" y="966"/>
                  </a:lnTo>
                  <a:lnTo>
                    <a:pt x="426" y="966"/>
                  </a:lnTo>
                  <a:lnTo>
                    <a:pt x="414" y="996"/>
                  </a:lnTo>
                  <a:lnTo>
                    <a:pt x="400" y="1022"/>
                  </a:lnTo>
                  <a:lnTo>
                    <a:pt x="386" y="1046"/>
                  </a:lnTo>
                  <a:lnTo>
                    <a:pt x="368" y="1068"/>
                  </a:lnTo>
                  <a:lnTo>
                    <a:pt x="350" y="1088"/>
                  </a:lnTo>
                  <a:lnTo>
                    <a:pt x="332" y="1106"/>
                  </a:lnTo>
                  <a:lnTo>
                    <a:pt x="314" y="1122"/>
                  </a:lnTo>
                  <a:lnTo>
                    <a:pt x="294" y="1134"/>
                  </a:lnTo>
                  <a:lnTo>
                    <a:pt x="274" y="1146"/>
                  </a:lnTo>
                  <a:lnTo>
                    <a:pt x="254" y="1156"/>
                  </a:lnTo>
                  <a:lnTo>
                    <a:pt x="236" y="1164"/>
                  </a:lnTo>
                  <a:lnTo>
                    <a:pt x="216" y="1172"/>
                  </a:lnTo>
                  <a:lnTo>
                    <a:pt x="182" y="1180"/>
                  </a:lnTo>
                  <a:lnTo>
                    <a:pt x="154" y="1184"/>
                  </a:lnTo>
                  <a:lnTo>
                    <a:pt x="154" y="1184"/>
                  </a:lnTo>
                  <a:lnTo>
                    <a:pt x="150" y="1184"/>
                  </a:lnTo>
                  <a:lnTo>
                    <a:pt x="150" y="1184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801813" y="2436813"/>
              <a:ext cx="2305050" cy="1866900"/>
            </a:xfrm>
            <a:custGeom>
              <a:avLst/>
              <a:gdLst>
                <a:gd name="T0" fmla="*/ 146 w 1452"/>
                <a:gd name="T1" fmla="*/ 1176 h 1176"/>
                <a:gd name="T2" fmla="*/ 132 w 1452"/>
                <a:gd name="T3" fmla="*/ 1174 h 1176"/>
                <a:gd name="T4" fmla="*/ 110 w 1452"/>
                <a:gd name="T5" fmla="*/ 1156 h 1176"/>
                <a:gd name="T6" fmla="*/ 104 w 1452"/>
                <a:gd name="T7" fmla="*/ 1144 h 1176"/>
                <a:gd name="T8" fmla="*/ 104 w 1452"/>
                <a:gd name="T9" fmla="*/ 1136 h 1176"/>
                <a:gd name="T10" fmla="*/ 104 w 1452"/>
                <a:gd name="T11" fmla="*/ 1122 h 1176"/>
                <a:gd name="T12" fmla="*/ 110 w 1452"/>
                <a:gd name="T13" fmla="*/ 1108 h 1176"/>
                <a:gd name="T14" fmla="*/ 120 w 1452"/>
                <a:gd name="T15" fmla="*/ 1096 h 1176"/>
                <a:gd name="T16" fmla="*/ 126 w 1452"/>
                <a:gd name="T17" fmla="*/ 1092 h 1176"/>
                <a:gd name="T18" fmla="*/ 168 w 1452"/>
                <a:gd name="T19" fmla="*/ 1066 h 1176"/>
                <a:gd name="T20" fmla="*/ 200 w 1452"/>
                <a:gd name="T21" fmla="*/ 1036 h 1176"/>
                <a:gd name="T22" fmla="*/ 224 w 1452"/>
                <a:gd name="T23" fmla="*/ 1002 h 1176"/>
                <a:gd name="T24" fmla="*/ 240 w 1452"/>
                <a:gd name="T25" fmla="*/ 966 h 1176"/>
                <a:gd name="T26" fmla="*/ 176 w 1452"/>
                <a:gd name="T27" fmla="*/ 968 h 1176"/>
                <a:gd name="T28" fmla="*/ 156 w 1452"/>
                <a:gd name="T29" fmla="*/ 970 h 1176"/>
                <a:gd name="T30" fmla="*/ 120 w 1452"/>
                <a:gd name="T31" fmla="*/ 964 h 1176"/>
                <a:gd name="T32" fmla="*/ 86 w 1452"/>
                <a:gd name="T33" fmla="*/ 954 h 1176"/>
                <a:gd name="T34" fmla="*/ 58 w 1452"/>
                <a:gd name="T35" fmla="*/ 936 h 1176"/>
                <a:gd name="T36" fmla="*/ 46 w 1452"/>
                <a:gd name="T37" fmla="*/ 924 h 1176"/>
                <a:gd name="T38" fmla="*/ 30 w 1452"/>
                <a:gd name="T39" fmla="*/ 902 h 1176"/>
                <a:gd name="T40" fmla="*/ 10 w 1452"/>
                <a:gd name="T41" fmla="*/ 858 h 1176"/>
                <a:gd name="T42" fmla="*/ 2 w 1452"/>
                <a:gd name="T43" fmla="*/ 818 h 1176"/>
                <a:gd name="T44" fmla="*/ 0 w 1452"/>
                <a:gd name="T45" fmla="*/ 784 h 1176"/>
                <a:gd name="T46" fmla="*/ 18 w 1452"/>
                <a:gd name="T47" fmla="*/ 520 h 1176"/>
                <a:gd name="T48" fmla="*/ 42 w 1452"/>
                <a:gd name="T49" fmla="*/ 226 h 1176"/>
                <a:gd name="T50" fmla="*/ 50 w 1452"/>
                <a:gd name="T51" fmla="*/ 158 h 1176"/>
                <a:gd name="T52" fmla="*/ 60 w 1452"/>
                <a:gd name="T53" fmla="*/ 110 h 1176"/>
                <a:gd name="T54" fmla="*/ 78 w 1452"/>
                <a:gd name="T55" fmla="*/ 72 h 1176"/>
                <a:gd name="T56" fmla="*/ 100 w 1452"/>
                <a:gd name="T57" fmla="*/ 44 h 1176"/>
                <a:gd name="T58" fmla="*/ 124 w 1452"/>
                <a:gd name="T59" fmla="*/ 24 h 1176"/>
                <a:gd name="T60" fmla="*/ 148 w 1452"/>
                <a:gd name="T61" fmla="*/ 10 h 1176"/>
                <a:gd name="T62" fmla="*/ 192 w 1452"/>
                <a:gd name="T63" fmla="*/ 0 h 1176"/>
                <a:gd name="T64" fmla="*/ 208 w 1452"/>
                <a:gd name="T65" fmla="*/ 0 h 1176"/>
                <a:gd name="T66" fmla="*/ 238 w 1452"/>
                <a:gd name="T67" fmla="*/ 2 h 1176"/>
                <a:gd name="T68" fmla="*/ 1294 w 1452"/>
                <a:gd name="T69" fmla="*/ 120 h 1176"/>
                <a:gd name="T70" fmla="*/ 1296 w 1452"/>
                <a:gd name="T71" fmla="*/ 120 h 1176"/>
                <a:gd name="T72" fmla="*/ 1336 w 1452"/>
                <a:gd name="T73" fmla="*/ 132 h 1176"/>
                <a:gd name="T74" fmla="*/ 1366 w 1452"/>
                <a:gd name="T75" fmla="*/ 150 h 1176"/>
                <a:gd name="T76" fmla="*/ 1390 w 1452"/>
                <a:gd name="T77" fmla="*/ 174 h 1176"/>
                <a:gd name="T78" fmla="*/ 1408 w 1452"/>
                <a:gd name="T79" fmla="*/ 198 h 1176"/>
                <a:gd name="T80" fmla="*/ 1420 w 1452"/>
                <a:gd name="T81" fmla="*/ 226 h 1176"/>
                <a:gd name="T82" fmla="*/ 1432 w 1452"/>
                <a:gd name="T83" fmla="*/ 280 h 1176"/>
                <a:gd name="T84" fmla="*/ 1450 w 1452"/>
                <a:gd name="T85" fmla="*/ 726 h 1176"/>
                <a:gd name="T86" fmla="*/ 1452 w 1452"/>
                <a:gd name="T87" fmla="*/ 748 h 1176"/>
                <a:gd name="T88" fmla="*/ 1448 w 1452"/>
                <a:gd name="T89" fmla="*/ 784 h 1176"/>
                <a:gd name="T90" fmla="*/ 1438 w 1452"/>
                <a:gd name="T91" fmla="*/ 826 h 1176"/>
                <a:gd name="T92" fmla="*/ 1412 w 1452"/>
                <a:gd name="T93" fmla="*/ 870 h 1176"/>
                <a:gd name="T94" fmla="*/ 1404 w 1452"/>
                <a:gd name="T95" fmla="*/ 880 h 1176"/>
                <a:gd name="T96" fmla="*/ 1382 w 1452"/>
                <a:gd name="T97" fmla="*/ 898 h 1176"/>
                <a:gd name="T98" fmla="*/ 1354 w 1452"/>
                <a:gd name="T99" fmla="*/ 914 h 1176"/>
                <a:gd name="T100" fmla="*/ 1314 w 1452"/>
                <a:gd name="T101" fmla="*/ 926 h 1176"/>
                <a:gd name="T102" fmla="*/ 1292 w 1452"/>
                <a:gd name="T103" fmla="*/ 930 h 1176"/>
                <a:gd name="T104" fmla="*/ 1080 w 1452"/>
                <a:gd name="T105" fmla="*/ 938 h 1176"/>
                <a:gd name="T106" fmla="*/ 732 w 1452"/>
                <a:gd name="T107" fmla="*/ 948 h 1176"/>
                <a:gd name="T108" fmla="*/ 420 w 1452"/>
                <a:gd name="T109" fmla="*/ 958 h 1176"/>
                <a:gd name="T110" fmla="*/ 394 w 1452"/>
                <a:gd name="T111" fmla="*/ 1014 h 1176"/>
                <a:gd name="T112" fmla="*/ 364 w 1452"/>
                <a:gd name="T113" fmla="*/ 1060 h 1176"/>
                <a:gd name="T114" fmla="*/ 328 w 1452"/>
                <a:gd name="T115" fmla="*/ 1098 h 1176"/>
                <a:gd name="T116" fmla="*/ 290 w 1452"/>
                <a:gd name="T117" fmla="*/ 1126 h 1176"/>
                <a:gd name="T118" fmla="*/ 250 w 1452"/>
                <a:gd name="T119" fmla="*/ 1148 h 1176"/>
                <a:gd name="T120" fmla="*/ 214 w 1452"/>
                <a:gd name="T121" fmla="*/ 1162 h 1176"/>
                <a:gd name="T122" fmla="*/ 150 w 1452"/>
                <a:gd name="T123" fmla="*/ 1176 h 1176"/>
                <a:gd name="T124" fmla="*/ 146 w 1452"/>
                <a:gd name="T12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2" h="1176">
                  <a:moveTo>
                    <a:pt x="146" y="1176"/>
                  </a:moveTo>
                  <a:lnTo>
                    <a:pt x="146" y="1176"/>
                  </a:lnTo>
                  <a:lnTo>
                    <a:pt x="140" y="1174"/>
                  </a:lnTo>
                  <a:lnTo>
                    <a:pt x="132" y="1174"/>
                  </a:lnTo>
                  <a:lnTo>
                    <a:pt x="120" y="1166"/>
                  </a:lnTo>
                  <a:lnTo>
                    <a:pt x="110" y="1156"/>
                  </a:lnTo>
                  <a:lnTo>
                    <a:pt x="106" y="1150"/>
                  </a:lnTo>
                  <a:lnTo>
                    <a:pt x="104" y="1144"/>
                  </a:lnTo>
                  <a:lnTo>
                    <a:pt x="104" y="1144"/>
                  </a:lnTo>
                  <a:lnTo>
                    <a:pt x="104" y="1136"/>
                  </a:lnTo>
                  <a:lnTo>
                    <a:pt x="102" y="1128"/>
                  </a:lnTo>
                  <a:lnTo>
                    <a:pt x="104" y="1122"/>
                  </a:lnTo>
                  <a:lnTo>
                    <a:pt x="106" y="1114"/>
                  </a:lnTo>
                  <a:lnTo>
                    <a:pt x="110" y="1108"/>
                  </a:lnTo>
                  <a:lnTo>
                    <a:pt x="114" y="1102"/>
                  </a:lnTo>
                  <a:lnTo>
                    <a:pt x="120" y="1096"/>
                  </a:lnTo>
                  <a:lnTo>
                    <a:pt x="126" y="1092"/>
                  </a:lnTo>
                  <a:lnTo>
                    <a:pt x="126" y="1092"/>
                  </a:lnTo>
                  <a:lnTo>
                    <a:pt x="148" y="1080"/>
                  </a:lnTo>
                  <a:lnTo>
                    <a:pt x="168" y="1066"/>
                  </a:lnTo>
                  <a:lnTo>
                    <a:pt x="184" y="1052"/>
                  </a:lnTo>
                  <a:lnTo>
                    <a:pt x="200" y="1036"/>
                  </a:lnTo>
                  <a:lnTo>
                    <a:pt x="214" y="1020"/>
                  </a:lnTo>
                  <a:lnTo>
                    <a:pt x="224" y="1002"/>
                  </a:lnTo>
                  <a:lnTo>
                    <a:pt x="234" y="984"/>
                  </a:lnTo>
                  <a:lnTo>
                    <a:pt x="240" y="966"/>
                  </a:lnTo>
                  <a:lnTo>
                    <a:pt x="240" y="966"/>
                  </a:lnTo>
                  <a:lnTo>
                    <a:pt x="176" y="968"/>
                  </a:lnTo>
                  <a:lnTo>
                    <a:pt x="176" y="968"/>
                  </a:lnTo>
                  <a:lnTo>
                    <a:pt x="156" y="970"/>
                  </a:lnTo>
                  <a:lnTo>
                    <a:pt x="136" y="968"/>
                  </a:lnTo>
                  <a:lnTo>
                    <a:pt x="120" y="964"/>
                  </a:lnTo>
                  <a:lnTo>
                    <a:pt x="102" y="960"/>
                  </a:lnTo>
                  <a:lnTo>
                    <a:pt x="86" y="954"/>
                  </a:lnTo>
                  <a:lnTo>
                    <a:pt x="72" y="946"/>
                  </a:lnTo>
                  <a:lnTo>
                    <a:pt x="58" y="936"/>
                  </a:lnTo>
                  <a:lnTo>
                    <a:pt x="46" y="924"/>
                  </a:lnTo>
                  <a:lnTo>
                    <a:pt x="46" y="924"/>
                  </a:lnTo>
                  <a:lnTo>
                    <a:pt x="38" y="914"/>
                  </a:lnTo>
                  <a:lnTo>
                    <a:pt x="30" y="902"/>
                  </a:lnTo>
                  <a:lnTo>
                    <a:pt x="18" y="880"/>
                  </a:lnTo>
                  <a:lnTo>
                    <a:pt x="10" y="858"/>
                  </a:lnTo>
                  <a:lnTo>
                    <a:pt x="4" y="836"/>
                  </a:lnTo>
                  <a:lnTo>
                    <a:pt x="2" y="818"/>
                  </a:lnTo>
                  <a:lnTo>
                    <a:pt x="0" y="802"/>
                  </a:lnTo>
                  <a:lnTo>
                    <a:pt x="0" y="784"/>
                  </a:lnTo>
                  <a:lnTo>
                    <a:pt x="0" y="784"/>
                  </a:lnTo>
                  <a:lnTo>
                    <a:pt x="18" y="520"/>
                  </a:lnTo>
                  <a:lnTo>
                    <a:pt x="34" y="316"/>
                  </a:lnTo>
                  <a:lnTo>
                    <a:pt x="42" y="22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54" y="132"/>
                  </a:lnTo>
                  <a:lnTo>
                    <a:pt x="60" y="110"/>
                  </a:lnTo>
                  <a:lnTo>
                    <a:pt x="68" y="88"/>
                  </a:lnTo>
                  <a:lnTo>
                    <a:pt x="78" y="72"/>
                  </a:lnTo>
                  <a:lnTo>
                    <a:pt x="88" y="56"/>
                  </a:lnTo>
                  <a:lnTo>
                    <a:pt x="100" y="44"/>
                  </a:lnTo>
                  <a:lnTo>
                    <a:pt x="112" y="32"/>
                  </a:lnTo>
                  <a:lnTo>
                    <a:pt x="124" y="24"/>
                  </a:lnTo>
                  <a:lnTo>
                    <a:pt x="136" y="16"/>
                  </a:lnTo>
                  <a:lnTo>
                    <a:pt x="148" y="10"/>
                  </a:lnTo>
                  <a:lnTo>
                    <a:pt x="172" y="4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1294" y="120"/>
                  </a:lnTo>
                  <a:lnTo>
                    <a:pt x="1294" y="120"/>
                  </a:lnTo>
                  <a:lnTo>
                    <a:pt x="1296" y="120"/>
                  </a:lnTo>
                  <a:lnTo>
                    <a:pt x="1296" y="120"/>
                  </a:lnTo>
                  <a:lnTo>
                    <a:pt x="1316" y="126"/>
                  </a:lnTo>
                  <a:lnTo>
                    <a:pt x="1336" y="132"/>
                  </a:lnTo>
                  <a:lnTo>
                    <a:pt x="1352" y="140"/>
                  </a:lnTo>
                  <a:lnTo>
                    <a:pt x="1366" y="150"/>
                  </a:lnTo>
                  <a:lnTo>
                    <a:pt x="1380" y="162"/>
                  </a:lnTo>
                  <a:lnTo>
                    <a:pt x="1390" y="174"/>
                  </a:lnTo>
                  <a:lnTo>
                    <a:pt x="1400" y="186"/>
                  </a:lnTo>
                  <a:lnTo>
                    <a:pt x="1408" y="198"/>
                  </a:lnTo>
                  <a:lnTo>
                    <a:pt x="1414" y="212"/>
                  </a:lnTo>
                  <a:lnTo>
                    <a:pt x="1420" y="226"/>
                  </a:lnTo>
                  <a:lnTo>
                    <a:pt x="1428" y="254"/>
                  </a:lnTo>
                  <a:lnTo>
                    <a:pt x="1432" y="280"/>
                  </a:lnTo>
                  <a:lnTo>
                    <a:pt x="1432" y="304"/>
                  </a:lnTo>
                  <a:lnTo>
                    <a:pt x="1450" y="726"/>
                  </a:lnTo>
                  <a:lnTo>
                    <a:pt x="1450" y="726"/>
                  </a:lnTo>
                  <a:lnTo>
                    <a:pt x="1452" y="748"/>
                  </a:lnTo>
                  <a:lnTo>
                    <a:pt x="1450" y="764"/>
                  </a:lnTo>
                  <a:lnTo>
                    <a:pt x="1448" y="784"/>
                  </a:lnTo>
                  <a:lnTo>
                    <a:pt x="1444" y="804"/>
                  </a:lnTo>
                  <a:lnTo>
                    <a:pt x="1438" y="826"/>
                  </a:lnTo>
                  <a:lnTo>
                    <a:pt x="1428" y="850"/>
                  </a:lnTo>
                  <a:lnTo>
                    <a:pt x="1412" y="870"/>
                  </a:lnTo>
                  <a:lnTo>
                    <a:pt x="1412" y="870"/>
                  </a:lnTo>
                  <a:lnTo>
                    <a:pt x="1404" y="880"/>
                  </a:lnTo>
                  <a:lnTo>
                    <a:pt x="1394" y="890"/>
                  </a:lnTo>
                  <a:lnTo>
                    <a:pt x="1382" y="898"/>
                  </a:lnTo>
                  <a:lnTo>
                    <a:pt x="1370" y="908"/>
                  </a:lnTo>
                  <a:lnTo>
                    <a:pt x="1354" y="914"/>
                  </a:lnTo>
                  <a:lnTo>
                    <a:pt x="1336" y="922"/>
                  </a:lnTo>
                  <a:lnTo>
                    <a:pt x="1314" y="926"/>
                  </a:lnTo>
                  <a:lnTo>
                    <a:pt x="1292" y="930"/>
                  </a:lnTo>
                  <a:lnTo>
                    <a:pt x="1292" y="930"/>
                  </a:lnTo>
                  <a:lnTo>
                    <a:pt x="1210" y="934"/>
                  </a:lnTo>
                  <a:lnTo>
                    <a:pt x="1080" y="938"/>
                  </a:lnTo>
                  <a:lnTo>
                    <a:pt x="732" y="948"/>
                  </a:lnTo>
                  <a:lnTo>
                    <a:pt x="732" y="948"/>
                  </a:lnTo>
                  <a:lnTo>
                    <a:pt x="420" y="958"/>
                  </a:lnTo>
                  <a:lnTo>
                    <a:pt x="420" y="958"/>
                  </a:lnTo>
                  <a:lnTo>
                    <a:pt x="408" y="988"/>
                  </a:lnTo>
                  <a:lnTo>
                    <a:pt x="394" y="1014"/>
                  </a:lnTo>
                  <a:lnTo>
                    <a:pt x="380" y="1038"/>
                  </a:lnTo>
                  <a:lnTo>
                    <a:pt x="364" y="1060"/>
                  </a:lnTo>
                  <a:lnTo>
                    <a:pt x="346" y="1080"/>
                  </a:lnTo>
                  <a:lnTo>
                    <a:pt x="328" y="1098"/>
                  </a:lnTo>
                  <a:lnTo>
                    <a:pt x="308" y="1114"/>
                  </a:lnTo>
                  <a:lnTo>
                    <a:pt x="290" y="1126"/>
                  </a:lnTo>
                  <a:lnTo>
                    <a:pt x="270" y="1138"/>
                  </a:lnTo>
                  <a:lnTo>
                    <a:pt x="250" y="1148"/>
                  </a:lnTo>
                  <a:lnTo>
                    <a:pt x="232" y="1156"/>
                  </a:lnTo>
                  <a:lnTo>
                    <a:pt x="214" y="1162"/>
                  </a:lnTo>
                  <a:lnTo>
                    <a:pt x="178" y="1172"/>
                  </a:lnTo>
                  <a:lnTo>
                    <a:pt x="150" y="1176"/>
                  </a:lnTo>
                  <a:lnTo>
                    <a:pt x="150" y="1176"/>
                  </a:lnTo>
                  <a:lnTo>
                    <a:pt x="146" y="1176"/>
                  </a:lnTo>
                  <a:lnTo>
                    <a:pt x="146" y="1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71663" y="2506663"/>
              <a:ext cx="2165350" cy="1727200"/>
            </a:xfrm>
            <a:custGeom>
              <a:avLst/>
              <a:gdLst>
                <a:gd name="T0" fmla="*/ 1344 w 1364"/>
                <a:gd name="T1" fmla="*/ 258 h 1088"/>
                <a:gd name="T2" fmla="*/ 1344 w 1364"/>
                <a:gd name="T3" fmla="*/ 240 h 1088"/>
                <a:gd name="T4" fmla="*/ 1334 w 1364"/>
                <a:gd name="T5" fmla="*/ 196 h 1088"/>
                <a:gd name="T6" fmla="*/ 1324 w 1364"/>
                <a:gd name="T7" fmla="*/ 172 h 1088"/>
                <a:gd name="T8" fmla="*/ 1306 w 1364"/>
                <a:gd name="T9" fmla="*/ 150 h 1088"/>
                <a:gd name="T10" fmla="*/ 1280 w 1364"/>
                <a:gd name="T11" fmla="*/ 132 h 1088"/>
                <a:gd name="T12" fmla="*/ 1244 w 1364"/>
                <a:gd name="T13" fmla="*/ 120 h 1088"/>
                <a:gd name="T14" fmla="*/ 188 w 1364"/>
                <a:gd name="T15" fmla="*/ 2 h 1088"/>
                <a:gd name="T16" fmla="*/ 168 w 1364"/>
                <a:gd name="T17" fmla="*/ 0 h 1088"/>
                <a:gd name="T18" fmla="*/ 138 w 1364"/>
                <a:gd name="T19" fmla="*/ 2 h 1088"/>
                <a:gd name="T20" fmla="*/ 114 w 1364"/>
                <a:gd name="T21" fmla="*/ 10 h 1088"/>
                <a:gd name="T22" fmla="*/ 90 w 1364"/>
                <a:gd name="T23" fmla="*/ 28 h 1088"/>
                <a:gd name="T24" fmla="*/ 70 w 1364"/>
                <a:gd name="T25" fmla="*/ 54 h 1088"/>
                <a:gd name="T26" fmla="*/ 54 w 1364"/>
                <a:gd name="T27" fmla="*/ 94 h 1088"/>
                <a:gd name="T28" fmla="*/ 50 w 1364"/>
                <a:gd name="T29" fmla="*/ 120 h 1088"/>
                <a:gd name="T30" fmla="*/ 34 w 1364"/>
                <a:gd name="T31" fmla="*/ 280 h 1088"/>
                <a:gd name="T32" fmla="*/ 0 w 1364"/>
                <a:gd name="T33" fmla="*/ 742 h 1088"/>
                <a:gd name="T34" fmla="*/ 0 w 1364"/>
                <a:gd name="T35" fmla="*/ 748 h 1088"/>
                <a:gd name="T36" fmla="*/ 4 w 1364"/>
                <a:gd name="T37" fmla="*/ 788 h 1088"/>
                <a:gd name="T38" fmla="*/ 12 w 1364"/>
                <a:gd name="T39" fmla="*/ 816 h 1088"/>
                <a:gd name="T40" fmla="*/ 28 w 1364"/>
                <a:gd name="T41" fmla="*/ 842 h 1088"/>
                <a:gd name="T42" fmla="*/ 50 w 1364"/>
                <a:gd name="T43" fmla="*/ 864 h 1088"/>
                <a:gd name="T44" fmla="*/ 84 w 1364"/>
                <a:gd name="T45" fmla="*/ 878 h 1088"/>
                <a:gd name="T46" fmla="*/ 128 w 1364"/>
                <a:gd name="T47" fmla="*/ 880 h 1088"/>
                <a:gd name="T48" fmla="*/ 246 w 1364"/>
                <a:gd name="T49" fmla="*/ 876 h 1088"/>
                <a:gd name="T50" fmla="*/ 244 w 1364"/>
                <a:gd name="T51" fmla="*/ 900 h 1088"/>
                <a:gd name="T52" fmla="*/ 230 w 1364"/>
                <a:gd name="T53" fmla="*/ 954 h 1088"/>
                <a:gd name="T54" fmla="*/ 208 w 1364"/>
                <a:gd name="T55" fmla="*/ 996 h 1088"/>
                <a:gd name="T56" fmla="*/ 186 w 1364"/>
                <a:gd name="T57" fmla="*/ 1024 h 1088"/>
                <a:gd name="T58" fmla="*/ 158 w 1364"/>
                <a:gd name="T59" fmla="*/ 1052 h 1088"/>
                <a:gd name="T60" fmla="*/ 124 w 1364"/>
                <a:gd name="T61" fmla="*/ 1076 h 1088"/>
                <a:gd name="T62" fmla="*/ 102 w 1364"/>
                <a:gd name="T63" fmla="*/ 1088 h 1088"/>
                <a:gd name="T64" fmla="*/ 132 w 1364"/>
                <a:gd name="T65" fmla="*/ 1082 h 1088"/>
                <a:gd name="T66" fmla="*/ 184 w 1364"/>
                <a:gd name="T67" fmla="*/ 1066 h 1088"/>
                <a:gd name="T68" fmla="*/ 222 w 1364"/>
                <a:gd name="T69" fmla="*/ 1046 h 1088"/>
                <a:gd name="T70" fmla="*/ 264 w 1364"/>
                <a:gd name="T71" fmla="*/ 1014 h 1088"/>
                <a:gd name="T72" fmla="*/ 300 w 1364"/>
                <a:gd name="T73" fmla="*/ 968 h 1088"/>
                <a:gd name="T74" fmla="*/ 332 w 1364"/>
                <a:gd name="T75" fmla="*/ 908 h 1088"/>
                <a:gd name="T76" fmla="*/ 342 w 1364"/>
                <a:gd name="T77" fmla="*/ 872 h 1088"/>
                <a:gd name="T78" fmla="*/ 1102 w 1364"/>
                <a:gd name="T79" fmla="*/ 848 h 1088"/>
                <a:gd name="T80" fmla="*/ 1244 w 1364"/>
                <a:gd name="T81" fmla="*/ 842 h 1088"/>
                <a:gd name="T82" fmla="*/ 1290 w 1364"/>
                <a:gd name="T83" fmla="*/ 832 h 1088"/>
                <a:gd name="T84" fmla="*/ 1322 w 1364"/>
                <a:gd name="T85" fmla="*/ 812 h 1088"/>
                <a:gd name="T86" fmla="*/ 1342 w 1364"/>
                <a:gd name="T87" fmla="*/ 788 h 1088"/>
                <a:gd name="T88" fmla="*/ 1356 w 1364"/>
                <a:gd name="T89" fmla="*/ 760 h 1088"/>
                <a:gd name="T90" fmla="*/ 1362 w 1364"/>
                <a:gd name="T91" fmla="*/ 732 h 1088"/>
                <a:gd name="T92" fmla="*/ 1362 w 1364"/>
                <a:gd name="T93" fmla="*/ 692 h 1088"/>
                <a:gd name="T94" fmla="*/ 1362 w 1364"/>
                <a:gd name="T95" fmla="*/ 68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088">
                  <a:moveTo>
                    <a:pt x="1362" y="686"/>
                  </a:moveTo>
                  <a:lnTo>
                    <a:pt x="1344" y="258"/>
                  </a:lnTo>
                  <a:lnTo>
                    <a:pt x="1344" y="258"/>
                  </a:lnTo>
                  <a:lnTo>
                    <a:pt x="1344" y="240"/>
                  </a:lnTo>
                  <a:lnTo>
                    <a:pt x="1340" y="220"/>
                  </a:lnTo>
                  <a:lnTo>
                    <a:pt x="1334" y="196"/>
                  </a:lnTo>
                  <a:lnTo>
                    <a:pt x="1330" y="184"/>
                  </a:lnTo>
                  <a:lnTo>
                    <a:pt x="1324" y="172"/>
                  </a:lnTo>
                  <a:lnTo>
                    <a:pt x="1316" y="162"/>
                  </a:lnTo>
                  <a:lnTo>
                    <a:pt x="1306" y="150"/>
                  </a:lnTo>
                  <a:lnTo>
                    <a:pt x="1294" y="140"/>
                  </a:lnTo>
                  <a:lnTo>
                    <a:pt x="1280" y="132"/>
                  </a:lnTo>
                  <a:lnTo>
                    <a:pt x="1264" y="126"/>
                  </a:lnTo>
                  <a:lnTo>
                    <a:pt x="1244" y="120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50" y="0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4" y="10"/>
                  </a:lnTo>
                  <a:lnTo>
                    <a:pt x="102" y="18"/>
                  </a:lnTo>
                  <a:lnTo>
                    <a:pt x="90" y="28"/>
                  </a:lnTo>
                  <a:lnTo>
                    <a:pt x="80" y="40"/>
                  </a:lnTo>
                  <a:lnTo>
                    <a:pt x="70" y="54"/>
                  </a:lnTo>
                  <a:lnTo>
                    <a:pt x="62" y="72"/>
                  </a:lnTo>
                  <a:lnTo>
                    <a:pt x="54" y="94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42" y="190"/>
                  </a:lnTo>
                  <a:lnTo>
                    <a:pt x="34" y="280"/>
                  </a:lnTo>
                  <a:lnTo>
                    <a:pt x="18" y="486"/>
                  </a:lnTo>
                  <a:lnTo>
                    <a:pt x="0" y="742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66"/>
                  </a:lnTo>
                  <a:lnTo>
                    <a:pt x="4" y="788"/>
                  </a:lnTo>
                  <a:lnTo>
                    <a:pt x="8" y="802"/>
                  </a:lnTo>
                  <a:lnTo>
                    <a:pt x="12" y="816"/>
                  </a:lnTo>
                  <a:lnTo>
                    <a:pt x="18" y="828"/>
                  </a:lnTo>
                  <a:lnTo>
                    <a:pt x="28" y="842"/>
                  </a:lnTo>
                  <a:lnTo>
                    <a:pt x="38" y="854"/>
                  </a:lnTo>
                  <a:lnTo>
                    <a:pt x="50" y="864"/>
                  </a:lnTo>
                  <a:lnTo>
                    <a:pt x="66" y="872"/>
                  </a:lnTo>
                  <a:lnTo>
                    <a:pt x="84" y="878"/>
                  </a:lnTo>
                  <a:lnTo>
                    <a:pt x="104" y="880"/>
                  </a:lnTo>
                  <a:lnTo>
                    <a:pt x="128" y="880"/>
                  </a:lnTo>
                  <a:lnTo>
                    <a:pt x="128" y="880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4" y="900"/>
                  </a:lnTo>
                  <a:lnTo>
                    <a:pt x="240" y="928"/>
                  </a:lnTo>
                  <a:lnTo>
                    <a:pt x="230" y="954"/>
                  </a:lnTo>
                  <a:lnTo>
                    <a:pt x="218" y="982"/>
                  </a:lnTo>
                  <a:lnTo>
                    <a:pt x="208" y="996"/>
                  </a:lnTo>
                  <a:lnTo>
                    <a:pt x="198" y="1010"/>
                  </a:lnTo>
                  <a:lnTo>
                    <a:pt x="186" y="1024"/>
                  </a:lnTo>
                  <a:lnTo>
                    <a:pt x="174" y="1038"/>
                  </a:lnTo>
                  <a:lnTo>
                    <a:pt x="158" y="1052"/>
                  </a:lnTo>
                  <a:lnTo>
                    <a:pt x="142" y="1064"/>
                  </a:lnTo>
                  <a:lnTo>
                    <a:pt x="124" y="1076"/>
                  </a:lnTo>
                  <a:lnTo>
                    <a:pt x="102" y="1088"/>
                  </a:lnTo>
                  <a:lnTo>
                    <a:pt x="102" y="1088"/>
                  </a:lnTo>
                  <a:lnTo>
                    <a:pt x="110" y="1086"/>
                  </a:lnTo>
                  <a:lnTo>
                    <a:pt x="132" y="1082"/>
                  </a:lnTo>
                  <a:lnTo>
                    <a:pt x="164" y="1074"/>
                  </a:lnTo>
                  <a:lnTo>
                    <a:pt x="184" y="1066"/>
                  </a:lnTo>
                  <a:lnTo>
                    <a:pt x="202" y="1056"/>
                  </a:lnTo>
                  <a:lnTo>
                    <a:pt x="222" y="1046"/>
                  </a:lnTo>
                  <a:lnTo>
                    <a:pt x="244" y="1030"/>
                  </a:lnTo>
                  <a:lnTo>
                    <a:pt x="264" y="1014"/>
                  </a:lnTo>
                  <a:lnTo>
                    <a:pt x="282" y="992"/>
                  </a:lnTo>
                  <a:lnTo>
                    <a:pt x="300" y="968"/>
                  </a:lnTo>
                  <a:lnTo>
                    <a:pt x="318" y="940"/>
                  </a:lnTo>
                  <a:lnTo>
                    <a:pt x="332" y="908"/>
                  </a:lnTo>
                  <a:lnTo>
                    <a:pt x="342" y="872"/>
                  </a:lnTo>
                  <a:lnTo>
                    <a:pt x="342" y="872"/>
                  </a:lnTo>
                  <a:lnTo>
                    <a:pt x="868" y="856"/>
                  </a:lnTo>
                  <a:lnTo>
                    <a:pt x="1102" y="848"/>
                  </a:lnTo>
                  <a:lnTo>
                    <a:pt x="1244" y="842"/>
                  </a:lnTo>
                  <a:lnTo>
                    <a:pt x="1244" y="842"/>
                  </a:lnTo>
                  <a:lnTo>
                    <a:pt x="1268" y="838"/>
                  </a:lnTo>
                  <a:lnTo>
                    <a:pt x="1290" y="832"/>
                  </a:lnTo>
                  <a:lnTo>
                    <a:pt x="1306" y="824"/>
                  </a:lnTo>
                  <a:lnTo>
                    <a:pt x="1322" y="812"/>
                  </a:lnTo>
                  <a:lnTo>
                    <a:pt x="1332" y="800"/>
                  </a:lnTo>
                  <a:lnTo>
                    <a:pt x="1342" y="788"/>
                  </a:lnTo>
                  <a:lnTo>
                    <a:pt x="1350" y="774"/>
                  </a:lnTo>
                  <a:lnTo>
                    <a:pt x="1356" y="760"/>
                  </a:lnTo>
                  <a:lnTo>
                    <a:pt x="1358" y="746"/>
                  </a:lnTo>
                  <a:lnTo>
                    <a:pt x="1362" y="732"/>
                  </a:lnTo>
                  <a:lnTo>
                    <a:pt x="1364" y="708"/>
                  </a:lnTo>
                  <a:lnTo>
                    <a:pt x="1362" y="692"/>
                  </a:lnTo>
                  <a:lnTo>
                    <a:pt x="1362" y="686"/>
                  </a:lnTo>
                  <a:lnTo>
                    <a:pt x="1362" y="6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5499185" y="2766999"/>
            <a:ext cx="6078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맑은 고딕"/>
                <a:cs typeface="+mn-cs"/>
              </a:rPr>
              <a:t>Allah’a inanmanın iyi</a:t>
            </a:r>
            <a:r>
              <a:rPr kumimoji="0" lang="tr-T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맑은 고딕"/>
                <a:cs typeface="+mn-cs"/>
              </a:rPr>
              <a:t>bir insan olmaya katkısı var mıdır?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0C2F2EEC-6E86-31D1-B8A2-B620A70ED5BB}"/>
              </a:ext>
            </a:extLst>
          </p:cNvPr>
          <p:cNvSpPr/>
          <p:nvPr/>
        </p:nvSpPr>
        <p:spPr>
          <a:xfrm>
            <a:off x="614774" y="1702021"/>
            <a:ext cx="4406420" cy="4532524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0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7F3BDB45-3A20-49CE-85DF-66ADFA2FE00C}"/>
              </a:ext>
            </a:extLst>
          </p:cNvPr>
          <p:cNvSpPr/>
          <p:nvPr/>
        </p:nvSpPr>
        <p:spPr>
          <a:xfrm>
            <a:off x="3875350" y="2152792"/>
            <a:ext cx="4120135" cy="2175187"/>
          </a:xfrm>
          <a:custGeom>
            <a:avLst/>
            <a:gdLst>
              <a:gd name="connsiteX0" fmla="*/ 2918207 w 6282731"/>
              <a:gd name="connsiteY0" fmla="*/ 0 h 3316909"/>
              <a:gd name="connsiteX1" fmla="*/ 4040382 w 6282731"/>
              <a:gd name="connsiteY1" fmla="*/ 914599 h 3316909"/>
              <a:gd name="connsiteX2" fmla="*/ 4047436 w 6282731"/>
              <a:gd name="connsiteY2" fmla="*/ 984571 h 3316909"/>
              <a:gd name="connsiteX3" fmla="*/ 4103706 w 6282731"/>
              <a:gd name="connsiteY3" fmla="*/ 954028 h 3316909"/>
              <a:gd name="connsiteX4" fmla="*/ 4377079 w 6282731"/>
              <a:gd name="connsiteY4" fmla="*/ 898837 h 3316909"/>
              <a:gd name="connsiteX5" fmla="*/ 4959450 w 6282731"/>
              <a:gd name="connsiteY5" fmla="*/ 1208481 h 3316909"/>
              <a:gd name="connsiteX6" fmla="*/ 5007718 w 6282731"/>
              <a:gd name="connsiteY6" fmla="*/ 1297408 h 3316909"/>
              <a:gd name="connsiteX7" fmla="*/ 5031416 w 6282731"/>
              <a:gd name="connsiteY7" fmla="*/ 1268686 h 3316909"/>
              <a:gd name="connsiteX8" fmla="*/ 5363881 w 6282731"/>
              <a:gd name="connsiteY8" fmla="*/ 1130975 h 3316909"/>
              <a:gd name="connsiteX9" fmla="*/ 5834058 w 6282731"/>
              <a:gd name="connsiteY9" fmla="*/ 1601152 h 3316909"/>
              <a:gd name="connsiteX10" fmla="*/ 5777310 w 6282731"/>
              <a:gd name="connsiteY10" fmla="*/ 1825267 h 3316909"/>
              <a:gd name="connsiteX11" fmla="*/ 5742460 w 6282731"/>
              <a:gd name="connsiteY11" fmla="*/ 1874306 h 3316909"/>
              <a:gd name="connsiteX12" fmla="*/ 5833120 w 6282731"/>
              <a:gd name="connsiteY12" fmla="*/ 1902448 h 3316909"/>
              <a:gd name="connsiteX13" fmla="*/ 6282731 w 6282731"/>
              <a:gd name="connsiteY13" fmla="*/ 2580753 h 3316909"/>
              <a:gd name="connsiteX14" fmla="*/ 5621843 w 6282731"/>
              <a:gd name="connsiteY14" fmla="*/ 3313109 h 3316909"/>
              <a:gd name="connsiteX15" fmla="*/ 5583798 w 6282731"/>
              <a:gd name="connsiteY15" fmla="*/ 3315030 h 3316909"/>
              <a:gd name="connsiteX16" fmla="*/ 5583798 w 6282731"/>
              <a:gd name="connsiteY16" fmla="*/ 3316909 h 3316909"/>
              <a:gd name="connsiteX17" fmla="*/ 5546575 w 6282731"/>
              <a:gd name="connsiteY17" fmla="*/ 3316909 h 3316909"/>
              <a:gd name="connsiteX18" fmla="*/ 916622 w 6282731"/>
              <a:gd name="connsiteY18" fmla="*/ 3316909 h 3316909"/>
              <a:gd name="connsiteX19" fmla="*/ 916622 w 6282731"/>
              <a:gd name="connsiteY19" fmla="*/ 3316780 h 3316909"/>
              <a:gd name="connsiteX20" fmla="*/ 914090 w 6282731"/>
              <a:gd name="connsiteY20" fmla="*/ 3316908 h 3316909"/>
              <a:gd name="connsiteX21" fmla="*/ 0 w 6282731"/>
              <a:gd name="connsiteY21" fmla="*/ 2402818 h 3316909"/>
              <a:gd name="connsiteX22" fmla="*/ 914090 w 6282731"/>
              <a:gd name="connsiteY22" fmla="*/ 1488728 h 3316909"/>
              <a:gd name="connsiteX23" fmla="*/ 1010294 w 6282731"/>
              <a:gd name="connsiteY23" fmla="*/ 1496007 h 3316909"/>
              <a:gd name="connsiteX24" fmla="*/ 994223 w 6282731"/>
              <a:gd name="connsiteY24" fmla="*/ 1466398 h 3316909"/>
              <a:gd name="connsiteX25" fmla="*/ 938460 w 6282731"/>
              <a:gd name="connsiteY25" fmla="*/ 1190197 h 3316909"/>
              <a:gd name="connsiteX26" fmla="*/ 1648041 w 6282731"/>
              <a:gd name="connsiteY26" fmla="*/ 480616 h 3316909"/>
              <a:gd name="connsiteX27" fmla="*/ 1924242 w 6282731"/>
              <a:gd name="connsiteY27" fmla="*/ 536378 h 3316909"/>
              <a:gd name="connsiteX28" fmla="*/ 1945191 w 6282731"/>
              <a:gd name="connsiteY28" fmla="*/ 547749 h 3316909"/>
              <a:gd name="connsiteX29" fmla="*/ 1968386 w 6282731"/>
              <a:gd name="connsiteY29" fmla="*/ 505016 h 3316909"/>
              <a:gd name="connsiteX30" fmla="*/ 2918207 w 6282731"/>
              <a:gd name="connsiteY30" fmla="*/ 0 h 331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2731" h="3316909">
                <a:moveTo>
                  <a:pt x="2918207" y="0"/>
                </a:moveTo>
                <a:cubicBezTo>
                  <a:pt x="3471743" y="0"/>
                  <a:pt x="3933573" y="392638"/>
                  <a:pt x="4040382" y="914599"/>
                </a:cubicBezTo>
                <a:lnTo>
                  <a:pt x="4047436" y="984571"/>
                </a:lnTo>
                <a:lnTo>
                  <a:pt x="4103706" y="954028"/>
                </a:lnTo>
                <a:cubicBezTo>
                  <a:pt x="4187730" y="918489"/>
                  <a:pt x="4280110" y="898837"/>
                  <a:pt x="4377079" y="898837"/>
                </a:cubicBezTo>
                <a:cubicBezTo>
                  <a:pt x="4619503" y="898837"/>
                  <a:pt x="4833239" y="1021664"/>
                  <a:pt x="4959450" y="1208481"/>
                </a:cubicBezTo>
                <a:lnTo>
                  <a:pt x="5007718" y="1297408"/>
                </a:lnTo>
                <a:lnTo>
                  <a:pt x="5031416" y="1268686"/>
                </a:lnTo>
                <a:cubicBezTo>
                  <a:pt x="5116501" y="1183601"/>
                  <a:pt x="5234045" y="1130975"/>
                  <a:pt x="5363881" y="1130975"/>
                </a:cubicBezTo>
                <a:cubicBezTo>
                  <a:pt x="5623553" y="1130975"/>
                  <a:pt x="5834058" y="1341480"/>
                  <a:pt x="5834058" y="1601152"/>
                </a:cubicBezTo>
                <a:cubicBezTo>
                  <a:pt x="5834058" y="1682299"/>
                  <a:pt x="5813501" y="1758646"/>
                  <a:pt x="5777310" y="1825267"/>
                </a:cubicBezTo>
                <a:lnTo>
                  <a:pt x="5742460" y="1874306"/>
                </a:lnTo>
                <a:lnTo>
                  <a:pt x="5833120" y="1902448"/>
                </a:lnTo>
                <a:cubicBezTo>
                  <a:pt x="6097338" y="2014202"/>
                  <a:pt x="6282731" y="2275827"/>
                  <a:pt x="6282731" y="2580753"/>
                </a:cubicBezTo>
                <a:cubicBezTo>
                  <a:pt x="6282731" y="2961911"/>
                  <a:pt x="5993054" y="3275410"/>
                  <a:pt x="5621843" y="3313109"/>
                </a:cubicBezTo>
                <a:lnTo>
                  <a:pt x="5583798" y="3315030"/>
                </a:lnTo>
                <a:lnTo>
                  <a:pt x="5583798" y="3316909"/>
                </a:lnTo>
                <a:lnTo>
                  <a:pt x="5546575" y="3316909"/>
                </a:lnTo>
                <a:lnTo>
                  <a:pt x="916622" y="3316909"/>
                </a:lnTo>
                <a:lnTo>
                  <a:pt x="916622" y="3316780"/>
                </a:lnTo>
                <a:lnTo>
                  <a:pt x="914090" y="3316908"/>
                </a:lnTo>
                <a:cubicBezTo>
                  <a:pt x="409252" y="3316908"/>
                  <a:pt x="0" y="2907656"/>
                  <a:pt x="0" y="2402818"/>
                </a:cubicBezTo>
                <a:cubicBezTo>
                  <a:pt x="0" y="1897980"/>
                  <a:pt x="409252" y="1488728"/>
                  <a:pt x="914090" y="1488728"/>
                </a:cubicBezTo>
                <a:lnTo>
                  <a:pt x="1010294" y="1496007"/>
                </a:lnTo>
                <a:lnTo>
                  <a:pt x="994223" y="1466398"/>
                </a:lnTo>
                <a:cubicBezTo>
                  <a:pt x="958316" y="1381505"/>
                  <a:pt x="938460" y="1288170"/>
                  <a:pt x="938460" y="1190197"/>
                </a:cubicBezTo>
                <a:cubicBezTo>
                  <a:pt x="938460" y="798306"/>
                  <a:pt x="1256150" y="480616"/>
                  <a:pt x="1648041" y="480616"/>
                </a:cubicBezTo>
                <a:cubicBezTo>
                  <a:pt x="1746014" y="480616"/>
                  <a:pt x="1839349" y="500472"/>
                  <a:pt x="1924242" y="536378"/>
                </a:cubicBezTo>
                <a:lnTo>
                  <a:pt x="1945191" y="547749"/>
                </a:lnTo>
                <a:lnTo>
                  <a:pt x="1968386" y="505016"/>
                </a:lnTo>
                <a:cubicBezTo>
                  <a:pt x="2174231" y="200326"/>
                  <a:pt x="2522825" y="0"/>
                  <a:pt x="291820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4" name="Freeform 143">
            <a:extLst>
              <a:ext uri="{FF2B5EF4-FFF2-40B4-BE49-F238E27FC236}">
                <a16:creationId xmlns:a16="http://schemas.microsoft.com/office/drawing/2014/main" id="{A4D78AB5-DF77-4A70-89EF-614D6D58E16F}"/>
              </a:ext>
            </a:extLst>
          </p:cNvPr>
          <p:cNvSpPr>
            <a:spLocks/>
          </p:cNvSpPr>
          <p:nvPr/>
        </p:nvSpPr>
        <p:spPr bwMode="auto">
          <a:xfrm rot="12600000">
            <a:off x="3345828" y="4219874"/>
            <a:ext cx="552218" cy="1381912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5" name="Freeform 100">
            <a:extLst>
              <a:ext uri="{FF2B5EF4-FFF2-40B4-BE49-F238E27FC236}">
                <a16:creationId xmlns:a16="http://schemas.microsoft.com/office/drawing/2014/main" id="{2D6B0CB9-3630-454F-AA05-DEFD5EC08B27}"/>
              </a:ext>
            </a:extLst>
          </p:cNvPr>
          <p:cNvSpPr>
            <a:spLocks/>
          </p:cNvSpPr>
          <p:nvPr/>
        </p:nvSpPr>
        <p:spPr bwMode="auto">
          <a:xfrm rot="16200000">
            <a:off x="3214157" y="3014564"/>
            <a:ext cx="280988" cy="877458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7" name="Freeform 143">
            <a:extLst>
              <a:ext uri="{FF2B5EF4-FFF2-40B4-BE49-F238E27FC236}">
                <a16:creationId xmlns:a16="http://schemas.microsoft.com/office/drawing/2014/main" id="{62729B96-704A-44F7-817D-743DB7EE341C}"/>
              </a:ext>
            </a:extLst>
          </p:cNvPr>
          <p:cNvSpPr>
            <a:spLocks/>
          </p:cNvSpPr>
          <p:nvPr/>
        </p:nvSpPr>
        <p:spPr bwMode="auto">
          <a:xfrm rot="9000000" flipH="1">
            <a:off x="7942675" y="4303638"/>
            <a:ext cx="571892" cy="1136400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8" name="Freeform 100">
            <a:extLst>
              <a:ext uri="{FF2B5EF4-FFF2-40B4-BE49-F238E27FC236}">
                <a16:creationId xmlns:a16="http://schemas.microsoft.com/office/drawing/2014/main" id="{5854C37D-9D2E-4E75-8D78-076D1A3F3888}"/>
              </a:ext>
            </a:extLst>
          </p:cNvPr>
          <p:cNvSpPr>
            <a:spLocks/>
          </p:cNvSpPr>
          <p:nvPr/>
        </p:nvSpPr>
        <p:spPr bwMode="auto">
          <a:xfrm rot="5400000">
            <a:off x="8389349" y="2996450"/>
            <a:ext cx="280988" cy="904775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1B5D5595-C9A1-4771-8DDD-6DD76C1B6CA1}"/>
              </a:ext>
            </a:extLst>
          </p:cNvPr>
          <p:cNvSpPr txBox="1"/>
          <p:nvPr/>
        </p:nvSpPr>
        <p:spPr>
          <a:xfrm>
            <a:off x="-908" y="3121468"/>
            <a:ext cx="30301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Ahlaka etkisi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94884374-4853-496D-8477-0240E2570707}"/>
              </a:ext>
            </a:extLst>
          </p:cNvPr>
          <p:cNvSpPr txBox="1"/>
          <p:nvPr/>
        </p:nvSpPr>
        <p:spPr>
          <a:xfrm>
            <a:off x="48960" y="4508483"/>
            <a:ext cx="357297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Duygu dünyasına etkisi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05770BF5-25B0-4039-9AAA-5666698E7F5E}"/>
              </a:ext>
            </a:extLst>
          </p:cNvPr>
          <p:cNvSpPr txBox="1"/>
          <p:nvPr/>
        </p:nvSpPr>
        <p:spPr>
          <a:xfrm>
            <a:off x="8841630" y="3167390"/>
            <a:ext cx="32097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Evrenin yaratılışı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44" name="TextBox 32">
            <a:extLst>
              <a:ext uri="{FF2B5EF4-FFF2-40B4-BE49-F238E27FC236}">
                <a16:creationId xmlns:a16="http://schemas.microsoft.com/office/drawing/2014/main" id="{2DE1FD5A-8E29-4338-9631-D3CF75C425D5}"/>
              </a:ext>
            </a:extLst>
          </p:cNvPr>
          <p:cNvSpPr txBox="1"/>
          <p:nvPr/>
        </p:nvSpPr>
        <p:spPr>
          <a:xfrm>
            <a:off x="8760358" y="4666855"/>
            <a:ext cx="314517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Varoluşla ilgili temel sorulara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45" name="Freeform 137">
            <a:extLst>
              <a:ext uri="{FF2B5EF4-FFF2-40B4-BE49-F238E27FC236}">
                <a16:creationId xmlns:a16="http://schemas.microsoft.com/office/drawing/2014/main" id="{4D2FA2E5-5D26-4DE7-9039-7CF53955891A}"/>
              </a:ext>
            </a:extLst>
          </p:cNvPr>
          <p:cNvSpPr>
            <a:spLocks/>
          </p:cNvSpPr>
          <p:nvPr/>
        </p:nvSpPr>
        <p:spPr bwMode="auto">
          <a:xfrm rot="1772073" flipH="1">
            <a:off x="6909176" y="1257010"/>
            <a:ext cx="1016404" cy="1388667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6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7991771" y="1037471"/>
            <a:ext cx="33135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Ölüm ve ötesi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47" name="Freeform 137">
            <a:extLst>
              <a:ext uri="{FF2B5EF4-FFF2-40B4-BE49-F238E27FC236}">
                <a16:creationId xmlns:a16="http://schemas.microsoft.com/office/drawing/2014/main" id="{727DA669-B0BE-47C3-B924-751640683AF1}"/>
              </a:ext>
            </a:extLst>
          </p:cNvPr>
          <p:cNvSpPr>
            <a:spLocks/>
          </p:cNvSpPr>
          <p:nvPr/>
        </p:nvSpPr>
        <p:spPr bwMode="auto">
          <a:xfrm rot="19827927">
            <a:off x="3798756" y="988724"/>
            <a:ext cx="730050" cy="1545978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76E290E1-B5CE-44CD-A1B4-24716D976535}"/>
              </a:ext>
            </a:extLst>
          </p:cNvPr>
          <p:cNvSpPr txBox="1"/>
          <p:nvPr/>
        </p:nvSpPr>
        <p:spPr>
          <a:xfrm>
            <a:off x="-327851" y="909228"/>
            <a:ext cx="3949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맑은 고딕"/>
                <a:cs typeface="Helvetica" panose="020B0604020202020204" pitchFamily="34" charset="0"/>
              </a:rPr>
              <a:t>Davranışlara etkisi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맑은 고딕"/>
              <a:cs typeface="Helvetica" panose="020B06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CEC42FC-7B72-C05C-EFE3-DCECA31B559C}"/>
              </a:ext>
            </a:extLst>
          </p:cNvPr>
          <p:cNvSpPr txBox="1"/>
          <p:nvPr/>
        </p:nvSpPr>
        <p:spPr>
          <a:xfrm>
            <a:off x="4484618" y="2813690"/>
            <a:ext cx="2707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Allah İnancı ve insan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6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  <p:bldP spid="38" grpId="0" animBg="1"/>
      <p:bldP spid="40" grpId="0"/>
      <p:bldP spid="41" grpId="0"/>
      <p:bldP spid="43" grpId="0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 17"/>
          <p:cNvGrpSpPr/>
          <p:nvPr/>
        </p:nvGrpSpPr>
        <p:grpSpPr>
          <a:xfrm>
            <a:off x="363418" y="-300114"/>
            <a:ext cx="4379871" cy="2438401"/>
            <a:chOff x="191072" y="0"/>
            <a:chExt cx="4379871" cy="2438401"/>
          </a:xfrm>
        </p:grpSpPr>
        <p:sp>
          <p:nvSpPr>
            <p:cNvPr id="10" name="TextBox 52">
              <a:extLst>
                <a:ext uri="{FF2B5EF4-FFF2-40B4-BE49-F238E27FC236}">
                  <a16:creationId xmlns:a16="http://schemas.microsoft.com/office/drawing/2014/main" id="{36F2A3DF-B89B-479F-9421-5C9230156412}"/>
                </a:ext>
              </a:extLst>
            </p:cNvPr>
            <p:cNvSpPr txBox="1"/>
            <p:nvPr/>
          </p:nvSpPr>
          <p:spPr>
            <a:xfrm>
              <a:off x="191072" y="0"/>
              <a:ext cx="577452" cy="2438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D38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</a:t>
              </a:r>
              <a:endParaRPr kumimoji="0" lang="ko-KR" alt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D38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7" name="Grup 16"/>
            <p:cNvGrpSpPr/>
            <p:nvPr/>
          </p:nvGrpSpPr>
          <p:grpSpPr>
            <a:xfrm>
              <a:off x="479798" y="577517"/>
              <a:ext cx="4091145" cy="1532708"/>
              <a:chOff x="479798" y="577517"/>
              <a:chExt cx="4091145" cy="1532708"/>
            </a:xfrm>
          </p:grpSpPr>
          <p:sp>
            <p:nvSpPr>
              <p:cNvPr id="13" name="TextBox 65">
                <a:extLst>
                  <a:ext uri="{FF2B5EF4-FFF2-40B4-BE49-F238E27FC236}">
                    <a16:creationId xmlns:a16="http://schemas.microsoft.com/office/drawing/2014/main" id="{196E9F0E-FA39-4478-A061-A67367EC3BEA}"/>
                  </a:ext>
                </a:extLst>
              </p:cNvPr>
              <p:cNvSpPr txBox="1"/>
              <p:nvPr/>
            </p:nvSpPr>
            <p:spPr>
              <a:xfrm>
                <a:off x="768524" y="771805"/>
                <a:ext cx="3291751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Allah inancının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davranışlara etkisi</a:t>
                </a:r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그룹 3">
                <a:extLst>
                  <a:ext uri="{FF2B5EF4-FFF2-40B4-BE49-F238E27FC236}">
                    <a16:creationId xmlns:a16="http://schemas.microsoft.com/office/drawing/2014/main" id="{BDF7D3E5-4776-4011-AA3D-452BE8122580}"/>
                  </a:ext>
                </a:extLst>
              </p:cNvPr>
              <p:cNvGrpSpPr/>
              <p:nvPr/>
            </p:nvGrpSpPr>
            <p:grpSpPr>
              <a:xfrm>
                <a:off x="479798" y="577517"/>
                <a:ext cx="4091145" cy="1532708"/>
                <a:chOff x="920590" y="1422400"/>
                <a:chExt cx="2184560" cy="1100576"/>
              </a:xfrm>
              <a:solidFill>
                <a:srgbClr val="FFD38E"/>
              </a:solidFill>
            </p:grpSpPr>
            <p:sp>
              <p:nvSpPr>
                <p:cNvPr id="15" name="직사각형 1">
                  <a:extLst>
                    <a:ext uri="{FF2B5EF4-FFF2-40B4-BE49-F238E27FC236}">
                      <a16:creationId xmlns:a16="http://schemas.microsoft.com/office/drawing/2014/main" id="{D08A809F-A608-49F9-B44E-A128660ED25F}"/>
                    </a:ext>
                  </a:extLst>
                </p:cNvPr>
                <p:cNvSpPr/>
                <p:nvPr/>
              </p:nvSpPr>
              <p:spPr>
                <a:xfrm>
                  <a:off x="920590" y="2439016"/>
                  <a:ext cx="1882705" cy="839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  <p:sp>
              <p:nvSpPr>
                <p:cNvPr id="16" name="화살표: 갈매기형 수장 2">
                  <a:extLst>
                    <a:ext uri="{FF2B5EF4-FFF2-40B4-BE49-F238E27FC236}">
                      <a16:creationId xmlns:a16="http://schemas.microsoft.com/office/drawing/2014/main" id="{C70FFE5C-DD26-4DD8-8F0A-CF25EF341D28}"/>
                    </a:ext>
                  </a:extLst>
                </p:cNvPr>
                <p:cNvSpPr/>
                <p:nvPr/>
              </p:nvSpPr>
              <p:spPr>
                <a:xfrm>
                  <a:off x="2699792" y="1422400"/>
                  <a:ext cx="405358" cy="1100576"/>
                </a:xfrm>
                <a:prstGeom prst="chevron">
                  <a:avLst>
                    <a:gd name="adj" fmla="val 7036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</p:grpSp>
        </p:grpSp>
      </p:grp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774" y="825200"/>
            <a:ext cx="5728226" cy="5770471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0" y="2498317"/>
            <a:ext cx="6550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Kur’an-ı Kerim Allah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inancını meyve veren bir ağaca benzetmiştir.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inancının meyveleri faydalı davranışlardır.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inancı insana bazı davranışları yönlendirir, bazı davranışlardan uzaklaştırır.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60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1708859" y="554338"/>
            <a:ext cx="8769389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500000000000000" pitchFamily="34" charset="0"/>
                <a:ea typeface="맑은 고딕"/>
                <a:cs typeface="+mj-cs"/>
              </a:rPr>
              <a:t>Allah İnancının Davranışlarımıza Etkisi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500000000000000" pitchFamily="34" charset="0"/>
              <a:ea typeface="맑은 고딕"/>
              <a:cs typeface="+mj-cs"/>
            </a:endParaRPr>
          </a:p>
        </p:txBody>
      </p:sp>
      <p:sp>
        <p:nvSpPr>
          <p:cNvPr id="38" name="Freeform: Shape 53">
            <a:extLst>
              <a:ext uri="{FF2B5EF4-FFF2-40B4-BE49-F238E27FC236}">
                <a16:creationId xmlns:a16="http://schemas.microsoft.com/office/drawing/2014/main" id="{5659471D-050E-43C8-92AE-DA1CB73008A5}"/>
              </a:ext>
            </a:extLst>
          </p:cNvPr>
          <p:cNvSpPr/>
          <p:nvPr/>
        </p:nvSpPr>
        <p:spPr>
          <a:xfrm>
            <a:off x="6093607" y="1926059"/>
            <a:ext cx="1472867" cy="1037023"/>
          </a:xfrm>
          <a:custGeom>
            <a:avLst/>
            <a:gdLst>
              <a:gd name="connsiteX0" fmla="*/ 2537 w 1472867"/>
              <a:gd name="connsiteY0" fmla="*/ 0 h 1037023"/>
              <a:gd name="connsiteX1" fmla="*/ 1472867 w 1472867"/>
              <a:gd name="connsiteY1" fmla="*/ 848896 h 1037023"/>
              <a:gd name="connsiteX2" fmla="*/ 1470551 w 1472867"/>
              <a:gd name="connsiteY2" fmla="*/ 850233 h 1037023"/>
              <a:gd name="connsiteX3" fmla="*/ 1467118 w 1472867"/>
              <a:gd name="connsiteY3" fmla="*/ 848504 h 1037023"/>
              <a:gd name="connsiteX4" fmla="*/ 1142347 w 1472867"/>
              <a:gd name="connsiteY4" fmla="*/ 1037023 h 1037023"/>
              <a:gd name="connsiteX5" fmla="*/ 3188 w 1472867"/>
              <a:gd name="connsiteY5" fmla="*/ 379329 h 1037023"/>
              <a:gd name="connsiteX6" fmla="*/ 4417 w 1472867"/>
              <a:gd name="connsiteY6" fmla="*/ 4553 h 1037023"/>
              <a:gd name="connsiteX7" fmla="*/ 0 w 1472867"/>
              <a:gd name="connsiteY7" fmla="*/ 1659 h 1037023"/>
              <a:gd name="connsiteX8" fmla="*/ 2537 w 1472867"/>
              <a:gd name="connsiteY8" fmla="*/ 0 h 103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867" h="1037023">
                <a:moveTo>
                  <a:pt x="2537" y="0"/>
                </a:moveTo>
                <a:lnTo>
                  <a:pt x="1472867" y="848896"/>
                </a:lnTo>
                <a:lnTo>
                  <a:pt x="1470551" y="850233"/>
                </a:lnTo>
                <a:lnTo>
                  <a:pt x="1467118" y="848504"/>
                </a:lnTo>
                <a:lnTo>
                  <a:pt x="1142347" y="1037023"/>
                </a:lnTo>
                <a:lnTo>
                  <a:pt x="3188" y="379329"/>
                </a:lnTo>
                <a:lnTo>
                  <a:pt x="4417" y="4553"/>
                </a:lnTo>
                <a:lnTo>
                  <a:pt x="0" y="1659"/>
                </a:lnTo>
                <a:lnTo>
                  <a:pt x="2537" y="0"/>
                </a:lnTo>
                <a:close/>
              </a:path>
            </a:pathLst>
          </a:custGeom>
          <a:solidFill>
            <a:srgbClr val="013D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9" name="Freeform: Shape 52">
            <a:extLst>
              <a:ext uri="{FF2B5EF4-FFF2-40B4-BE49-F238E27FC236}">
                <a16:creationId xmlns:a16="http://schemas.microsoft.com/office/drawing/2014/main" id="{27D42744-66FD-47B4-A1AB-A42EA5527916}"/>
              </a:ext>
            </a:extLst>
          </p:cNvPr>
          <p:cNvSpPr/>
          <p:nvPr/>
        </p:nvSpPr>
        <p:spPr>
          <a:xfrm>
            <a:off x="4625348" y="1926979"/>
            <a:ext cx="1468259" cy="1035794"/>
          </a:xfrm>
          <a:custGeom>
            <a:avLst/>
            <a:gdLst>
              <a:gd name="connsiteX0" fmla="*/ 1467132 w 1468259"/>
              <a:gd name="connsiteY0" fmla="*/ 0 h 1035794"/>
              <a:gd name="connsiteX1" fmla="*/ 1468259 w 1468259"/>
              <a:gd name="connsiteY1" fmla="*/ 738 h 1035794"/>
              <a:gd name="connsiteX2" fmla="*/ 1465246 w 1468259"/>
              <a:gd name="connsiteY2" fmla="*/ 2708 h 1035794"/>
              <a:gd name="connsiteX3" fmla="*/ 1466837 w 1468259"/>
              <a:gd name="connsiteY3" fmla="*/ 379124 h 1035794"/>
              <a:gd name="connsiteX4" fmla="*/ 329452 w 1468259"/>
              <a:gd name="connsiteY4" fmla="*/ 1035794 h 1035794"/>
              <a:gd name="connsiteX5" fmla="*/ 5918 w 1468259"/>
              <a:gd name="connsiteY5" fmla="*/ 847583 h 1035794"/>
              <a:gd name="connsiteX6" fmla="*/ 3251 w 1468259"/>
              <a:gd name="connsiteY6" fmla="*/ 848929 h 1035794"/>
              <a:gd name="connsiteX7" fmla="*/ 0 w 1468259"/>
              <a:gd name="connsiteY7" fmla="*/ 847049 h 1035794"/>
              <a:gd name="connsiteX8" fmla="*/ 1467132 w 1468259"/>
              <a:gd name="connsiteY8" fmla="*/ 0 h 10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259" h="1035794">
                <a:moveTo>
                  <a:pt x="1467132" y="0"/>
                </a:moveTo>
                <a:lnTo>
                  <a:pt x="1468259" y="738"/>
                </a:lnTo>
                <a:lnTo>
                  <a:pt x="1465246" y="2708"/>
                </a:lnTo>
                <a:lnTo>
                  <a:pt x="1466837" y="379124"/>
                </a:lnTo>
                <a:lnTo>
                  <a:pt x="329452" y="1035794"/>
                </a:lnTo>
                <a:lnTo>
                  <a:pt x="5918" y="847583"/>
                </a:lnTo>
                <a:lnTo>
                  <a:pt x="3251" y="848929"/>
                </a:lnTo>
                <a:lnTo>
                  <a:pt x="0" y="847049"/>
                </a:lnTo>
                <a:lnTo>
                  <a:pt x="1467132" y="0"/>
                </a:lnTo>
                <a:close/>
              </a:path>
            </a:pathLst>
          </a:custGeom>
          <a:solidFill>
            <a:srgbClr val="D912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0" name="Freeform: Shape 49">
            <a:extLst>
              <a:ext uri="{FF2B5EF4-FFF2-40B4-BE49-F238E27FC236}">
                <a16:creationId xmlns:a16="http://schemas.microsoft.com/office/drawing/2014/main" id="{5BEA1882-D0D6-4BC8-9D9B-D1FB883BAF8B}"/>
              </a:ext>
            </a:extLst>
          </p:cNvPr>
          <p:cNvSpPr/>
          <p:nvPr/>
        </p:nvSpPr>
        <p:spPr>
          <a:xfrm>
            <a:off x="4625347" y="2775908"/>
            <a:ext cx="331142" cy="1695738"/>
          </a:xfrm>
          <a:custGeom>
            <a:avLst/>
            <a:gdLst>
              <a:gd name="connsiteX0" fmla="*/ 3251 w 331142"/>
              <a:gd name="connsiteY0" fmla="*/ 0 h 1695738"/>
              <a:gd name="connsiteX1" fmla="*/ 327938 w 331142"/>
              <a:gd name="connsiteY1" fmla="*/ 187739 h 1695738"/>
              <a:gd name="connsiteX2" fmla="*/ 329452 w 331142"/>
              <a:gd name="connsiteY2" fmla="*/ 186865 h 1695738"/>
              <a:gd name="connsiteX3" fmla="*/ 331142 w 331142"/>
              <a:gd name="connsiteY3" fmla="*/ 187848 h 1695738"/>
              <a:gd name="connsiteX4" fmla="*/ 328183 w 331142"/>
              <a:gd name="connsiteY4" fmla="*/ 190833 h 1695738"/>
              <a:gd name="connsiteX5" fmla="*/ 328183 w 331142"/>
              <a:gd name="connsiteY5" fmla="*/ 1504798 h 1695738"/>
              <a:gd name="connsiteX6" fmla="*/ 2957 w 331142"/>
              <a:gd name="connsiteY6" fmla="*/ 1691147 h 1695738"/>
              <a:gd name="connsiteX7" fmla="*/ 2789 w 331142"/>
              <a:gd name="connsiteY7" fmla="*/ 1694130 h 1695738"/>
              <a:gd name="connsiteX8" fmla="*/ 0 w 331142"/>
              <a:gd name="connsiteY8" fmla="*/ 1695738 h 1695738"/>
              <a:gd name="connsiteX9" fmla="*/ 0 w 331142"/>
              <a:gd name="connsiteY9" fmla="*/ 1640 h 1695738"/>
              <a:gd name="connsiteX10" fmla="*/ 3251 w 331142"/>
              <a:gd name="connsiteY10" fmla="*/ 0 h 16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142" h="1695738">
                <a:moveTo>
                  <a:pt x="3251" y="0"/>
                </a:moveTo>
                <a:lnTo>
                  <a:pt x="327938" y="187739"/>
                </a:lnTo>
                <a:lnTo>
                  <a:pt x="329452" y="186865"/>
                </a:lnTo>
                <a:lnTo>
                  <a:pt x="331142" y="187848"/>
                </a:lnTo>
                <a:lnTo>
                  <a:pt x="328183" y="190833"/>
                </a:lnTo>
                <a:lnTo>
                  <a:pt x="328183" y="1504798"/>
                </a:lnTo>
                <a:lnTo>
                  <a:pt x="2957" y="1691147"/>
                </a:lnTo>
                <a:lnTo>
                  <a:pt x="2789" y="1694130"/>
                </a:lnTo>
                <a:lnTo>
                  <a:pt x="0" y="1695738"/>
                </a:lnTo>
                <a:lnTo>
                  <a:pt x="0" y="1640"/>
                </a:lnTo>
                <a:lnTo>
                  <a:pt x="3251" y="0"/>
                </a:lnTo>
                <a:close/>
              </a:path>
            </a:pathLst>
          </a:custGeom>
          <a:solidFill>
            <a:srgbClr val="FE7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1" name="Freeform: Shape 48">
            <a:extLst>
              <a:ext uri="{FF2B5EF4-FFF2-40B4-BE49-F238E27FC236}">
                <a16:creationId xmlns:a16="http://schemas.microsoft.com/office/drawing/2014/main" id="{80DD8843-FABC-4BB1-92F1-A008FBCC104A}"/>
              </a:ext>
            </a:extLst>
          </p:cNvPr>
          <p:cNvSpPr/>
          <p:nvPr/>
        </p:nvSpPr>
        <p:spPr>
          <a:xfrm>
            <a:off x="7234790" y="2776292"/>
            <a:ext cx="331864" cy="1695355"/>
          </a:xfrm>
          <a:custGeom>
            <a:avLst/>
            <a:gdLst>
              <a:gd name="connsiteX0" fmla="*/ 329367 w 331864"/>
              <a:gd name="connsiteY0" fmla="*/ 0 h 1695355"/>
              <a:gd name="connsiteX1" fmla="*/ 331864 w 331864"/>
              <a:gd name="connsiteY1" fmla="*/ 1257 h 1695355"/>
              <a:gd name="connsiteX2" fmla="*/ 331864 w 331864"/>
              <a:gd name="connsiteY2" fmla="*/ 1695355 h 1695355"/>
              <a:gd name="connsiteX3" fmla="*/ 328940 w 331864"/>
              <a:gd name="connsiteY3" fmla="*/ 1693673 h 1695355"/>
              <a:gd name="connsiteX4" fmla="*/ 328727 w 331864"/>
              <a:gd name="connsiteY4" fmla="*/ 1689840 h 1695355"/>
              <a:gd name="connsiteX5" fmla="*/ 2966 w 331864"/>
              <a:gd name="connsiteY5" fmla="*/ 1503593 h 1695355"/>
              <a:gd name="connsiteX6" fmla="*/ 2966 w 331864"/>
              <a:gd name="connsiteY6" fmla="*/ 190450 h 1695355"/>
              <a:gd name="connsiteX7" fmla="*/ 0 w 331864"/>
              <a:gd name="connsiteY7" fmla="*/ 187465 h 1695355"/>
              <a:gd name="connsiteX8" fmla="*/ 1163 w 331864"/>
              <a:gd name="connsiteY8" fmla="*/ 186790 h 1695355"/>
              <a:gd name="connsiteX9" fmla="*/ 3388 w 331864"/>
              <a:gd name="connsiteY9" fmla="*/ 188075 h 1695355"/>
              <a:gd name="connsiteX10" fmla="*/ 329367 w 331864"/>
              <a:gd name="connsiteY10" fmla="*/ 0 h 16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64" h="1695355">
                <a:moveTo>
                  <a:pt x="329367" y="0"/>
                </a:moveTo>
                <a:lnTo>
                  <a:pt x="331864" y="1257"/>
                </a:lnTo>
                <a:lnTo>
                  <a:pt x="331864" y="1695355"/>
                </a:lnTo>
                <a:lnTo>
                  <a:pt x="328940" y="1693673"/>
                </a:lnTo>
                <a:lnTo>
                  <a:pt x="328727" y="1689840"/>
                </a:lnTo>
                <a:lnTo>
                  <a:pt x="2966" y="1503593"/>
                </a:lnTo>
                <a:lnTo>
                  <a:pt x="2966" y="190450"/>
                </a:lnTo>
                <a:lnTo>
                  <a:pt x="0" y="187465"/>
                </a:lnTo>
                <a:lnTo>
                  <a:pt x="1163" y="186790"/>
                </a:lnTo>
                <a:lnTo>
                  <a:pt x="3388" y="188075"/>
                </a:lnTo>
                <a:lnTo>
                  <a:pt x="329367" y="0"/>
                </a:lnTo>
                <a:close/>
              </a:path>
            </a:pathLst>
          </a:cu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2" name="Freeform: Shape 47">
            <a:extLst>
              <a:ext uri="{FF2B5EF4-FFF2-40B4-BE49-F238E27FC236}">
                <a16:creationId xmlns:a16="http://schemas.microsoft.com/office/drawing/2014/main" id="{E93ACBD2-1654-43E9-89AD-5E4EC331C7ED}"/>
              </a:ext>
            </a:extLst>
          </p:cNvPr>
          <p:cNvSpPr/>
          <p:nvPr/>
        </p:nvSpPr>
        <p:spPr>
          <a:xfrm>
            <a:off x="6093554" y="4279281"/>
            <a:ext cx="1470330" cy="1042366"/>
          </a:xfrm>
          <a:custGeom>
            <a:avLst/>
            <a:gdLst>
              <a:gd name="connsiteX0" fmla="*/ 1143147 w 1470330"/>
              <a:gd name="connsiteY0" fmla="*/ 0 h 1042366"/>
              <a:gd name="connsiteX1" fmla="*/ 1144202 w 1470330"/>
              <a:gd name="connsiteY1" fmla="*/ 603 h 1042366"/>
              <a:gd name="connsiteX2" fmla="*/ 1144202 w 1470330"/>
              <a:gd name="connsiteY2" fmla="*/ 3172 h 1042366"/>
              <a:gd name="connsiteX3" fmla="*/ 1470176 w 1470330"/>
              <a:gd name="connsiteY3" fmla="*/ 190683 h 1042366"/>
              <a:gd name="connsiteX4" fmla="*/ 1470330 w 1470330"/>
              <a:gd name="connsiteY4" fmla="*/ 193471 h 1042366"/>
              <a:gd name="connsiteX5" fmla="*/ 0 w 1470330"/>
              <a:gd name="connsiteY5" fmla="*/ 1042366 h 1042366"/>
              <a:gd name="connsiteX6" fmla="*/ 1 w 1470330"/>
              <a:gd name="connsiteY6" fmla="*/ 1040570 h 1042366"/>
              <a:gd name="connsiteX7" fmla="*/ 1510 w 1470330"/>
              <a:gd name="connsiteY7" fmla="*/ 1041441 h 1042366"/>
              <a:gd name="connsiteX8" fmla="*/ 1755 w 1470330"/>
              <a:gd name="connsiteY8" fmla="*/ 662629 h 1042366"/>
              <a:gd name="connsiteX9" fmla="*/ 1556 w 1470330"/>
              <a:gd name="connsiteY9" fmla="*/ 662514 h 1042366"/>
              <a:gd name="connsiteX10" fmla="*/ 1142035 w 1470330"/>
              <a:gd name="connsiteY10" fmla="*/ 4059 h 1042366"/>
              <a:gd name="connsiteX11" fmla="*/ 1143147 w 1470330"/>
              <a:gd name="connsiteY11" fmla="*/ 0 h 104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0330" h="1042366">
                <a:moveTo>
                  <a:pt x="1143147" y="0"/>
                </a:moveTo>
                <a:lnTo>
                  <a:pt x="1144202" y="603"/>
                </a:lnTo>
                <a:lnTo>
                  <a:pt x="1144202" y="3172"/>
                </a:lnTo>
                <a:lnTo>
                  <a:pt x="1470176" y="190683"/>
                </a:lnTo>
                <a:lnTo>
                  <a:pt x="1470330" y="193471"/>
                </a:lnTo>
                <a:lnTo>
                  <a:pt x="0" y="1042366"/>
                </a:lnTo>
                <a:lnTo>
                  <a:pt x="1" y="1040570"/>
                </a:lnTo>
                <a:lnTo>
                  <a:pt x="1510" y="1041441"/>
                </a:lnTo>
                <a:lnTo>
                  <a:pt x="1755" y="662629"/>
                </a:lnTo>
                <a:lnTo>
                  <a:pt x="1556" y="662514"/>
                </a:lnTo>
                <a:lnTo>
                  <a:pt x="1142035" y="4059"/>
                </a:lnTo>
                <a:lnTo>
                  <a:pt x="1143147" y="0"/>
                </a:lnTo>
                <a:close/>
              </a:path>
            </a:pathLst>
          </a:custGeom>
          <a:solidFill>
            <a:srgbClr val="B1D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3" name="Freeform: Shape 46">
            <a:extLst>
              <a:ext uri="{FF2B5EF4-FFF2-40B4-BE49-F238E27FC236}">
                <a16:creationId xmlns:a16="http://schemas.microsoft.com/office/drawing/2014/main" id="{F6DD3F75-E39B-4EC2-B6D6-855307DCEDBF}"/>
              </a:ext>
            </a:extLst>
          </p:cNvPr>
          <p:cNvSpPr/>
          <p:nvPr/>
        </p:nvSpPr>
        <p:spPr>
          <a:xfrm>
            <a:off x="4627932" y="4279999"/>
            <a:ext cx="1467179" cy="1039852"/>
          </a:xfrm>
          <a:custGeom>
            <a:avLst/>
            <a:gdLst>
              <a:gd name="connsiteX0" fmla="*/ 326832 w 1467179"/>
              <a:gd name="connsiteY0" fmla="*/ 0 h 1039852"/>
              <a:gd name="connsiteX1" fmla="*/ 327938 w 1467179"/>
              <a:gd name="connsiteY1" fmla="*/ 4055 h 1039852"/>
              <a:gd name="connsiteX2" fmla="*/ 1467179 w 1467179"/>
              <a:gd name="connsiteY2" fmla="*/ 661796 h 1039852"/>
              <a:gd name="connsiteX3" fmla="*/ 1465735 w 1467179"/>
              <a:gd name="connsiteY3" fmla="*/ 662630 h 1039852"/>
              <a:gd name="connsiteX4" fmla="*/ 1465624 w 1467179"/>
              <a:gd name="connsiteY4" fmla="*/ 1039852 h 1039852"/>
              <a:gd name="connsiteX5" fmla="*/ 0 w 1467179"/>
              <a:gd name="connsiteY5" fmla="*/ 193674 h 1039852"/>
              <a:gd name="connsiteX6" fmla="*/ 205 w 1467179"/>
              <a:gd name="connsiteY6" fmla="*/ 190039 h 1039852"/>
              <a:gd name="connsiteX7" fmla="*/ 325599 w 1467179"/>
              <a:gd name="connsiteY7" fmla="*/ 2454 h 1039852"/>
              <a:gd name="connsiteX8" fmla="*/ 325599 w 1467179"/>
              <a:gd name="connsiteY8" fmla="*/ 707 h 1039852"/>
              <a:gd name="connsiteX9" fmla="*/ 326832 w 1467179"/>
              <a:gd name="connsiteY9" fmla="*/ 0 h 10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179" h="1039852">
                <a:moveTo>
                  <a:pt x="326832" y="0"/>
                </a:moveTo>
                <a:lnTo>
                  <a:pt x="327938" y="4055"/>
                </a:lnTo>
                <a:lnTo>
                  <a:pt x="1467179" y="661796"/>
                </a:lnTo>
                <a:lnTo>
                  <a:pt x="1465735" y="662630"/>
                </a:lnTo>
                <a:lnTo>
                  <a:pt x="1465624" y="1039852"/>
                </a:lnTo>
                <a:lnTo>
                  <a:pt x="0" y="193674"/>
                </a:lnTo>
                <a:lnTo>
                  <a:pt x="205" y="190039"/>
                </a:lnTo>
                <a:lnTo>
                  <a:pt x="325599" y="2454"/>
                </a:lnTo>
                <a:lnTo>
                  <a:pt x="325599" y="707"/>
                </a:lnTo>
                <a:lnTo>
                  <a:pt x="326832" y="0"/>
                </a:lnTo>
                <a:close/>
              </a:path>
            </a:pathLst>
          </a:custGeom>
          <a:solidFill>
            <a:srgbClr val="FFE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4" name="Freeform: Shape 70">
            <a:extLst>
              <a:ext uri="{FF2B5EF4-FFF2-40B4-BE49-F238E27FC236}">
                <a16:creationId xmlns:a16="http://schemas.microsoft.com/office/drawing/2014/main" id="{5FC3396D-373A-4450-AFF4-226836DD6454}"/>
              </a:ext>
            </a:extLst>
          </p:cNvPr>
          <p:cNvSpPr/>
          <p:nvPr/>
        </p:nvSpPr>
        <p:spPr>
          <a:xfrm>
            <a:off x="4625347" y="1926059"/>
            <a:ext cx="2941307" cy="3395588"/>
          </a:xfrm>
          <a:custGeom>
            <a:avLst/>
            <a:gdLst>
              <a:gd name="connsiteX0" fmla="*/ 169708 w 2941307"/>
              <a:gd name="connsiteY0" fmla="*/ 943473 h 3395588"/>
              <a:gd name="connsiteX1" fmla="*/ 329723 w 2941307"/>
              <a:gd name="connsiteY1" fmla="*/ 1036559 h 3395588"/>
              <a:gd name="connsiteX2" fmla="*/ 329722 w 2941307"/>
              <a:gd name="connsiteY2" fmla="*/ 1036559 h 3395588"/>
              <a:gd name="connsiteX3" fmla="*/ 169708 w 2941307"/>
              <a:gd name="connsiteY3" fmla="*/ 943474 h 3395588"/>
              <a:gd name="connsiteX4" fmla="*/ 169422 w 2941307"/>
              <a:gd name="connsiteY4" fmla="*/ 943618 h 3395588"/>
              <a:gd name="connsiteX5" fmla="*/ 169421 w 2941307"/>
              <a:gd name="connsiteY5" fmla="*/ 943618 h 3395588"/>
              <a:gd name="connsiteX6" fmla="*/ 2938810 w 2941307"/>
              <a:gd name="connsiteY6" fmla="*/ 850233 h 3395588"/>
              <a:gd name="connsiteX7" fmla="*/ 2941307 w 2941307"/>
              <a:gd name="connsiteY7" fmla="*/ 851490 h 3395588"/>
              <a:gd name="connsiteX8" fmla="*/ 2941307 w 2941307"/>
              <a:gd name="connsiteY8" fmla="*/ 2545588 h 3395588"/>
              <a:gd name="connsiteX9" fmla="*/ 2938383 w 2941307"/>
              <a:gd name="connsiteY9" fmla="*/ 2543906 h 3395588"/>
              <a:gd name="connsiteX10" fmla="*/ 2938537 w 2941307"/>
              <a:gd name="connsiteY10" fmla="*/ 2546693 h 3395588"/>
              <a:gd name="connsiteX11" fmla="*/ 1468207 w 2941307"/>
              <a:gd name="connsiteY11" fmla="*/ 3395588 h 3395588"/>
              <a:gd name="connsiteX12" fmla="*/ 1468208 w 2941307"/>
              <a:gd name="connsiteY12" fmla="*/ 3393792 h 3395588"/>
              <a:gd name="connsiteX13" fmla="*/ 2585 w 2941307"/>
              <a:gd name="connsiteY13" fmla="*/ 2547614 h 3395588"/>
              <a:gd name="connsiteX14" fmla="*/ 2790 w 2941307"/>
              <a:gd name="connsiteY14" fmla="*/ 2543979 h 3395588"/>
              <a:gd name="connsiteX15" fmla="*/ 164451 w 2941307"/>
              <a:gd name="connsiteY15" fmla="*/ 2450784 h 3395588"/>
              <a:gd name="connsiteX16" fmla="*/ 164451 w 2941307"/>
              <a:gd name="connsiteY16" fmla="*/ 2450786 h 3395588"/>
              <a:gd name="connsiteX17" fmla="*/ 166928 w 2941307"/>
              <a:gd name="connsiteY17" fmla="*/ 2449358 h 3395588"/>
              <a:gd name="connsiteX18" fmla="*/ 329829 w 2941307"/>
              <a:gd name="connsiteY18" fmla="*/ 2355448 h 3395588"/>
              <a:gd name="connsiteX19" fmla="*/ 329829 w 2941307"/>
              <a:gd name="connsiteY19" fmla="*/ 2355448 h 3395588"/>
              <a:gd name="connsiteX20" fmla="*/ 166929 w 2941307"/>
              <a:gd name="connsiteY20" fmla="*/ 2449358 h 3395588"/>
              <a:gd name="connsiteX21" fmla="*/ 166747 w 2941307"/>
              <a:gd name="connsiteY21" fmla="*/ 2452586 h 3395588"/>
              <a:gd name="connsiteX22" fmla="*/ 1468481 w 2941307"/>
              <a:gd name="connsiteY22" fmla="*/ 3204143 h 3395588"/>
              <a:gd name="connsiteX23" fmla="*/ 1468480 w 2941307"/>
              <a:gd name="connsiteY23" fmla="*/ 3205738 h 3395588"/>
              <a:gd name="connsiteX24" fmla="*/ 2774395 w 2941307"/>
              <a:gd name="connsiteY24" fmla="*/ 2451768 h 3395588"/>
              <a:gd name="connsiteX25" fmla="*/ 2774258 w 2941307"/>
              <a:gd name="connsiteY25" fmla="*/ 2449293 h 3395588"/>
              <a:gd name="connsiteX26" fmla="*/ 2776855 w 2941307"/>
              <a:gd name="connsiteY26" fmla="*/ 2450787 h 3395588"/>
              <a:gd name="connsiteX27" fmla="*/ 2776855 w 2941307"/>
              <a:gd name="connsiteY27" fmla="*/ 946126 h 3395588"/>
              <a:gd name="connsiteX28" fmla="*/ 2774637 w 2941307"/>
              <a:gd name="connsiteY28" fmla="*/ 945010 h 3395588"/>
              <a:gd name="connsiteX29" fmla="*/ 2611099 w 2941307"/>
              <a:gd name="connsiteY29" fmla="*/ 1039364 h 3395588"/>
              <a:gd name="connsiteX30" fmla="*/ 2611098 w 2941307"/>
              <a:gd name="connsiteY30" fmla="*/ 1039363 h 3395588"/>
              <a:gd name="connsiteX31" fmla="*/ 2774637 w 2941307"/>
              <a:gd name="connsiteY31" fmla="*/ 945009 h 3395588"/>
              <a:gd name="connsiteX32" fmla="*/ 2774638 w 2941307"/>
              <a:gd name="connsiteY32" fmla="*/ 945010 h 3395588"/>
              <a:gd name="connsiteX33" fmla="*/ 2776695 w 2941307"/>
              <a:gd name="connsiteY33" fmla="*/ 943822 h 3395588"/>
              <a:gd name="connsiteX34" fmla="*/ 2776647 w 2941307"/>
              <a:gd name="connsiteY34" fmla="*/ 943794 h 3395588"/>
              <a:gd name="connsiteX35" fmla="*/ 5919 w 2941307"/>
              <a:gd name="connsiteY35" fmla="*/ 848504 h 3395588"/>
              <a:gd name="connsiteX36" fmla="*/ 166411 w 2941307"/>
              <a:gd name="connsiteY36" fmla="*/ 941868 h 3395588"/>
              <a:gd name="connsiteX37" fmla="*/ 164452 w 2941307"/>
              <a:gd name="connsiteY37" fmla="*/ 942999 h 3395588"/>
              <a:gd name="connsiteX38" fmla="*/ 167340 w 2941307"/>
              <a:gd name="connsiteY38" fmla="*/ 944668 h 3395588"/>
              <a:gd name="connsiteX39" fmla="*/ 169420 w 2941307"/>
              <a:gd name="connsiteY39" fmla="*/ 943618 h 3395588"/>
              <a:gd name="connsiteX40" fmla="*/ 169421 w 2941307"/>
              <a:gd name="connsiteY40" fmla="*/ 943619 h 3395588"/>
              <a:gd name="connsiteX41" fmla="*/ 167340 w 2941307"/>
              <a:gd name="connsiteY41" fmla="*/ 944669 h 3395588"/>
              <a:gd name="connsiteX42" fmla="*/ 167339 w 2941307"/>
              <a:gd name="connsiteY42" fmla="*/ 944668 h 3395588"/>
              <a:gd name="connsiteX43" fmla="*/ 164451 w 2941307"/>
              <a:gd name="connsiteY43" fmla="*/ 946125 h 3395588"/>
              <a:gd name="connsiteX44" fmla="*/ 164451 w 2941307"/>
              <a:gd name="connsiteY44" fmla="*/ 2450783 h 3395588"/>
              <a:gd name="connsiteX45" fmla="*/ 2789 w 2941307"/>
              <a:gd name="connsiteY45" fmla="*/ 2543979 h 3395588"/>
              <a:gd name="connsiteX46" fmla="*/ 0 w 2941307"/>
              <a:gd name="connsiteY46" fmla="*/ 2545587 h 3395588"/>
              <a:gd name="connsiteX47" fmla="*/ 0 w 2941307"/>
              <a:gd name="connsiteY47" fmla="*/ 851489 h 3395588"/>
              <a:gd name="connsiteX48" fmla="*/ 3251 w 2941307"/>
              <a:gd name="connsiteY48" fmla="*/ 849849 h 3395588"/>
              <a:gd name="connsiteX49" fmla="*/ 3252 w 2941307"/>
              <a:gd name="connsiteY49" fmla="*/ 849850 h 3395588"/>
              <a:gd name="connsiteX50" fmla="*/ 1472450 w 2941307"/>
              <a:gd name="connsiteY50" fmla="*/ 193895 h 3395588"/>
              <a:gd name="connsiteX51" fmla="*/ 1472450 w 2941307"/>
              <a:gd name="connsiteY51" fmla="*/ 193895 h 3395588"/>
              <a:gd name="connsiteX52" fmla="*/ 1471841 w 2941307"/>
              <a:gd name="connsiteY52" fmla="*/ 379556 h 3395588"/>
              <a:gd name="connsiteX53" fmla="*/ 1471841 w 2941307"/>
              <a:gd name="connsiteY53" fmla="*/ 379556 h 3395588"/>
              <a:gd name="connsiteX54" fmla="*/ 1470797 w 2941307"/>
              <a:gd name="connsiteY54" fmla="*/ 0 h 3395588"/>
              <a:gd name="connsiteX55" fmla="*/ 2941127 w 2941307"/>
              <a:gd name="connsiteY55" fmla="*/ 848896 h 3395588"/>
              <a:gd name="connsiteX56" fmla="*/ 2938811 w 2941307"/>
              <a:gd name="connsiteY56" fmla="*/ 850233 h 3395588"/>
              <a:gd name="connsiteX57" fmla="*/ 2938810 w 2941307"/>
              <a:gd name="connsiteY57" fmla="*/ 850232 h 3395588"/>
              <a:gd name="connsiteX58" fmla="*/ 2776646 w 2941307"/>
              <a:gd name="connsiteY58" fmla="*/ 943794 h 3395588"/>
              <a:gd name="connsiteX59" fmla="*/ 1472067 w 2941307"/>
              <a:gd name="connsiteY59" fmla="*/ 190594 h 3395588"/>
              <a:gd name="connsiteX60" fmla="*/ 1472677 w 2941307"/>
              <a:gd name="connsiteY60" fmla="*/ 4553 h 3395588"/>
              <a:gd name="connsiteX61" fmla="*/ 1472676 w 2941307"/>
              <a:gd name="connsiteY61" fmla="*/ 4553 h 3395588"/>
              <a:gd name="connsiteX62" fmla="*/ 1472066 w 2941307"/>
              <a:gd name="connsiteY62" fmla="*/ 190593 h 3395588"/>
              <a:gd name="connsiteX63" fmla="*/ 1470781 w 2941307"/>
              <a:gd name="connsiteY63" fmla="*/ 189851 h 3395588"/>
              <a:gd name="connsiteX64" fmla="*/ 1468528 w 2941307"/>
              <a:gd name="connsiteY64" fmla="*/ 191325 h 3395588"/>
              <a:gd name="connsiteX65" fmla="*/ 1468526 w 2941307"/>
              <a:gd name="connsiteY65" fmla="*/ 191325 h 3395588"/>
              <a:gd name="connsiteX66" fmla="*/ 1468527 w 2941307"/>
              <a:gd name="connsiteY66" fmla="*/ 191324 h 3395588"/>
              <a:gd name="connsiteX67" fmla="*/ 1467526 w 2941307"/>
              <a:gd name="connsiteY67" fmla="*/ 190668 h 3395588"/>
              <a:gd name="connsiteX68" fmla="*/ 166412 w 2941307"/>
              <a:gd name="connsiteY68" fmla="*/ 941867 h 3395588"/>
              <a:gd name="connsiteX69" fmla="*/ 5919 w 2941307"/>
              <a:gd name="connsiteY69" fmla="*/ 848503 h 3395588"/>
              <a:gd name="connsiteX70" fmla="*/ 3252 w 2941307"/>
              <a:gd name="connsiteY70" fmla="*/ 849849 h 3395588"/>
              <a:gd name="connsiteX71" fmla="*/ 1 w 2941307"/>
              <a:gd name="connsiteY71" fmla="*/ 847969 h 3395588"/>
              <a:gd name="connsiteX72" fmla="*/ 1467133 w 2941307"/>
              <a:gd name="connsiteY72" fmla="*/ 920 h 3395588"/>
              <a:gd name="connsiteX73" fmla="*/ 1468260 w 2941307"/>
              <a:gd name="connsiteY73" fmla="*/ 1658 h 3395588"/>
              <a:gd name="connsiteX74" fmla="*/ 1468259 w 2941307"/>
              <a:gd name="connsiteY74" fmla="*/ 1659 h 3395588"/>
              <a:gd name="connsiteX75" fmla="*/ 1468261 w 2941307"/>
              <a:gd name="connsiteY75" fmla="*/ 1659 h 33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941307" h="3395588">
                <a:moveTo>
                  <a:pt x="169708" y="943473"/>
                </a:moveTo>
                <a:lnTo>
                  <a:pt x="329723" y="1036559"/>
                </a:lnTo>
                <a:lnTo>
                  <a:pt x="329722" y="1036559"/>
                </a:lnTo>
                <a:lnTo>
                  <a:pt x="169708" y="943474"/>
                </a:lnTo>
                <a:lnTo>
                  <a:pt x="169422" y="943618"/>
                </a:lnTo>
                <a:lnTo>
                  <a:pt x="169421" y="943618"/>
                </a:lnTo>
                <a:close/>
                <a:moveTo>
                  <a:pt x="2938810" y="850233"/>
                </a:moveTo>
                <a:lnTo>
                  <a:pt x="2941307" y="851490"/>
                </a:lnTo>
                <a:lnTo>
                  <a:pt x="2941307" y="2545588"/>
                </a:lnTo>
                <a:lnTo>
                  <a:pt x="2938383" y="2543906"/>
                </a:lnTo>
                <a:lnTo>
                  <a:pt x="2938537" y="2546693"/>
                </a:lnTo>
                <a:lnTo>
                  <a:pt x="1468207" y="3395588"/>
                </a:lnTo>
                <a:lnTo>
                  <a:pt x="1468208" y="3393792"/>
                </a:lnTo>
                <a:lnTo>
                  <a:pt x="2585" y="2547614"/>
                </a:lnTo>
                <a:lnTo>
                  <a:pt x="2790" y="2543979"/>
                </a:lnTo>
                <a:lnTo>
                  <a:pt x="164451" y="2450784"/>
                </a:lnTo>
                <a:lnTo>
                  <a:pt x="164451" y="2450786"/>
                </a:lnTo>
                <a:lnTo>
                  <a:pt x="166928" y="2449358"/>
                </a:lnTo>
                <a:lnTo>
                  <a:pt x="329829" y="2355448"/>
                </a:lnTo>
                <a:lnTo>
                  <a:pt x="329829" y="2355448"/>
                </a:lnTo>
                <a:lnTo>
                  <a:pt x="166929" y="2449358"/>
                </a:lnTo>
                <a:lnTo>
                  <a:pt x="166747" y="2452586"/>
                </a:lnTo>
                <a:lnTo>
                  <a:pt x="1468481" y="3204143"/>
                </a:lnTo>
                <a:lnTo>
                  <a:pt x="1468480" y="3205738"/>
                </a:lnTo>
                <a:lnTo>
                  <a:pt x="2774395" y="2451768"/>
                </a:lnTo>
                <a:lnTo>
                  <a:pt x="2774258" y="2449293"/>
                </a:lnTo>
                <a:lnTo>
                  <a:pt x="2776855" y="2450787"/>
                </a:lnTo>
                <a:lnTo>
                  <a:pt x="2776855" y="946126"/>
                </a:lnTo>
                <a:lnTo>
                  <a:pt x="2774637" y="945010"/>
                </a:lnTo>
                <a:lnTo>
                  <a:pt x="2611099" y="1039364"/>
                </a:lnTo>
                <a:lnTo>
                  <a:pt x="2611098" y="1039363"/>
                </a:lnTo>
                <a:lnTo>
                  <a:pt x="2774637" y="945009"/>
                </a:lnTo>
                <a:lnTo>
                  <a:pt x="2774638" y="945010"/>
                </a:lnTo>
                <a:lnTo>
                  <a:pt x="2776695" y="943822"/>
                </a:lnTo>
                <a:lnTo>
                  <a:pt x="2776647" y="943794"/>
                </a:lnTo>
                <a:close/>
                <a:moveTo>
                  <a:pt x="5919" y="848504"/>
                </a:moveTo>
                <a:lnTo>
                  <a:pt x="166411" y="941868"/>
                </a:lnTo>
                <a:lnTo>
                  <a:pt x="164452" y="942999"/>
                </a:lnTo>
                <a:lnTo>
                  <a:pt x="167340" y="944668"/>
                </a:lnTo>
                <a:lnTo>
                  <a:pt x="169420" y="943618"/>
                </a:lnTo>
                <a:lnTo>
                  <a:pt x="169421" y="943619"/>
                </a:lnTo>
                <a:lnTo>
                  <a:pt x="167340" y="944669"/>
                </a:lnTo>
                <a:lnTo>
                  <a:pt x="167339" y="944668"/>
                </a:lnTo>
                <a:lnTo>
                  <a:pt x="164451" y="946125"/>
                </a:lnTo>
                <a:lnTo>
                  <a:pt x="164451" y="2450783"/>
                </a:lnTo>
                <a:lnTo>
                  <a:pt x="2789" y="2543979"/>
                </a:lnTo>
                <a:lnTo>
                  <a:pt x="0" y="2545587"/>
                </a:lnTo>
                <a:lnTo>
                  <a:pt x="0" y="851489"/>
                </a:lnTo>
                <a:lnTo>
                  <a:pt x="3251" y="849849"/>
                </a:lnTo>
                <a:lnTo>
                  <a:pt x="3252" y="849850"/>
                </a:lnTo>
                <a:close/>
                <a:moveTo>
                  <a:pt x="1472450" y="193895"/>
                </a:moveTo>
                <a:lnTo>
                  <a:pt x="1472450" y="193895"/>
                </a:lnTo>
                <a:lnTo>
                  <a:pt x="1471841" y="379556"/>
                </a:lnTo>
                <a:lnTo>
                  <a:pt x="1471841" y="379556"/>
                </a:lnTo>
                <a:close/>
                <a:moveTo>
                  <a:pt x="1470797" y="0"/>
                </a:moveTo>
                <a:lnTo>
                  <a:pt x="2941127" y="848896"/>
                </a:lnTo>
                <a:lnTo>
                  <a:pt x="2938811" y="850233"/>
                </a:lnTo>
                <a:lnTo>
                  <a:pt x="2938810" y="850232"/>
                </a:lnTo>
                <a:lnTo>
                  <a:pt x="2776646" y="943794"/>
                </a:lnTo>
                <a:lnTo>
                  <a:pt x="1472067" y="190594"/>
                </a:lnTo>
                <a:lnTo>
                  <a:pt x="1472677" y="4553"/>
                </a:lnTo>
                <a:lnTo>
                  <a:pt x="1472676" y="4553"/>
                </a:lnTo>
                <a:lnTo>
                  <a:pt x="1472066" y="190593"/>
                </a:lnTo>
                <a:lnTo>
                  <a:pt x="1470781" y="189851"/>
                </a:lnTo>
                <a:lnTo>
                  <a:pt x="1468528" y="191325"/>
                </a:lnTo>
                <a:lnTo>
                  <a:pt x="1468526" y="191325"/>
                </a:lnTo>
                <a:lnTo>
                  <a:pt x="1468527" y="191324"/>
                </a:lnTo>
                <a:lnTo>
                  <a:pt x="1467526" y="190668"/>
                </a:lnTo>
                <a:lnTo>
                  <a:pt x="166412" y="941867"/>
                </a:lnTo>
                <a:lnTo>
                  <a:pt x="5919" y="848503"/>
                </a:lnTo>
                <a:lnTo>
                  <a:pt x="3252" y="849849"/>
                </a:lnTo>
                <a:lnTo>
                  <a:pt x="1" y="847969"/>
                </a:lnTo>
                <a:lnTo>
                  <a:pt x="1467133" y="920"/>
                </a:lnTo>
                <a:lnTo>
                  <a:pt x="1468260" y="1658"/>
                </a:lnTo>
                <a:lnTo>
                  <a:pt x="1468259" y="1659"/>
                </a:lnTo>
                <a:lnTo>
                  <a:pt x="1468261" y="1659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5" name="Figure">
            <a:extLst>
              <a:ext uri="{FF2B5EF4-FFF2-40B4-BE49-F238E27FC236}">
                <a16:creationId xmlns:a16="http://schemas.microsoft.com/office/drawing/2014/main" id="{369F4E1B-9ECF-4FD3-AA67-71705E1300E7}"/>
              </a:ext>
            </a:extLst>
          </p:cNvPr>
          <p:cNvSpPr/>
          <p:nvPr/>
        </p:nvSpPr>
        <p:spPr>
          <a:xfrm>
            <a:off x="5105543" y="2162586"/>
            <a:ext cx="662441" cy="66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rgbClr val="D9126B"/>
          </a:solidFill>
          <a:ln w="38100">
            <a:solidFill>
              <a:srgbClr val="D9126B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rPr>
              <a:t>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6" name="Cercle">
            <a:extLst>
              <a:ext uri="{FF2B5EF4-FFF2-40B4-BE49-F238E27FC236}">
                <a16:creationId xmlns:a16="http://schemas.microsoft.com/office/drawing/2014/main" id="{80AAED00-8A05-4064-986E-4F1074800476}"/>
              </a:ext>
            </a:extLst>
          </p:cNvPr>
          <p:cNvSpPr/>
          <p:nvPr/>
        </p:nvSpPr>
        <p:spPr>
          <a:xfrm>
            <a:off x="6406442" y="2162586"/>
            <a:ext cx="662311" cy="662311"/>
          </a:xfrm>
          <a:prstGeom prst="ellipse">
            <a:avLst/>
          </a:prstGeom>
          <a:solidFill>
            <a:srgbClr val="013D4D"/>
          </a:solidFill>
          <a:ln w="38100">
            <a:solidFill>
              <a:srgbClr val="013442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rPr>
              <a:t>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7" name="Cercle">
            <a:extLst>
              <a:ext uri="{FF2B5EF4-FFF2-40B4-BE49-F238E27FC236}">
                <a16:creationId xmlns:a16="http://schemas.microsoft.com/office/drawing/2014/main" id="{0BC5CF66-2568-4D00-895B-B8C913C80B2E}"/>
              </a:ext>
            </a:extLst>
          </p:cNvPr>
          <p:cNvSpPr/>
          <p:nvPr/>
        </p:nvSpPr>
        <p:spPr>
          <a:xfrm>
            <a:off x="7086457" y="3280178"/>
            <a:ext cx="662273" cy="662271"/>
          </a:xfrm>
          <a:prstGeom prst="ellipse">
            <a:avLst/>
          </a:prstGeom>
          <a:solidFill>
            <a:srgbClr val="00A891"/>
          </a:solidFill>
          <a:ln w="38100">
            <a:solidFill>
              <a:srgbClr val="00A891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rPr>
              <a:t>2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8" name="Cercle">
            <a:extLst>
              <a:ext uri="{FF2B5EF4-FFF2-40B4-BE49-F238E27FC236}">
                <a16:creationId xmlns:a16="http://schemas.microsoft.com/office/drawing/2014/main" id="{7191BD51-D133-4BBF-8E3D-CDB1712D34AD}"/>
              </a:ext>
            </a:extLst>
          </p:cNvPr>
          <p:cNvSpPr/>
          <p:nvPr/>
        </p:nvSpPr>
        <p:spPr>
          <a:xfrm>
            <a:off x="6406442" y="4401059"/>
            <a:ext cx="662311" cy="662311"/>
          </a:xfrm>
          <a:prstGeom prst="ellipse">
            <a:avLst/>
          </a:prstGeom>
          <a:solidFill>
            <a:srgbClr val="B1DB15"/>
          </a:solidFill>
          <a:ln w="38100">
            <a:solidFill>
              <a:srgbClr val="B1DB15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rPr>
              <a:t>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49" name="Figure">
            <a:extLst>
              <a:ext uri="{FF2B5EF4-FFF2-40B4-BE49-F238E27FC236}">
                <a16:creationId xmlns:a16="http://schemas.microsoft.com/office/drawing/2014/main" id="{EB61F8A6-8CFF-4419-AB3B-B6F8998186A1}"/>
              </a:ext>
            </a:extLst>
          </p:cNvPr>
          <p:cNvSpPr/>
          <p:nvPr/>
        </p:nvSpPr>
        <p:spPr>
          <a:xfrm>
            <a:off x="5105543" y="4401059"/>
            <a:ext cx="662441" cy="66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rgbClr val="FFE200"/>
          </a:solidFill>
          <a:ln w="38100">
            <a:solidFill>
              <a:srgbClr val="FFE200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E2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0" name="Cercle">
            <a:extLst>
              <a:ext uri="{FF2B5EF4-FFF2-40B4-BE49-F238E27FC236}">
                <a16:creationId xmlns:a16="http://schemas.microsoft.com/office/drawing/2014/main" id="{FBC7048B-6171-4F8B-A292-7C0FAD0965A7}"/>
              </a:ext>
            </a:extLst>
          </p:cNvPr>
          <p:cNvSpPr/>
          <p:nvPr/>
        </p:nvSpPr>
        <p:spPr>
          <a:xfrm>
            <a:off x="4455094" y="3280178"/>
            <a:ext cx="662271" cy="662271"/>
          </a:xfrm>
          <a:prstGeom prst="ellipse">
            <a:avLst/>
          </a:prstGeom>
          <a:solidFill>
            <a:srgbClr val="FE7600"/>
          </a:solidFill>
          <a:ln w="38100">
            <a:solidFill>
              <a:srgbClr val="FE7600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맑은 고딕"/>
                <a:cs typeface="+mn-cs"/>
              </a:rPr>
              <a:t>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Freeform: Shape 116">
            <a:extLst>
              <a:ext uri="{FF2B5EF4-FFF2-40B4-BE49-F238E27FC236}">
                <a16:creationId xmlns:a16="http://schemas.microsoft.com/office/drawing/2014/main" id="{EE28D20E-5A1E-4644-BD88-7E0C9FA40FAD}"/>
              </a:ext>
            </a:extLst>
          </p:cNvPr>
          <p:cNvSpPr/>
          <p:nvPr/>
        </p:nvSpPr>
        <p:spPr>
          <a:xfrm>
            <a:off x="3691957" y="1776767"/>
            <a:ext cx="1469764" cy="368979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rgbClr val="D3D3D3">
              <a:lumMod val="5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0" name="Freeform: Shape 117">
            <a:extLst>
              <a:ext uri="{FF2B5EF4-FFF2-40B4-BE49-F238E27FC236}">
                <a16:creationId xmlns:a16="http://schemas.microsoft.com/office/drawing/2014/main" id="{330751CA-063A-4D8D-9C01-C37D5BDFC5C0}"/>
              </a:ext>
            </a:extLst>
          </p:cNvPr>
          <p:cNvSpPr/>
          <p:nvPr/>
        </p:nvSpPr>
        <p:spPr>
          <a:xfrm flipH="1">
            <a:off x="7038075" y="1776767"/>
            <a:ext cx="1472184" cy="368979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rgbClr val="D3D3D3">
              <a:lumMod val="5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Dikdörtgen 71"/>
          <p:cNvSpPr/>
          <p:nvPr/>
        </p:nvSpPr>
        <p:spPr>
          <a:xfrm>
            <a:off x="4861292" y="3250528"/>
            <a:ext cx="251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Allah’a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inanan insan</a:t>
            </a:r>
          </a:p>
        </p:txBody>
      </p:sp>
      <p:sp>
        <p:nvSpPr>
          <p:cNvPr id="74" name="Dikdörtgen 73"/>
          <p:cNvSpPr/>
          <p:nvPr/>
        </p:nvSpPr>
        <p:spPr>
          <a:xfrm>
            <a:off x="8452415" y="1308219"/>
            <a:ext cx="3834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Yüce Allah’ın emirlerini yerine getirir.</a:t>
            </a:r>
          </a:p>
        </p:txBody>
      </p:sp>
      <p:sp>
        <p:nvSpPr>
          <p:cNvPr id="75" name="Dikdörtgen 74"/>
          <p:cNvSpPr/>
          <p:nvPr/>
        </p:nvSpPr>
        <p:spPr>
          <a:xfrm>
            <a:off x="8558641" y="3332045"/>
            <a:ext cx="3834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Yardımsever olur.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8558641" y="4989504"/>
            <a:ext cx="341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Verdiği sözleri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tutar.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330425" y="5002274"/>
            <a:ext cx="3358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Başkalarıyla iyi ilişkiler kurmaya çalışır.</a:t>
            </a:r>
          </a:p>
        </p:txBody>
      </p:sp>
      <p:sp>
        <p:nvSpPr>
          <p:cNvPr id="79" name="Dikdörtgen 78"/>
          <p:cNvSpPr/>
          <p:nvPr/>
        </p:nvSpPr>
        <p:spPr>
          <a:xfrm>
            <a:off x="1327305" y="3349703"/>
            <a:ext cx="2300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Adaletli olur.</a:t>
            </a:r>
          </a:p>
        </p:txBody>
      </p:sp>
      <p:sp>
        <p:nvSpPr>
          <p:cNvPr id="80" name="Dikdörtgen 79"/>
          <p:cNvSpPr/>
          <p:nvPr/>
        </p:nvSpPr>
        <p:spPr>
          <a:xfrm>
            <a:off x="934687" y="1402839"/>
            <a:ext cx="2746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Merhametli olur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8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391552" y="-140677"/>
            <a:ext cx="4316593" cy="2438401"/>
            <a:chOff x="191071" y="0"/>
            <a:chExt cx="4171567" cy="2438401"/>
          </a:xfrm>
        </p:grpSpPr>
        <p:sp>
          <p:nvSpPr>
            <p:cNvPr id="3" name="TextBox 52">
              <a:extLst>
                <a:ext uri="{FF2B5EF4-FFF2-40B4-BE49-F238E27FC236}">
                  <a16:creationId xmlns:a16="http://schemas.microsoft.com/office/drawing/2014/main" id="{36F2A3DF-B89B-479F-9421-5C9230156412}"/>
                </a:ext>
              </a:extLst>
            </p:cNvPr>
            <p:cNvSpPr txBox="1"/>
            <p:nvPr/>
          </p:nvSpPr>
          <p:spPr>
            <a:xfrm>
              <a:off x="191072" y="0"/>
              <a:ext cx="577452" cy="2438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38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</a:t>
              </a:r>
              <a:endParaRPr kumimoji="0" lang="ko-KR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D38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4" name="Grup 3"/>
            <p:cNvGrpSpPr/>
            <p:nvPr/>
          </p:nvGrpSpPr>
          <p:grpSpPr>
            <a:xfrm>
              <a:off x="191071" y="411330"/>
              <a:ext cx="4171567" cy="1532708"/>
              <a:chOff x="191071" y="411330"/>
              <a:chExt cx="4171567" cy="1532708"/>
            </a:xfrm>
          </p:grpSpPr>
          <p:sp>
            <p:nvSpPr>
              <p:cNvPr id="5" name="TextBox 65">
                <a:extLst>
                  <a:ext uri="{FF2B5EF4-FFF2-40B4-BE49-F238E27FC236}">
                    <a16:creationId xmlns:a16="http://schemas.microsoft.com/office/drawing/2014/main" id="{196E9F0E-FA39-4478-A061-A67367EC3BEA}"/>
                  </a:ext>
                </a:extLst>
              </p:cNvPr>
              <p:cNvSpPr txBox="1"/>
              <p:nvPr/>
            </p:nvSpPr>
            <p:spPr>
              <a:xfrm>
                <a:off x="1070887" y="792966"/>
                <a:ext cx="3291751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Allah inancının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ahlaka etkisi</a:t>
                </a:r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그룹 3">
                <a:extLst>
                  <a:ext uri="{FF2B5EF4-FFF2-40B4-BE49-F238E27FC236}">
                    <a16:creationId xmlns:a16="http://schemas.microsoft.com/office/drawing/2014/main" id="{BDF7D3E5-4776-4011-AA3D-452BE8122580}"/>
                  </a:ext>
                </a:extLst>
              </p:cNvPr>
              <p:cNvGrpSpPr/>
              <p:nvPr/>
            </p:nvGrpSpPr>
            <p:grpSpPr>
              <a:xfrm>
                <a:off x="191071" y="411330"/>
                <a:ext cx="4171566" cy="1532708"/>
                <a:chOff x="766418" y="1303068"/>
                <a:chExt cx="2227503" cy="1100576"/>
              </a:xfrm>
              <a:solidFill>
                <a:srgbClr val="FFD38E"/>
              </a:solidFill>
            </p:grpSpPr>
            <p:sp>
              <p:nvSpPr>
                <p:cNvPr id="7" name="직사각형 1">
                  <a:extLst>
                    <a:ext uri="{FF2B5EF4-FFF2-40B4-BE49-F238E27FC236}">
                      <a16:creationId xmlns:a16="http://schemas.microsoft.com/office/drawing/2014/main" id="{D08A809F-A608-49F9-B44E-A128660ED25F}"/>
                    </a:ext>
                  </a:extLst>
                </p:cNvPr>
                <p:cNvSpPr/>
                <p:nvPr/>
              </p:nvSpPr>
              <p:spPr>
                <a:xfrm>
                  <a:off x="766418" y="2319684"/>
                  <a:ext cx="1882705" cy="839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  <p:sp>
              <p:nvSpPr>
                <p:cNvPr id="8" name="화살표: 갈매기형 수장 2">
                  <a:extLst>
                    <a:ext uri="{FF2B5EF4-FFF2-40B4-BE49-F238E27FC236}">
                      <a16:creationId xmlns:a16="http://schemas.microsoft.com/office/drawing/2014/main" id="{C70FFE5C-DD26-4DD8-8F0A-CF25EF341D28}"/>
                    </a:ext>
                  </a:extLst>
                </p:cNvPr>
                <p:cNvSpPr/>
                <p:nvPr/>
              </p:nvSpPr>
              <p:spPr>
                <a:xfrm>
                  <a:off x="2588563" y="1303068"/>
                  <a:ext cx="405358" cy="1100576"/>
                </a:xfrm>
                <a:prstGeom prst="chevron">
                  <a:avLst>
                    <a:gd name="adj" fmla="val 7036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</p:grpSp>
        </p:grp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4" y="2184997"/>
            <a:ext cx="4392763" cy="4349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Dikdörtgen 9"/>
          <p:cNvSpPr/>
          <p:nvPr/>
        </p:nvSpPr>
        <p:spPr>
          <a:xfrm>
            <a:off x="4939002" y="1078523"/>
            <a:ext cx="7252998" cy="551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inancı, ahlaki değerlere kaynaklık eder.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inancı, insanı erdemli kılar.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inancı, insanı iyi davranışlara yönlendirir.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Allah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c.c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.) inancı, insanı kötü davranışlardan uzaklaştırır.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0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4FF">
                <a:alpha val="100000"/>
              </a:srgbClr>
            </a:gs>
            <a:gs pos="100000">
              <a:srgbClr val="00337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5096" y="4914917"/>
            <a:ext cx="6101808" cy="1446276"/>
          </a:xfrm>
          <a:custGeom>
            <a:avLst/>
            <a:gdLst/>
            <a:ahLst/>
            <a:cxnLst/>
            <a:rect l="l" t="t" r="r" b="b"/>
            <a:pathLst>
              <a:path w="9152712" h="2169414">
                <a:moveTo>
                  <a:pt x="0" y="0"/>
                </a:moveTo>
                <a:lnTo>
                  <a:pt x="9152712" y="0"/>
                </a:lnTo>
                <a:lnTo>
                  <a:pt x="9152712" y="2169414"/>
                </a:lnTo>
                <a:lnTo>
                  <a:pt x="0" y="2169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hlinkClick r:id="" action="ppaction://hlinkshowjump?jump=nextslide"/>
          </p:cNvPr>
          <p:cNvSpPr/>
          <p:nvPr/>
        </p:nvSpPr>
        <p:spPr>
          <a:xfrm>
            <a:off x="2939357" y="1235323"/>
            <a:ext cx="6313287" cy="3991399"/>
          </a:xfrm>
          <a:custGeom>
            <a:avLst/>
            <a:gdLst/>
            <a:ahLst/>
            <a:cxnLst/>
            <a:rect l="l" t="t" r="r" b="b"/>
            <a:pathLst>
              <a:path w="9469930" h="5987098">
                <a:moveTo>
                  <a:pt x="0" y="0"/>
                </a:moveTo>
                <a:lnTo>
                  <a:pt x="9469930" y="0"/>
                </a:lnTo>
                <a:lnTo>
                  <a:pt x="9469930" y="5987099"/>
                </a:lnTo>
                <a:lnTo>
                  <a:pt x="0" y="5987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896" r="-231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71981" y="-669912"/>
            <a:ext cx="1943961" cy="165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20020" y="6031817"/>
            <a:ext cx="1943961" cy="1652367"/>
          </a:xfrm>
          <a:prstGeom prst="rect">
            <a:avLst/>
          </a:prstGeom>
        </p:spPr>
      </p:pic>
      <p:sp>
        <p:nvSpPr>
          <p:cNvPr id="6" name="Freeform 6">
            <a:hlinkClick r:id="" action="ppaction://hlinkshowjump?jump=nextslide"/>
          </p:cNvPr>
          <p:cNvSpPr/>
          <p:nvPr/>
        </p:nvSpPr>
        <p:spPr>
          <a:xfrm>
            <a:off x="3543212" y="1487843"/>
            <a:ext cx="5179102" cy="3379364"/>
          </a:xfrm>
          <a:custGeom>
            <a:avLst/>
            <a:gdLst/>
            <a:ahLst/>
            <a:cxnLst/>
            <a:rect l="l" t="t" r="r" b="b"/>
            <a:pathLst>
              <a:path w="7768653" h="5069046">
                <a:moveTo>
                  <a:pt x="0" y="0"/>
                </a:moveTo>
                <a:lnTo>
                  <a:pt x="7768652" y="0"/>
                </a:lnTo>
                <a:lnTo>
                  <a:pt x="7768652" y="5069046"/>
                </a:lnTo>
                <a:lnTo>
                  <a:pt x="0" y="50690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775200" y="228160"/>
            <a:ext cx="2975832" cy="1059149"/>
            <a:chOff x="1572461" y="-192881"/>
            <a:chExt cx="4336313" cy="1005645"/>
          </a:xfrm>
        </p:grpSpPr>
        <p:grpSp>
          <p:nvGrpSpPr>
            <p:cNvPr id="8" name="Group 8"/>
            <p:cNvGrpSpPr/>
            <p:nvPr/>
          </p:nvGrpSpPr>
          <p:grpSpPr>
            <a:xfrm>
              <a:off x="1598587" y="-192881"/>
              <a:ext cx="4310187" cy="1005645"/>
              <a:chOff x="0" y="-38100"/>
              <a:chExt cx="851395" cy="19864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7690" cy="109011"/>
              </a:xfrm>
              <a:custGeom>
                <a:avLst/>
                <a:gdLst/>
                <a:ahLst/>
                <a:cxnLst/>
                <a:rect l="l" t="t" r="r" b="b"/>
                <a:pathLst>
                  <a:path w="851395" h="160546">
                    <a:moveTo>
                      <a:pt x="80273" y="0"/>
                    </a:moveTo>
                    <a:lnTo>
                      <a:pt x="771122" y="0"/>
                    </a:lnTo>
                    <a:cubicBezTo>
                      <a:pt x="792412" y="0"/>
                      <a:pt x="812829" y="8457"/>
                      <a:pt x="827884" y="23511"/>
                    </a:cubicBezTo>
                    <a:cubicBezTo>
                      <a:pt x="842938" y="38565"/>
                      <a:pt x="851395" y="58983"/>
                      <a:pt x="851395" y="80273"/>
                    </a:cubicBezTo>
                    <a:lnTo>
                      <a:pt x="851395" y="80273"/>
                    </a:lnTo>
                    <a:cubicBezTo>
                      <a:pt x="851395" y="101563"/>
                      <a:pt x="842938" y="121980"/>
                      <a:pt x="827884" y="137034"/>
                    </a:cubicBezTo>
                    <a:cubicBezTo>
                      <a:pt x="812829" y="152089"/>
                      <a:pt x="792412" y="160546"/>
                      <a:pt x="771122" y="160546"/>
                    </a:cubicBezTo>
                    <a:lnTo>
                      <a:pt x="80273" y="160546"/>
                    </a:lnTo>
                    <a:cubicBezTo>
                      <a:pt x="58983" y="160546"/>
                      <a:pt x="38565" y="152089"/>
                      <a:pt x="23511" y="137034"/>
                    </a:cubicBezTo>
                    <a:cubicBezTo>
                      <a:pt x="8457" y="121980"/>
                      <a:pt x="0" y="101563"/>
                      <a:pt x="0" y="80273"/>
                    </a:cubicBezTo>
                    <a:lnTo>
                      <a:pt x="0" y="80273"/>
                    </a:lnTo>
                    <a:cubicBezTo>
                      <a:pt x="0" y="58983"/>
                      <a:pt x="8457" y="38565"/>
                      <a:pt x="23511" y="23511"/>
                    </a:cubicBezTo>
                    <a:cubicBezTo>
                      <a:pt x="38565" y="8457"/>
                      <a:pt x="58983" y="0"/>
                      <a:pt x="80273" y="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51395" cy="1986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72461" y="137886"/>
              <a:ext cx="3633302" cy="3322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League Spartan"/>
                  <a:cs typeface="League Spartan"/>
                  <a:sym typeface="League Spartan"/>
                </a:rPr>
                <a:t>Video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League Spartan"/>
                  <a:cs typeface="League Spartan"/>
                  <a:sym typeface="League Spartan"/>
                </a:rPr>
                <a:t>izliyoruz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148148" y="5505187"/>
            <a:ext cx="5895704" cy="776288"/>
          </a:xfrm>
          <a:custGeom>
            <a:avLst/>
            <a:gdLst/>
            <a:ahLst/>
            <a:cxnLst/>
            <a:rect l="l" t="t" r="r" b="b"/>
            <a:pathLst>
              <a:path w="9311321" h="1385059">
                <a:moveTo>
                  <a:pt x="0" y="0"/>
                </a:moveTo>
                <a:lnTo>
                  <a:pt x="9311321" y="0"/>
                </a:lnTo>
                <a:lnTo>
                  <a:pt x="9311321" y="1385059"/>
                </a:lnTo>
                <a:lnTo>
                  <a:pt x="0" y="1385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61C63EB-5366-BE13-3ED9-CE6BB27CE9B7}"/>
              </a:ext>
            </a:extLst>
          </p:cNvPr>
          <p:cNvSpPr txBox="1"/>
          <p:nvPr/>
        </p:nvSpPr>
        <p:spPr>
          <a:xfrm>
            <a:off x="4215154" y="5662485"/>
            <a:ext cx="7071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https://www.youtube.com/watch?v=xbFyYNVCniI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Çevrimiçi Medya 1" title="Tefekküre Çağrı">
            <a:hlinkClick r:id="" action="ppaction://media"/>
            <a:extLst>
              <a:ext uri="{FF2B5EF4-FFF2-40B4-BE49-F238E27FC236}">
                <a16:creationId xmlns:a16="http://schemas.microsoft.com/office/drawing/2014/main" id="{0A6C182D-1FB9-F6EF-0E5A-F3C2DF59A07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-15241"/>
            <a:ext cx="12192000" cy="6888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8704" t="5965" r="17795" b="-283"/>
          <a:stretch/>
        </p:blipFill>
        <p:spPr>
          <a:xfrm>
            <a:off x="4119371" y="2567505"/>
            <a:ext cx="4168586" cy="3483746"/>
          </a:xfrm>
          <a:prstGeom prst="rect">
            <a:avLst/>
          </a:prstGeom>
        </p:spPr>
      </p:pic>
      <p:sp>
        <p:nvSpPr>
          <p:cNvPr id="6" name="Dikdörtgen Belirtme Çizgisi 5"/>
          <p:cNvSpPr/>
          <p:nvPr/>
        </p:nvSpPr>
        <p:spPr>
          <a:xfrm>
            <a:off x="281380" y="2082981"/>
            <a:ext cx="3644155" cy="1374227"/>
          </a:xfrm>
          <a:prstGeom prst="wedgeRectCallout">
            <a:avLst>
              <a:gd name="adj1" fmla="val 80791"/>
              <a:gd name="adj2" fmla="val 5019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Ben kimim?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" name="Dikdörtgen Belirtme Çizgisi 6"/>
          <p:cNvSpPr/>
          <p:nvPr/>
        </p:nvSpPr>
        <p:spPr>
          <a:xfrm>
            <a:off x="8346140" y="2118450"/>
            <a:ext cx="3648634" cy="1145627"/>
          </a:xfrm>
          <a:prstGeom prst="wedgeRectCallout">
            <a:avLst>
              <a:gd name="adj1" fmla="val -81196"/>
              <a:gd name="adj2" fmla="val 3910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Niçin yaratıldım?</a:t>
            </a:r>
          </a:p>
        </p:txBody>
      </p:sp>
      <p:sp>
        <p:nvSpPr>
          <p:cNvPr id="8" name="Dikdörtgen Belirtme Çizgisi 7"/>
          <p:cNvSpPr/>
          <p:nvPr/>
        </p:nvSpPr>
        <p:spPr>
          <a:xfrm>
            <a:off x="8346140" y="5060271"/>
            <a:ext cx="3711388" cy="1631577"/>
          </a:xfrm>
          <a:prstGeom prst="wedgeRectCallout">
            <a:avLst>
              <a:gd name="adj1" fmla="val -83612"/>
              <a:gd name="adj2" fmla="val -98260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Sonum ne olacak?</a:t>
            </a:r>
          </a:p>
        </p:txBody>
      </p:sp>
      <p:sp>
        <p:nvSpPr>
          <p:cNvPr id="9" name="Dikdörtgen Belirtme Çizgisi 8"/>
          <p:cNvSpPr/>
          <p:nvPr/>
        </p:nvSpPr>
        <p:spPr>
          <a:xfrm>
            <a:off x="214147" y="5060270"/>
            <a:ext cx="3711388" cy="1631577"/>
          </a:xfrm>
          <a:prstGeom prst="wedgeRectCallout">
            <a:avLst>
              <a:gd name="adj1" fmla="val 70012"/>
              <a:gd name="adj2" fmla="val -10045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Evren nasıl var oldu?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81380" y="-330434"/>
            <a:ext cx="4166454" cy="2438401"/>
            <a:chOff x="191072" y="0"/>
            <a:chExt cx="4166454" cy="2438401"/>
          </a:xfrm>
        </p:grpSpPr>
        <p:sp>
          <p:nvSpPr>
            <p:cNvPr id="11" name="TextBox 52">
              <a:extLst>
                <a:ext uri="{FF2B5EF4-FFF2-40B4-BE49-F238E27FC236}">
                  <a16:creationId xmlns:a16="http://schemas.microsoft.com/office/drawing/2014/main" id="{36F2A3DF-B89B-479F-9421-5C9230156412}"/>
                </a:ext>
              </a:extLst>
            </p:cNvPr>
            <p:cNvSpPr txBox="1"/>
            <p:nvPr/>
          </p:nvSpPr>
          <p:spPr>
            <a:xfrm>
              <a:off x="191072" y="0"/>
              <a:ext cx="577452" cy="2438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38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</a:t>
              </a:r>
              <a:endParaRPr kumimoji="0" lang="ko-KR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D38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2" name="Grup 11"/>
            <p:cNvGrpSpPr/>
            <p:nvPr/>
          </p:nvGrpSpPr>
          <p:grpSpPr>
            <a:xfrm>
              <a:off x="250226" y="440353"/>
              <a:ext cx="4107300" cy="1532708"/>
              <a:chOff x="250226" y="440353"/>
              <a:chExt cx="4107300" cy="1532708"/>
            </a:xfrm>
          </p:grpSpPr>
          <p:sp>
            <p:nvSpPr>
              <p:cNvPr id="13" name="TextBox 65">
                <a:extLst>
                  <a:ext uri="{FF2B5EF4-FFF2-40B4-BE49-F238E27FC236}">
                    <a16:creationId xmlns:a16="http://schemas.microsoft.com/office/drawing/2014/main" id="{196E9F0E-FA39-4478-A061-A67367EC3BEA}"/>
                  </a:ext>
                </a:extLst>
              </p:cNvPr>
              <p:cNvSpPr txBox="1"/>
              <p:nvPr/>
            </p:nvSpPr>
            <p:spPr>
              <a:xfrm>
                <a:off x="899624" y="784493"/>
                <a:ext cx="3291751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Allah inancının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ko-K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 panose="020B0503020000020004" pitchFamily="50" charset="-127"/>
                    <a:cs typeface="Arial" panose="020B0604020202020204" pitchFamily="34" charset="0"/>
                  </a:rPr>
                  <a:t>Anlam arayışı</a:t>
                </a:r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그룹 3">
                <a:extLst>
                  <a:ext uri="{FF2B5EF4-FFF2-40B4-BE49-F238E27FC236}">
                    <a16:creationId xmlns:a16="http://schemas.microsoft.com/office/drawing/2014/main" id="{BDF7D3E5-4776-4011-AA3D-452BE8122580}"/>
                  </a:ext>
                </a:extLst>
              </p:cNvPr>
              <p:cNvGrpSpPr/>
              <p:nvPr/>
            </p:nvGrpSpPr>
            <p:grpSpPr>
              <a:xfrm>
                <a:off x="250226" y="440353"/>
                <a:ext cx="4107300" cy="1532708"/>
                <a:chOff x="798005" y="1323908"/>
                <a:chExt cx="2193186" cy="1100576"/>
              </a:xfrm>
              <a:solidFill>
                <a:srgbClr val="FFD38E"/>
              </a:solidFill>
            </p:grpSpPr>
            <p:sp>
              <p:nvSpPr>
                <p:cNvPr id="15" name="직사각형 1">
                  <a:extLst>
                    <a:ext uri="{FF2B5EF4-FFF2-40B4-BE49-F238E27FC236}">
                      <a16:creationId xmlns:a16="http://schemas.microsoft.com/office/drawing/2014/main" id="{D08A809F-A608-49F9-B44E-A128660ED25F}"/>
                    </a:ext>
                  </a:extLst>
                </p:cNvPr>
                <p:cNvSpPr/>
                <p:nvPr/>
              </p:nvSpPr>
              <p:spPr>
                <a:xfrm>
                  <a:off x="798005" y="2340524"/>
                  <a:ext cx="1882705" cy="839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  <p:sp>
              <p:nvSpPr>
                <p:cNvPr id="16" name="화살표: 갈매기형 수장 2">
                  <a:extLst>
                    <a:ext uri="{FF2B5EF4-FFF2-40B4-BE49-F238E27FC236}">
                      <a16:creationId xmlns:a16="http://schemas.microsoft.com/office/drawing/2014/main" id="{C70FFE5C-DD26-4DD8-8F0A-CF25EF341D28}"/>
                    </a:ext>
                  </a:extLst>
                </p:cNvPr>
                <p:cNvSpPr/>
                <p:nvPr/>
              </p:nvSpPr>
              <p:spPr>
                <a:xfrm>
                  <a:off x="2585833" y="1323908"/>
                  <a:ext cx="405358" cy="1100576"/>
                </a:xfrm>
                <a:prstGeom prst="chevron">
                  <a:avLst>
                    <a:gd name="adj" fmla="val 7036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맑은 고딕"/>
                    <a:cs typeface="+mn-cs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82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4,&quot;colors&quot;:{&quot;asideBackground&quot;:{&quot;color&quot;:&quot;#EFF1F2&quot;,&quot;opacity&quot;:1,&quot;type&quot;:&quot;SOLID&quot;},&quot;asideElementBackgroundActive&quot;:{&quot;color&quot;:&quot;#A282ED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FFFFFF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degree&quot;:90,&quot;gradient&quot;:[{&quot;color&quot;:&quot;#8695FF&quot;,&quot;opacity&quot;:1},{&quot;color&quot;:&quot;#D65FCC&quot;,&quot;opacity&quot;:1}],&quot;type&quot;:&quot;GRADIENT&quot;},&quot;primaryButtonBackgroundHover&quot;:{&quot;degree&quot;:180,&quot;gradient&quot;:[{&quot;color&quot;:&quot;#8695FF&quot;,&quot;opacity&quot;:1},{&quot;color&quot;:&quot;#D65FCC&quot;,&quot;opacity&quot;:1}],&quot;type&quot;:&quot;GRADIENT&quot;},&quot;primaryButtonBorder&quot;:{&quot;color&quot;:&quot;#8962DB&quot;,&quot;opacity&quot;:0,&quot;type&quot;:&quot;SOLID&quot;},&quot;primaryButtonBorderHover&quot;:{&quot;color&quot;:&quot;#7150B6&quot;,&quot;opacity&quot;:0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false,&quot;showPrevButton&quot;:true,&quot;showRewind&quot;:false,&quot;showSlideNumbers&quot;:true,&quot;showSlideOnlyButton&quot;:true,&quot;showTimer&quot;:false,&quot;showVolumeControl&quot;:true,&quot;visible&quot;:true},&quot;fontFamily&quot;:&quot;Candara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outline&quot;],&quot;buttonsAtLeft&quot;:false,&quot;courseTitleVisible&quot;:true,&quot;showLogo&quot;:true,&quot;visible&quot;:true},&quot;version&quot;:&quot;1.1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Sonraki&quot;,&quot;PB_ACCESSIBLE_NAVIGATION_PREV_BUTTON&quot;:&quot;Önceki 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QUESTION_NUMBER% of %TOTAL_QUESTIONS%&quot;,&quot;PB_ACCESSIBLE_VIDEO_NARRATION_LABEL&quot;:&quot;Video narration&quot;,&quot;PB_ACCESSIBLE_WATERMARK_SKIN_CREATED_WITH&quot;:&quot;Created with iSpring evaluation version&quot;,&quot;PB_ATTACHMENT_DOCUMENT_SUBTITLE&quot;:&quot;Dökoman&quot;,&quot;PB_ATTACHMENT_FILE_SUBTITLE&quot;:&quot;Dosya&quot;,&quot;PB_ATTACHMENT_IMAGE_SUBTITLE&quot;:&quot;Resim&quot;,&quot;PB_ATTACHMENT_LINK_SUBTITLE&quot;:&quot;Link&quot;,&quot;PB_ATTACHMENT_VIDEO_SUBTITLE&quot;:&quot;Video&quot;,&quot;PB_BACK_TO_APP_BUTTON_LABEL&quot;:&quot;Geri&quot;,&quot;PB_CC_MENU_OFF&quot;:&quot;Off&quot;,&quot;PB_CC_MENU_ON&quot;:&quot;On&quot;,&quot;PB_CC_MENU_TITLE&quot;:&quot;Notes&quot;,&quot;PB_CONTROL_PANEL_CLOSED_CAPTIONS&quot;:&quot;PB_CONTROL_PANEL_CLOSED_CAPTIONS&quot;,&quot;PB_CONTROL_PANEL_EXIT_FULL_SCREEN&quot;:&quot;Tam ekrandan çık&quot;,&quot;PB_CONTROL_PANEL_FULL_SCREEN&quot;:&quot;Tam ekran&quot;,&quot;PB_CONTROL_PANEL_NEXT&quot;:&quot;SONRAKİ&quot;,&quot;PB_CONTROL_PANEL_OUTLINE&quot;:&quot;OUTLINE&quot;,&quot;PB_CONTROL_PANEL_PREV&quot;:&quot;ÖNCEKİ&quot;,&quot;PB_CONTROL_PANEL_REPLAY&quot;:&quot;Tekrarlama&quot;,&quot;PB_CONTROL_PANEL_SLIDE_COUNTER&quot;:&quot;%SLIDE_NUMBER%\/%TOTAL_SLIDES%&quot;,&quot;PB_CONTROL_PANEL_VOLUME_CONTROL&quot;:&quot;Ses seviyesi&quot;,&quot;PB_CURRENT_SLIDE_IS_NOT_COMPLETED&quot;:&quot;Devam etmek için slaydın tamamını görüntülemeniz gerekiyor&quot;,&quot;PB_DOMAIN_RESTRICTION&quot;:&quot;Üzgünüz, yazar bu alandaki sunumun görüntülenmesini devre dışı bırakt&quot;,&quot;PB_DRAWING_TOOLS_END_DRAWING&quot;:&quot;Çizimi sonlandır&quot;,&quot;PB_DRAWING_TOOLS_ERASER&quot;:&quot;Silgi&quot;,&quot;PB_DRAWING_TOOLS_ERASE_ALL&quot;:&quot;Tümünü Sil&quot;,&quot;PB_DRAWING_TOOLS_HIGHLIGHTER&quot;:&quot;İşaretleyici&quot;,&quot;PB_DRAWING_TOOLS_PEN&quot;:&quot;Kalem&quot;,&quot;PB_ENTER_PASSWORD&quot;:&quot;Sunuyu görüntülemek için şifre girin&quot;,&quot;PB_INCORRECT_PASSWORD&quot;:&quot;Şire yanlış&quot;,&quot;PB_INTERACTION_SLIDE_WINDOW_TEXT&quot;:&quot;Bu slayttan ayrılmadan önce etkileşimi tamamlamanız gerekmektedir.&quot;,&quot;PB_MESSAGE_BOX_NO&quot;:&quot;HAYIR&quot;,&quot;PB_MESSAGE_BOX_OK&quot;:&quot;Tamam&quot;,&quot;PB_MESSAGE_BOX_YES&quot;:&quot;EVET&quot;,&quot;PB_NAVIGATION_IS_RESTRICTED&quot;:&quot;Yalnızca daha önce görüntülenen slaytlara erişebilirsiniz.&quot;,&quot;PB_NAVIGATION_IS_SEQUENTIAL&quot;:&quot;Slaytları verilen sırayla görüntülemeniz gerekir.&quot;,&quot;PB_PLAYBACK_RATE_MENU_CAPTION&quot;:&quot;Speed&quot;,&quot;PB_PRECEDING_QUIZ_FAILED_WINDOW_TEXT&quot;:&quot;%SLIDE_INDEX% slaytındaki sınavı geçemediğiniz için ilerleyemezsiniz.&quot;,&quot;PB_PRECEDING_QUIZ_NOT_COMPLETED_WINDOW_TEXT&quot;:&quot;İlerlemek için %SLIDE_INDEX% slaytındaki testi denemelisiniz.&quot;,&quot;PB_PRECEDING_QUIZ_NOT_PASSED_WINDOW_TEXT&quot;:&quot;İlerlemek için %SLIDE_INDEX% slaytındaki testi geçmelisiniz.&quot;,&quot;PB_PRECEDING_SCENARIO_FAILED_WINDOW_TEXT&quot;:&quot;%SLIDEINDEX% slaytındaki simülasyonu geçemediğiniz için ilerleyemezsiniz.&quot;,&quot;PB_PRECEDING_SCENARIO_NOT_COMPLETED_WINDOW_TEXT&quot;:&quot;İlerlemek için %SLIDE_INDEX% slaytındaki simülasyonu denemelisiniz.&quot;,&quot;PB_PRECEDING_SCENARIO_NOT_PASSED_WINDOW_TEXT&quot;:&quot;İlerlemek için %SLIDE_INDEX% slaytındaki simülasyonu geçmelisiniz.&quot;,&quot;PB_PRESENTER_COLLAPSE_BIO&quot;:&quot;Daha faz göster&quot;,&quot;PB_PRESENTER_EMAIL&quot;:&quot;Email&quot;,&quot;PB_PRESENTER_EXPAND_BIO&quot;:&quot;Daha fazla göster&quot;,&quot;PB_PRESENTER_NO_INFO&quot;:&quot;Sunucu Bilgisi Yok&quot;,&quot;PB_PRESENTER_WEBSITE&quot;:&quot;Website&quot;,&quot;PB_QUIZ_SLIDE_WINDOW_TEXT&quot;:&quot;Bu slayttan ayrılmadan önce testi tamamlamanız gerekmektedir.&quot;,&quot;PB_RATE_MENU_CAPTION&quot;:&quot;Hız&quot;,&quot;PB_RATE_MENU_DEFAULT_RATE&quot;:&quot;Normal&quot;,&quot;PB_RESUME_PRESENTATION_WINDOW_TEXT&quot;:&quot;Sunuyu son görüntülenen slayttan devam ettirmek ister misiniz?&quot;,&quot;PB_SCENARIO_SLIDE_WINDOW_TEXT&quot;:&quot;Bu slayttan ayrılmadan önce simülasyonu tamamlamanız gerekmektedir.&quot;,&quot;PB_SEARCH_CANCEL&quot;:&quot;İptal&quot;,&quot;PB_SEARCH_NO_RESULTS_LABEL&quot;:&quot;Hiçbir sonuç bulunamadı&quot;,&quot;PB_SEARCH_PANEL_DEFAULT_TEXT&quot;:&quot;Ara&quot;,&quot;PB_SEARCH_RESULTS_LABEL&quot;:&quot;ARARMA SONUÇLARI&quot;,&quot;PB_SEARCH_RESULT_IN_NOTES&quot;:&quot;Notlarda ara&quot;,&quot;PB_SEARCH_RESULT_IN_TEXT_LABEL&quot;:&quot;[slayt metni&quot;,&quot;PB_SUBTITLES_MENU_CAPTION&quot;:&quot;Subtitles&quot;,&quot;PB_SUBTITLES_OFF&quot;:&quot;Off&quot;,&quot;PB_TAB_NOTES_LABEL&quot;:&quot;Notlar&quot;,&quot;PB_TAB_OUTLINE_LABEL&quot;:&quot;İÇİNDEKİLER&quot;,&quot;PB_TIME_RESTRICTION&quot;:&quot;Üzgünüz, yazar şu anda sunumu görüntülemeyi devre dışı bıraktı.&quot;,&quot;PB_TITLE_PANEL_ATTACHMENTS&quot;:&quot;www.dindersimateryal.com&quot;,&quot;PB_TITLE_PANEL_MARKER_TOOLS&quot;:&quot;Kalem\/İşaretleyici&quot;,&quot;PB_TITLE_PANEL_NOTES&quot;:&quot;Notlar&quot;,&quot;PB_TITLE_PANEL_OUTLINE&quot;:&quot;İçindekiler&quot;,&quot;PB_TITLE_PANEL_PRESENTER_INFO&quot;:&quot;Sunucu Bilgisi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3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COURSE_TITLE&quot;,&quot;DT_REFERENCE_URL&quot;,&quot;DT_REFERENCE_TITLE&quot;,&quot;DT_SLIDE_TITLE&quot;,&quot;DT_SLIDE_NOTES_TEXT&quot;,&quot;DT_SLIDE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&quot;,&quot;fontFamily&quot;:&quot;Candara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&quot;,&quot;fontFamily&quot;:&quot;Candara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i&quot;,&quot;fontFamily&quot;:&quot;Candara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i&quot;,&quot;fontFamily&quot;:&quot;Candara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&quot;,&quot;fontFamily&quot;:&quot;Candara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Link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i&quot;,&quot;fontFamily&quot;:&quot;Candara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fullscreen,volumeControl,slideNumber,goToPrev,goToNext&quot;,&quot;playerLayoutHeader&quot;:&quot;resources,markerTools,outline,title,logo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custom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4,&quot;playerThemeColorScheme&quot;:&quot;builtin.lightPurple&quot;,&quot;playerThemeFont&quot;:&quot;Candara&quot;}}}"/>
  <p:tag name="ISPRING-SUITE_ISPRING_CURRENT_PLAYER_ID" val="universal"/>
  <p:tag name="ISPRING_PRESENTATION_COURSE_TITLE" val="10.1.1. Allah İnancı ve İnsan"/>
  <p:tag name="ISPRING_LMS_API_VERSION" val="SCORM 2004 (4th edition)"/>
  <p:tag name="ISPRING_ULTRA_SCORM_COURSE_ID" val="A4E5A90D-112E-4618-8B1B-1CCB3E647C2E"/>
  <p:tag name="ISPRING_CMI5_LAUNCH_METHOD" val="any window"/>
  <p:tag name="İSPRİNGCLOUDFOLDERID" val="1"/>
  <p:tag name="İSPRİNGONLİNEFOLDERID" val="1"/>
  <p:tag name="ISPRING_OUTPUT_FOLDER" val="[[&quot;W\uFFFD\uFFFD{B183E348-C202-44F7-B565-2C1AFCBC22E2}&quot;,&quot;C:\\Users\\Monster\\Desktop\\SUNULAR\\LİSE\\10. SINIF\\1.ÜNİT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PASSING_SCORE" val="0.000000"/>
  <p:tag name="ISPRING_PRESENTATION_TITLE" val="10.1.1. Allah İnancı ve İnsan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DCB82-D16C-402F-B8CA-4F932AA8F6AA}:2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0BB56B-CDFA-40FE-B058-A3665A13AE4F}:2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683CCA-36F3-4E68-8440-0BD335B760A2}:2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8AC12E-9A4F-4143-91C9-8D52673D5CC3}:2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0B5DBE-3FAA-4247-AA00-51EB3B90353E}:2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BE17BB-47AF-409C-B431-BFA87D9B5D6D}:2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6AED85-CB9B-47F3-B515-709A9B5954DC}:3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697F54-7EF0-40E0-8DD1-E67ACA47322D}:3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0D812D-D81F-4B75-86BF-C4297A3D6BAB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AAF6B4-5C72-4A5A-B713-1DFEF45F11DC}:2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BF03DF-13EA-4ECA-BDD0-DD358CB7C85D}:2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tkinlik"/>
  <p:tag name="ISPRING_SLIDE_INDENT_LEVEL" val="0"/>
  <p:tag name="ISPRING_CUSTOM_TIMING_USED" val="0"/>
  <p:tag name="GENSWF_SLIDE_UID" val="{6AB1ADC1-A558-41A6-9024-DD2BA786FEC6}:2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oğru Yanlış"/>
  <p:tag name="ISPRING_SLIDE_INDENT_LEVEL" val="0"/>
  <p:tag name="ISPRING_CUSTOM_TIMING_USED" val="0"/>
  <p:tag name="GENSWF_SLIDE_UID" val="{3591967B-5B78-4E4D-A7D1-B6726C972A7A}:2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"/>
  <p:tag name="ISPRING_SLIDE_INDENT_LEVEL" val="0"/>
  <p:tag name="ISPRING_CUSTOM_TIMING_USED" val="0"/>
  <p:tag name="GENSWF_SLIDE_UID" val="{B913C931-B2F0-49AE-BCAD-049AEE62BA8B}:2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Test Sorusu"/>
  <p:tag name="GENSWF_SLIDE_UID" val="{865335CA-3AFA-4AE5-82FF-3C9B90B74651}:2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 soru"/>
  <p:tag name="ISPRING_SLIDE_INDENT_LEVEL" val="0"/>
  <p:tag name="ISPRING_CUSTOM_TIMING_USED" val="0"/>
  <p:tag name="GENSWF_SLIDE_UID" val="{19763B7D-9424-4355-A5DC-98C7414AEE01}:2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 soru"/>
  <p:tag name="ISPRING_SLIDE_INDENT_LEVEL" val="0"/>
  <p:tag name="ISPRING_CUSTOM_TIMING_USED" val="0"/>
  <p:tag name="GENSWF_SLIDE_UID" val="{D75EF986-76DC-48C1-B315-534947F84C01}:2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n Sayfa: Tanıtım"/>
  <p:tag name="ISPRING_SLIDE_INDENT_LEVEL" val="0"/>
  <p:tag name="ISPRING_CUSTOM_TIMING_USED" val="0"/>
  <p:tag name="GENSWF_SLIDE_UID" val="{CAF0FEAD-FD3B-488A-88D4-2AF3BD4567AF}:39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ysClr val="window" lastClr="FFFFFF"/>
      </a:lt1>
      <a:dk2>
        <a:srgbClr val="F1AC24"/>
      </a:dk2>
      <a:lt2>
        <a:srgbClr val="D00D7C"/>
      </a:lt2>
      <a:accent1>
        <a:srgbClr val="BAB80E"/>
      </a:accent1>
      <a:accent2>
        <a:srgbClr val="005492"/>
      </a:accent2>
      <a:accent3>
        <a:srgbClr val="26ABBF"/>
      </a:accent3>
      <a:accent4>
        <a:srgbClr val="104953"/>
      </a:accent4>
      <a:accent5>
        <a:srgbClr val="6D5743"/>
      </a:accent5>
      <a:accent6>
        <a:srgbClr val="A3402C"/>
      </a:accent6>
      <a:hlink>
        <a:srgbClr val="005768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917</Words>
  <Application>Microsoft Office PowerPoint</Application>
  <PresentationFormat>Geniş ekran</PresentationFormat>
  <Paragraphs>215</Paragraphs>
  <Slides>18</Slides>
  <Notes>16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18</vt:i4>
      </vt:variant>
    </vt:vector>
  </HeadingPairs>
  <TitlesOfParts>
    <vt:vector size="36" baseType="lpstr">
      <vt:lpstr>맑은 고딕</vt:lpstr>
      <vt:lpstr>Aptos</vt:lpstr>
      <vt:lpstr>Aptos Display</vt:lpstr>
      <vt:lpstr>Arial</vt:lpstr>
      <vt:lpstr>Bahnschrift SemiCondensed</vt:lpstr>
      <vt:lpstr>Calibri</vt:lpstr>
      <vt:lpstr>Calibri Light</vt:lpstr>
      <vt:lpstr>Helvetica</vt:lpstr>
      <vt:lpstr>Wingdings</vt:lpstr>
      <vt:lpstr>Office Teması</vt:lpstr>
      <vt:lpstr>JAY DESIGN</vt:lpstr>
      <vt:lpstr>1_JAY DESIGN</vt:lpstr>
      <vt:lpstr>5_Office Theme</vt:lpstr>
      <vt:lpstr>7_Office Teması</vt:lpstr>
      <vt:lpstr>6_Office Teması</vt:lpstr>
      <vt:lpstr>3_Office Teması</vt:lpstr>
      <vt:lpstr>1_Office Teması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10.1.1. Allah İnancı ve İnsan</dc:title>
  <dc:creator>Mustafa Yıldırım</dc:creator>
  <cp:lastModifiedBy>Mustafa YILDIRIM</cp:lastModifiedBy>
  <cp:revision>13</cp:revision>
  <dcterms:created xsi:type="dcterms:W3CDTF">2020-09-13T19:51:28Z</dcterms:created>
  <dcterms:modified xsi:type="dcterms:W3CDTF">2024-09-08T13:18:54Z</dcterms:modified>
</cp:coreProperties>
</file>