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0.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1.xml" ContentType="application/vnd.openxmlformats-officedocument.them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ags/tag49.xml" ContentType="application/vnd.openxmlformats-officedocument.presentationml.tags+xml"/>
  <Override PartName="/ppt/notesSlides/notesSlide1.xml" ContentType="application/vnd.openxmlformats-officedocument.presentationml.notesSlide+xml"/>
  <Override PartName="/ppt/tags/tag50.xml" ContentType="application/vnd.openxmlformats-officedocument.presentationml.tags+xml"/>
  <Override PartName="/ppt/notesSlides/notesSlide2.xml" ContentType="application/vnd.openxmlformats-officedocument.presentationml.notesSlide+xml"/>
  <Override PartName="/ppt/tags/tag51.xml" ContentType="application/vnd.openxmlformats-officedocument.presentationml.tags+xml"/>
  <Override PartName="/ppt/notesSlides/notesSlide3.xml" ContentType="application/vnd.openxmlformats-officedocument.presentationml.notesSlide+xml"/>
  <Override PartName="/ppt/tags/tag52.xml" ContentType="application/vnd.openxmlformats-officedocument.presentationml.tags+xml"/>
  <Override PartName="/ppt/notesSlides/notesSlide4.xml" ContentType="application/vnd.openxmlformats-officedocument.presentationml.notesSlide+xml"/>
  <Override PartName="/ppt/tags/tag53.xml" ContentType="application/vnd.openxmlformats-officedocument.presentationml.tags+xml"/>
  <Override PartName="/ppt/notesSlides/notesSlide5.xml" ContentType="application/vnd.openxmlformats-officedocument.presentationml.notesSlide+xml"/>
  <Override PartName="/ppt/tags/tag54.xml" ContentType="application/vnd.openxmlformats-officedocument.presentationml.tags+xml"/>
  <Override PartName="/ppt/notesSlides/notesSlide6.xml" ContentType="application/vnd.openxmlformats-officedocument.presentationml.notesSlide+xml"/>
  <Override PartName="/ppt/tags/tag55.xml" ContentType="application/vnd.openxmlformats-officedocument.presentationml.tags+xml"/>
  <Override PartName="/ppt/notesSlides/notesSlide7.xml" ContentType="application/vnd.openxmlformats-officedocument.presentationml.notesSlide+xml"/>
  <Override PartName="/ppt/tags/tag56.xml" ContentType="application/vnd.openxmlformats-officedocument.presentationml.tags+xml"/>
  <Override PartName="/ppt/notesSlides/notesSlide8.xml" ContentType="application/vnd.openxmlformats-officedocument.presentationml.notesSlide+xml"/>
  <Override PartName="/ppt/tags/tag57.xml" ContentType="application/vnd.openxmlformats-officedocument.presentationml.tags+xml"/>
  <Override PartName="/ppt/notesSlides/notesSlide9.xml" ContentType="application/vnd.openxmlformats-officedocument.presentationml.notesSlide+xml"/>
  <Override PartName="/ppt/tags/tag58.xml" ContentType="application/vnd.openxmlformats-officedocument.presentationml.tags+xml"/>
  <Override PartName="/ppt/notesSlides/notesSlide10.xml" ContentType="application/vnd.openxmlformats-officedocument.presentationml.notesSlide+xml"/>
  <Override PartName="/ppt/tags/tag59.xml" ContentType="application/vnd.openxmlformats-officedocument.presentationml.tags+xml"/>
  <Override PartName="/ppt/notesSlides/notesSlide11.xml" ContentType="application/vnd.openxmlformats-officedocument.presentationml.notesSlide+xml"/>
  <Override PartName="/ppt/tags/tag60.xml" ContentType="application/vnd.openxmlformats-officedocument.presentationml.tags+xml"/>
  <Override PartName="/ppt/notesSlides/notesSlide12.xml" ContentType="application/vnd.openxmlformats-officedocument.presentationml.notesSlide+xml"/>
  <Override PartName="/ppt/tags/tag61.xml" ContentType="application/vnd.openxmlformats-officedocument.presentationml.tags+xml"/>
  <Override PartName="/ppt/notesSlides/notesSlide13.xml" ContentType="application/vnd.openxmlformats-officedocument.presentationml.notesSlide+xml"/>
  <Override PartName="/ppt/tags/tag62.xml" ContentType="application/vnd.openxmlformats-officedocument.presentationml.tags+xml"/>
  <Override PartName="/ppt/notesSlides/notesSlide14.xml" ContentType="application/vnd.openxmlformats-officedocument.presentationml.notesSlide+xml"/>
  <Override PartName="/ppt/tags/tag63.xml" ContentType="application/vnd.openxmlformats-officedocument.presentationml.tags+xml"/>
  <Override PartName="/ppt/notesSlides/notesSlide15.xml" ContentType="application/vnd.openxmlformats-officedocument.presentationml.notesSlide+xml"/>
  <Override PartName="/ppt/tags/tag64.xml" ContentType="application/vnd.openxmlformats-officedocument.presentationml.tags+xml"/>
  <Override PartName="/ppt/notesSlides/notesSlide16.xml" ContentType="application/vnd.openxmlformats-officedocument.presentationml.notesSlide+xml"/>
  <Override PartName="/ppt/tags/tag65.xml" ContentType="application/vnd.openxmlformats-officedocument.presentationml.tags+xml"/>
  <Override PartName="/ppt/notesSlides/notesSlide17.xml" ContentType="application/vnd.openxmlformats-officedocument.presentationml.notesSlide+xml"/>
  <Override PartName="/ppt/tags/tag66.xml" ContentType="application/vnd.openxmlformats-officedocument.presentationml.tags+xml"/>
  <Override PartName="/ppt/notesSlides/notesSlide18.xml" ContentType="application/vnd.openxmlformats-officedocument.presentationml.notesSlide+xml"/>
  <Override PartName="/ppt/tags/tag67.xml" ContentType="application/vnd.openxmlformats-officedocument.presentationml.tags+xml"/>
  <Override PartName="/ppt/notesSlides/notesSlide19.xml" ContentType="application/vnd.openxmlformats-officedocument.presentationml.notesSlide+xml"/>
  <Override PartName="/ppt/tags/tag68.xml" ContentType="application/vnd.openxmlformats-officedocument.presentationml.tags+xml"/>
  <Override PartName="/ppt/notesSlides/notesSlide20.xml" ContentType="application/vnd.openxmlformats-officedocument.presentationml.notesSlide+xml"/>
  <Override PartName="/ppt/tags/tag69.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5" r:id="rId4"/>
    <p:sldMasterId id="2147483698" r:id="rId5"/>
    <p:sldMasterId id="2147483711" r:id="rId6"/>
    <p:sldMasterId id="2147483723" r:id="rId7"/>
    <p:sldMasterId id="2147483736" r:id="rId8"/>
    <p:sldMasterId id="2147483749" r:id="rId9"/>
    <p:sldMasterId id="2147483775" r:id="rId10"/>
    <p:sldMasterId id="2147483787" r:id="rId11"/>
    <p:sldMasterId id="2147483800" r:id="rId12"/>
  </p:sldMasterIdLst>
  <p:notesMasterIdLst>
    <p:notesMasterId r:id="rId34"/>
  </p:notesMasterIdLst>
  <p:sldIdLst>
    <p:sldId id="256" r:id="rId13"/>
    <p:sldId id="258" r:id="rId14"/>
    <p:sldId id="259" r:id="rId15"/>
    <p:sldId id="257" r:id="rId16"/>
    <p:sldId id="260" r:id="rId17"/>
    <p:sldId id="262" r:id="rId18"/>
    <p:sldId id="261" r:id="rId19"/>
    <p:sldId id="263" r:id="rId20"/>
    <p:sldId id="264" r:id="rId21"/>
    <p:sldId id="265" r:id="rId22"/>
    <p:sldId id="266" r:id="rId23"/>
    <p:sldId id="267" r:id="rId24"/>
    <p:sldId id="278" r:id="rId25"/>
    <p:sldId id="273" r:id="rId26"/>
    <p:sldId id="277" r:id="rId27"/>
    <p:sldId id="392" r:id="rId28"/>
    <p:sldId id="276" r:id="rId29"/>
    <p:sldId id="274" r:id="rId30"/>
    <p:sldId id="279" r:id="rId31"/>
    <p:sldId id="281" r:id="rId32"/>
    <p:sldId id="391" r:id="rId33"/>
  </p:sldIdLst>
  <p:sldSz cx="12192000" cy="6858000"/>
  <p:notesSz cx="6858000" cy="9144000"/>
  <p:custDataLst>
    <p:tags r:id="rId35"/>
  </p:custDataLst>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3000"/>
    <a:srgbClr val="F27948"/>
    <a:srgbClr val="EB1E42"/>
    <a:srgbClr val="FFCC4C"/>
    <a:srgbClr val="4CC1EF"/>
    <a:srgbClr val="FDD53A"/>
    <a:srgbClr val="6BE2D9"/>
    <a:srgbClr val="9AD8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0" autoAdjust="0"/>
    <p:restoredTop sz="94660"/>
  </p:normalViewPr>
  <p:slideViewPr>
    <p:cSldViewPr snapToGrid="0">
      <p:cViewPr varScale="1">
        <p:scale>
          <a:sx n="58" d="100"/>
          <a:sy n="58" d="100"/>
        </p:scale>
        <p:origin x="1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tableStyles" Target="tableStyles.xml"/><Relationship Id="rId21" Type="http://schemas.openxmlformats.org/officeDocument/2006/relationships/slide" Target="slides/slide9.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tags" Target="tags/tag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795E3B-714F-4E78-ABF9-ED6059A30BD9}" type="datetimeFigureOut">
              <a:rPr lang="tr-TR" smtClean="0"/>
              <a:t>8.09.2024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9229D3-3A81-407C-8151-62AE250F29D5}" type="slidenum">
              <a:rPr lang="tr-TR" smtClean="0"/>
              <a:t>‹#›</a:t>
            </a:fld>
            <a:endParaRPr lang="tr-TR"/>
          </a:p>
        </p:txBody>
      </p:sp>
    </p:spTree>
    <p:extLst>
      <p:ext uri="{BB962C8B-B14F-4D97-AF65-F5344CB8AC3E}">
        <p14:creationId xmlns:p14="http://schemas.microsoft.com/office/powerpoint/2010/main" val="3820946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E69229D3-3A81-407C-8151-62AE250F29D5}" type="slidenum">
              <a:rPr lang="tr-TR" smtClean="0"/>
              <a:t>1</a:t>
            </a:fld>
            <a:endParaRPr lang="tr-TR"/>
          </a:p>
        </p:txBody>
      </p:sp>
    </p:spTree>
    <p:extLst>
      <p:ext uri="{BB962C8B-B14F-4D97-AF65-F5344CB8AC3E}">
        <p14:creationId xmlns:p14="http://schemas.microsoft.com/office/powerpoint/2010/main" val="1738291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E69229D3-3A81-407C-8151-62AE250F29D5}" type="slidenum">
              <a:rPr lang="tr-TR" smtClean="0"/>
              <a:t>10</a:t>
            </a:fld>
            <a:endParaRPr lang="tr-TR"/>
          </a:p>
        </p:txBody>
      </p:sp>
    </p:spTree>
    <p:extLst>
      <p:ext uri="{BB962C8B-B14F-4D97-AF65-F5344CB8AC3E}">
        <p14:creationId xmlns:p14="http://schemas.microsoft.com/office/powerpoint/2010/main" val="3682563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E69229D3-3A81-407C-8151-62AE250F29D5}" type="slidenum">
              <a:rPr lang="tr-TR" smtClean="0"/>
              <a:t>11</a:t>
            </a:fld>
            <a:endParaRPr lang="tr-TR"/>
          </a:p>
        </p:txBody>
      </p:sp>
    </p:spTree>
    <p:extLst>
      <p:ext uri="{BB962C8B-B14F-4D97-AF65-F5344CB8AC3E}">
        <p14:creationId xmlns:p14="http://schemas.microsoft.com/office/powerpoint/2010/main" val="4236060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23C7C6-8BC0-47AB-B9AE-58A4D92B96E4}"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4241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D12DCC-FDAB-4FDF-B2CD-1E44168687C9}"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0197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E69229D3-3A81-407C-8151-62AE250F29D5}" type="slidenum">
              <a:rPr lang="tr-TR" smtClean="0"/>
              <a:t>14</a:t>
            </a:fld>
            <a:endParaRPr lang="tr-TR"/>
          </a:p>
        </p:txBody>
      </p:sp>
    </p:spTree>
    <p:extLst>
      <p:ext uri="{BB962C8B-B14F-4D97-AF65-F5344CB8AC3E}">
        <p14:creationId xmlns:p14="http://schemas.microsoft.com/office/powerpoint/2010/main" val="4249662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D12DCC-FDAB-4FDF-B2CD-1E44168687C9}"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79306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E69229D3-3A81-407C-8151-62AE250F29D5}" type="slidenum">
              <a:rPr lang="tr-TR" smtClean="0"/>
              <a:t>16</a:t>
            </a:fld>
            <a:endParaRPr lang="tr-TR"/>
          </a:p>
        </p:txBody>
      </p:sp>
    </p:spTree>
    <p:extLst>
      <p:ext uri="{BB962C8B-B14F-4D97-AF65-F5344CB8AC3E}">
        <p14:creationId xmlns:p14="http://schemas.microsoft.com/office/powerpoint/2010/main" val="1960135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E69229D3-3A81-407C-8151-62AE250F29D5}" type="slidenum">
              <a:rPr lang="tr-TR" smtClean="0"/>
              <a:t>17</a:t>
            </a:fld>
            <a:endParaRPr lang="tr-TR"/>
          </a:p>
        </p:txBody>
      </p:sp>
    </p:spTree>
    <p:extLst>
      <p:ext uri="{BB962C8B-B14F-4D97-AF65-F5344CB8AC3E}">
        <p14:creationId xmlns:p14="http://schemas.microsoft.com/office/powerpoint/2010/main" val="889305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F03E3-C67E-4280-BAA1-23FE2F3C170C}"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917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F03E3-C67E-4280-BAA1-23FE2F3C170C}"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1002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814CB7-40F2-472A-9214-CEDF49A3A929}"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64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1CF868-8561-4F35-B720-B3411C10D421}"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146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332BD4-BC30-401C-BFD3-1861D1E9DE80}" type="slidenum">
              <a:rPr kumimoji="0" lang="tr-T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tr-T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76216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E69229D3-3A81-407C-8151-62AE250F29D5}" type="slidenum">
              <a:rPr lang="tr-TR" smtClean="0"/>
              <a:t>3</a:t>
            </a:fld>
            <a:endParaRPr lang="tr-TR"/>
          </a:p>
        </p:txBody>
      </p:sp>
    </p:spTree>
    <p:extLst>
      <p:ext uri="{BB962C8B-B14F-4D97-AF65-F5344CB8AC3E}">
        <p14:creationId xmlns:p14="http://schemas.microsoft.com/office/powerpoint/2010/main" val="3875364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E69229D3-3A81-407C-8151-62AE250F29D5}" type="slidenum">
              <a:rPr lang="tr-TR" smtClean="0"/>
              <a:t>4</a:t>
            </a:fld>
            <a:endParaRPr lang="tr-TR"/>
          </a:p>
        </p:txBody>
      </p:sp>
    </p:spTree>
    <p:extLst>
      <p:ext uri="{BB962C8B-B14F-4D97-AF65-F5344CB8AC3E}">
        <p14:creationId xmlns:p14="http://schemas.microsoft.com/office/powerpoint/2010/main" val="374704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E69229D3-3A81-407C-8151-62AE250F29D5}" type="slidenum">
              <a:rPr lang="tr-TR" smtClean="0"/>
              <a:t>5</a:t>
            </a:fld>
            <a:endParaRPr lang="tr-TR"/>
          </a:p>
        </p:txBody>
      </p:sp>
    </p:spTree>
    <p:extLst>
      <p:ext uri="{BB962C8B-B14F-4D97-AF65-F5344CB8AC3E}">
        <p14:creationId xmlns:p14="http://schemas.microsoft.com/office/powerpoint/2010/main" val="1622256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E69229D3-3A81-407C-8151-62AE250F29D5}" type="slidenum">
              <a:rPr lang="tr-TR" smtClean="0"/>
              <a:t>6</a:t>
            </a:fld>
            <a:endParaRPr lang="tr-TR"/>
          </a:p>
        </p:txBody>
      </p:sp>
    </p:spTree>
    <p:extLst>
      <p:ext uri="{BB962C8B-B14F-4D97-AF65-F5344CB8AC3E}">
        <p14:creationId xmlns:p14="http://schemas.microsoft.com/office/powerpoint/2010/main" val="2886480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E69229D3-3A81-407C-8151-62AE250F29D5}" type="slidenum">
              <a:rPr lang="tr-TR" smtClean="0"/>
              <a:t>7</a:t>
            </a:fld>
            <a:endParaRPr lang="tr-TR"/>
          </a:p>
        </p:txBody>
      </p:sp>
    </p:spTree>
    <p:extLst>
      <p:ext uri="{BB962C8B-B14F-4D97-AF65-F5344CB8AC3E}">
        <p14:creationId xmlns:p14="http://schemas.microsoft.com/office/powerpoint/2010/main" val="4270418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E69229D3-3A81-407C-8151-62AE250F29D5}" type="slidenum">
              <a:rPr lang="tr-TR" smtClean="0"/>
              <a:t>8</a:t>
            </a:fld>
            <a:endParaRPr lang="tr-TR"/>
          </a:p>
        </p:txBody>
      </p:sp>
    </p:spTree>
    <p:extLst>
      <p:ext uri="{BB962C8B-B14F-4D97-AF65-F5344CB8AC3E}">
        <p14:creationId xmlns:p14="http://schemas.microsoft.com/office/powerpoint/2010/main" val="3625392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E69229D3-3A81-407C-8151-62AE250F29D5}" type="slidenum">
              <a:rPr lang="tr-TR" smtClean="0"/>
              <a:t>9</a:t>
            </a:fld>
            <a:endParaRPr lang="tr-TR"/>
          </a:p>
        </p:txBody>
      </p:sp>
    </p:spTree>
    <p:extLst>
      <p:ext uri="{BB962C8B-B14F-4D97-AF65-F5344CB8AC3E}">
        <p14:creationId xmlns:p14="http://schemas.microsoft.com/office/powerpoint/2010/main" val="2503591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37.xml"/></Relationships>
</file>

<file path=ppt/slideLayouts/_rels/slideLayout118.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38.xml"/></Relationships>
</file>

<file path=ppt/slideLayouts/_rels/slideLayout119.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3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40.xml"/></Relationships>
</file>

<file path=ppt/slideLayouts/_rels/slideLayout121.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41.xml"/></Relationships>
</file>

<file path=ppt/slideLayouts/_rels/slideLayout122.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42.xml"/></Relationships>
</file>

<file path=ppt/slideLayouts/_rels/slideLayout123.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43.xml"/></Relationships>
</file>

<file path=ppt/slideLayouts/_rels/slideLayout124.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44.xml"/></Relationships>
</file>

<file path=ppt/slideLayouts/_rels/slideLayout125.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45.xml"/></Relationships>
</file>

<file path=ppt/slideLayouts/_rels/slideLayout126.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46.xml"/></Relationships>
</file>

<file path=ppt/slideLayouts/_rels/slideLayout127.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47.xml"/></Relationships>
</file>

<file path=ppt/slideLayouts/_rels/slideLayout128.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4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s://powerpoint-free.blogspot.com/" TargetMode="External"/><Relationship Id="rId2" Type="http://schemas.openxmlformats.org/officeDocument/2006/relationships/hyperlink" Target="https://hangeuldoc.tistory.com/" TargetMode="Externa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hyperlink" Target="https://powerpoint-free.blogspot.com/" TargetMode="External"/><Relationship Id="rId2" Type="http://schemas.openxmlformats.org/officeDocument/2006/relationships/hyperlink" Target="https://hangeuldoc.tistory.com/" TargetMode="External"/><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6.xml"/><Relationship Id="rId5" Type="http://schemas.openxmlformats.org/officeDocument/2006/relationships/tags" Target="../tags/tag11.xml"/><Relationship Id="rId4" Type="http://schemas.openxmlformats.org/officeDocument/2006/relationships/tags" Target="../tags/tag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6.xml"/><Relationship Id="rId5" Type="http://schemas.openxmlformats.org/officeDocument/2006/relationships/tags" Target="../tags/tag16.xml"/><Relationship Id="rId4" Type="http://schemas.openxmlformats.org/officeDocument/2006/relationships/tags" Target="../tags/tag1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slideMaster" Target="../slideMasters/slideMaster6.xml"/><Relationship Id="rId4" Type="http://schemas.openxmlformats.org/officeDocument/2006/relationships/tags" Target="../tags/tag2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hyperlink" Target="https://powerpoint-free.blogspot.com/" TargetMode="External"/><Relationship Id="rId2" Type="http://schemas.openxmlformats.org/officeDocument/2006/relationships/hyperlink" Target="https://hangeuldoc.tistory.com/" TargetMode="External"/><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9.xml"/><Relationship Id="rId5" Type="http://schemas.openxmlformats.org/officeDocument/2006/relationships/tags" Target="../tags/tag30.xml"/><Relationship Id="rId4" Type="http://schemas.openxmlformats.org/officeDocument/2006/relationships/tags" Target="../tags/tag29.xml"/></Relationships>
</file>

<file path=ppt/slideLayouts/_rels/slideLayout95.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slideMaster" Target="../slideMasters/slideMaster9.xml"/><Relationship Id="rId5" Type="http://schemas.openxmlformats.org/officeDocument/2006/relationships/tags" Target="../tags/tag35.xml"/><Relationship Id="rId4" Type="http://schemas.openxmlformats.org/officeDocument/2006/relationships/tags" Target="../tags/tag3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A9DF8FD9-7669-4F5A-8840-9C4CF8B6047F}" type="datetimeFigureOut">
              <a:rPr lang="tr-TR" smtClean="0"/>
              <a:t>8.09.2024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E40A5DF-A67C-449D-81CF-58ED91850420}" type="slidenum">
              <a:rPr lang="tr-TR" smtClean="0"/>
              <a:t>‹#›</a:t>
            </a:fld>
            <a:endParaRPr lang="tr-TR"/>
          </a:p>
        </p:txBody>
      </p:sp>
    </p:spTree>
    <p:extLst>
      <p:ext uri="{BB962C8B-B14F-4D97-AF65-F5344CB8AC3E}">
        <p14:creationId xmlns:p14="http://schemas.microsoft.com/office/powerpoint/2010/main" val="2568048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9DF8FD9-7669-4F5A-8840-9C4CF8B6047F}" type="datetimeFigureOut">
              <a:rPr lang="tr-TR" smtClean="0"/>
              <a:t>8.09.2024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E40A5DF-A67C-449D-81CF-58ED91850420}" type="slidenum">
              <a:rPr lang="tr-TR" smtClean="0"/>
              <a:t>‹#›</a:t>
            </a:fld>
            <a:endParaRPr lang="tr-TR"/>
          </a:p>
        </p:txBody>
      </p:sp>
    </p:spTree>
    <p:extLst>
      <p:ext uri="{BB962C8B-B14F-4D97-AF65-F5344CB8AC3E}">
        <p14:creationId xmlns:p14="http://schemas.microsoft.com/office/powerpoint/2010/main" val="400100311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EB437D2-75AF-4256-AA78-054443638503}" type="datetime1">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8.09.2024</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Altbilgi Yer Tutucusu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dindersimateryal.com</a:t>
            </a: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A654E5-1172-4325-9CAC-636C01DAD392}"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480063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957A4E-F2D9-4FE9-B209-EED24005ECD8}" type="datetime1">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8.09.2024</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dindersimateryal.com</a:t>
            </a: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A654E5-1172-4325-9CAC-636C01DAD392}"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291288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017226-FF6A-47E9-BDB2-601AEDC856C8}" type="datetime1">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8.09.2024</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dindersimateryal.com</a:t>
            </a: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A654E5-1172-4325-9CAC-636C01DAD392}"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266948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0845C8-15D0-4978-82C9-5AC1238D681B}" type="datetime1">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8.09.2024</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dindersimateryal.com</a:t>
            </a: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A654E5-1172-4325-9CAC-636C01DAD392}"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454461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6D66F7-0D76-456D-93F3-6F86BF040333}" type="datetime1">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8.09.2024</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dindersimateryal.com</a:t>
            </a: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A654E5-1172-4325-9CAC-636C01DAD392}"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430015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64724602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558D24-8308-4DA8-86EB-3337D084F014}"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8.09.2024</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4DCA7B-C0DD-4492-920F-75BE3254E2C2}"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934757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558D24-8308-4DA8-86EB-3337D084F014}"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8.09.2024</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4DCA7B-C0DD-4492-920F-75BE3254E2C2}"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517400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558D24-8308-4DA8-86EB-3337D084F014}"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8.09.2024</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4DCA7B-C0DD-4492-920F-75BE3254E2C2}"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724282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558D24-8308-4DA8-86EB-3337D084F014}"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8.09.2024</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4DCA7B-C0DD-4492-920F-75BE3254E2C2}"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5616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9DF8FD9-7669-4F5A-8840-9C4CF8B6047F}" type="datetimeFigureOut">
              <a:rPr lang="tr-TR" smtClean="0"/>
              <a:t>8.09.2024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E40A5DF-A67C-449D-81CF-58ED91850420}" type="slidenum">
              <a:rPr lang="tr-TR" smtClean="0"/>
              <a:t>‹#›</a:t>
            </a:fld>
            <a:endParaRPr lang="tr-TR"/>
          </a:p>
        </p:txBody>
      </p:sp>
    </p:spTree>
    <p:extLst>
      <p:ext uri="{BB962C8B-B14F-4D97-AF65-F5344CB8AC3E}">
        <p14:creationId xmlns:p14="http://schemas.microsoft.com/office/powerpoint/2010/main" val="216199022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558D24-8308-4DA8-86EB-3337D084F014}"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8.09.2024</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Altbilgi Yer Tutucusu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ayt Numarası Yer Tutucusu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4DCA7B-C0DD-4492-920F-75BE3254E2C2}"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596576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558D24-8308-4DA8-86EB-3337D084F014}"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8.09.2024</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Altbilgi Yer Tutucusu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ayt Numarası Yer Tutucus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4DCA7B-C0DD-4492-920F-75BE3254E2C2}"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057140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558D24-8308-4DA8-86EB-3337D084F014}"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8.09.2024</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Altbilgi Yer Tutucusu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4DCA7B-C0DD-4492-920F-75BE3254E2C2}"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24711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558D24-8308-4DA8-86EB-3337D084F014}"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8.09.2024</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4DCA7B-C0DD-4492-920F-75BE3254E2C2}"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382737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558D24-8308-4DA8-86EB-3337D084F014}"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8.09.2024</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4DCA7B-C0DD-4492-920F-75BE3254E2C2}"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607707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558D24-8308-4DA8-86EB-3337D084F014}"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8.09.2024</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4DCA7B-C0DD-4492-920F-75BE3254E2C2}"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65325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558D24-8308-4DA8-86EB-3337D084F014}"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8.09.2024</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4DCA7B-C0DD-4492-920F-75BE3254E2C2}"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570734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FABF29-82FE-38A3-58E4-CE8F7997E951}"/>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C1EBEB97-2C58-D39E-3FC4-48FB916B14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633776E9-6EF1-44AA-9E8C-6EC9C78FF415}"/>
              </a:ext>
            </a:extLst>
          </p:cNvPr>
          <p:cNvSpPr>
            <a:spLocks noGrp="1"/>
          </p:cNvSpPr>
          <p:nvPr>
            <p:ph type="dt" sz="half" idx="10"/>
          </p:nvPr>
        </p:nvSpPr>
        <p:spPr/>
        <p:txBody>
          <a:bodyPr/>
          <a:lstStyle/>
          <a:p>
            <a:fld id="{3C5FAE0E-20B2-4F82-9F6A-53ADAE0ACEC0}" type="datetimeFigureOut">
              <a:rPr lang="tr-TR" smtClean="0"/>
              <a:t>8.09.2024</a:t>
            </a:fld>
            <a:endParaRPr lang="tr-TR"/>
          </a:p>
        </p:txBody>
      </p:sp>
      <p:sp>
        <p:nvSpPr>
          <p:cNvPr id="5" name="Alt Bilgi Yer Tutucusu 4">
            <a:extLst>
              <a:ext uri="{FF2B5EF4-FFF2-40B4-BE49-F238E27FC236}">
                <a16:creationId xmlns:a16="http://schemas.microsoft.com/office/drawing/2014/main" id="{7EFEB06F-B17A-8092-6EBD-178A29F370A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1592F27-E8D7-4CD3-BE60-0A305E4583B6}"/>
              </a:ext>
            </a:extLst>
          </p:cNvPr>
          <p:cNvSpPr>
            <a:spLocks noGrp="1"/>
          </p:cNvSpPr>
          <p:nvPr>
            <p:ph type="sldNum" sz="quarter" idx="12"/>
          </p:nvPr>
        </p:nvSpPr>
        <p:spPr/>
        <p:txBody>
          <a:bodyPr/>
          <a:lstStyle/>
          <a:p>
            <a:fld id="{EDBAC3DF-137B-43F0-82A9-B5333303FEF9}" type="slidenum">
              <a:rPr lang="tr-TR" smtClean="0"/>
              <a:t>‹#›</a:t>
            </a:fld>
            <a:endParaRPr lang="tr-TR"/>
          </a:p>
        </p:txBody>
      </p:sp>
    </p:spTree>
    <p:custDataLst>
      <p:tags r:id="rId1"/>
    </p:custDataLst>
    <p:extLst>
      <p:ext uri="{BB962C8B-B14F-4D97-AF65-F5344CB8AC3E}">
        <p14:creationId xmlns:p14="http://schemas.microsoft.com/office/powerpoint/2010/main" val="27751456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3A3E5B-AAA4-0568-18CF-27E89FA2F61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FF2449D-D8CE-053A-C792-F4A70BB46AAD}"/>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1F00615-4CFE-CB01-DC03-36B9038F97A7}"/>
              </a:ext>
            </a:extLst>
          </p:cNvPr>
          <p:cNvSpPr>
            <a:spLocks noGrp="1"/>
          </p:cNvSpPr>
          <p:nvPr>
            <p:ph type="dt" sz="half" idx="10"/>
          </p:nvPr>
        </p:nvSpPr>
        <p:spPr/>
        <p:txBody>
          <a:bodyPr/>
          <a:lstStyle/>
          <a:p>
            <a:fld id="{3C5FAE0E-20B2-4F82-9F6A-53ADAE0ACEC0}" type="datetimeFigureOut">
              <a:rPr lang="tr-TR" smtClean="0"/>
              <a:t>8.09.2024</a:t>
            </a:fld>
            <a:endParaRPr lang="tr-TR"/>
          </a:p>
        </p:txBody>
      </p:sp>
      <p:sp>
        <p:nvSpPr>
          <p:cNvPr id="5" name="Alt Bilgi Yer Tutucusu 4">
            <a:extLst>
              <a:ext uri="{FF2B5EF4-FFF2-40B4-BE49-F238E27FC236}">
                <a16:creationId xmlns:a16="http://schemas.microsoft.com/office/drawing/2014/main" id="{A9540FD3-4ECE-87E2-48C4-69F9627A863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D04B2EF-3581-DC63-4989-73F00B3A80CD}"/>
              </a:ext>
            </a:extLst>
          </p:cNvPr>
          <p:cNvSpPr>
            <a:spLocks noGrp="1"/>
          </p:cNvSpPr>
          <p:nvPr>
            <p:ph type="sldNum" sz="quarter" idx="12"/>
          </p:nvPr>
        </p:nvSpPr>
        <p:spPr/>
        <p:txBody>
          <a:bodyPr/>
          <a:lstStyle/>
          <a:p>
            <a:fld id="{EDBAC3DF-137B-43F0-82A9-B5333303FEF9}" type="slidenum">
              <a:rPr lang="tr-TR" smtClean="0"/>
              <a:t>‹#›</a:t>
            </a:fld>
            <a:endParaRPr lang="tr-TR"/>
          </a:p>
        </p:txBody>
      </p:sp>
    </p:spTree>
    <p:custDataLst>
      <p:tags r:id="rId1"/>
    </p:custDataLst>
    <p:extLst>
      <p:ext uri="{BB962C8B-B14F-4D97-AF65-F5344CB8AC3E}">
        <p14:creationId xmlns:p14="http://schemas.microsoft.com/office/powerpoint/2010/main" val="354114047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ED99D0A-1D7A-E7A0-EA45-9894176B16E6}"/>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A086D603-1099-14BA-A32E-4B0BF89D18E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9F2E3D41-B9B9-10B8-E2DE-0818EAC06DC5}"/>
              </a:ext>
            </a:extLst>
          </p:cNvPr>
          <p:cNvSpPr>
            <a:spLocks noGrp="1"/>
          </p:cNvSpPr>
          <p:nvPr>
            <p:ph type="dt" sz="half" idx="10"/>
          </p:nvPr>
        </p:nvSpPr>
        <p:spPr/>
        <p:txBody>
          <a:bodyPr/>
          <a:lstStyle/>
          <a:p>
            <a:fld id="{3C5FAE0E-20B2-4F82-9F6A-53ADAE0ACEC0}" type="datetimeFigureOut">
              <a:rPr lang="tr-TR" smtClean="0"/>
              <a:t>8.09.2024</a:t>
            </a:fld>
            <a:endParaRPr lang="tr-TR"/>
          </a:p>
        </p:txBody>
      </p:sp>
      <p:sp>
        <p:nvSpPr>
          <p:cNvPr id="5" name="Alt Bilgi Yer Tutucusu 4">
            <a:extLst>
              <a:ext uri="{FF2B5EF4-FFF2-40B4-BE49-F238E27FC236}">
                <a16:creationId xmlns:a16="http://schemas.microsoft.com/office/drawing/2014/main" id="{0DFC8FB2-FB0E-240B-4BB1-D166A405DC9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0C2A265-679A-DDCB-5423-07C99F6A63EE}"/>
              </a:ext>
            </a:extLst>
          </p:cNvPr>
          <p:cNvSpPr>
            <a:spLocks noGrp="1"/>
          </p:cNvSpPr>
          <p:nvPr>
            <p:ph type="sldNum" sz="quarter" idx="12"/>
          </p:nvPr>
        </p:nvSpPr>
        <p:spPr/>
        <p:txBody>
          <a:bodyPr/>
          <a:lstStyle/>
          <a:p>
            <a:fld id="{EDBAC3DF-137B-43F0-82A9-B5333303FEF9}" type="slidenum">
              <a:rPr lang="tr-TR" smtClean="0"/>
              <a:t>‹#›</a:t>
            </a:fld>
            <a:endParaRPr lang="tr-TR"/>
          </a:p>
        </p:txBody>
      </p:sp>
    </p:spTree>
    <p:custDataLst>
      <p:tags r:id="rId1"/>
    </p:custDataLst>
    <p:extLst>
      <p:ext uri="{BB962C8B-B14F-4D97-AF65-F5344CB8AC3E}">
        <p14:creationId xmlns:p14="http://schemas.microsoft.com/office/powerpoint/2010/main" val="1808738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6249511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7E788B2-7961-E4C2-AD53-D8765623EAB5}"/>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3D83BD7-E036-0B81-4516-66D829CF412E}"/>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4DAD771F-871F-C0FF-38CF-72FA28FA917D}"/>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C9AEA650-9F00-4ED7-57EB-843F0C27ECF1}"/>
              </a:ext>
            </a:extLst>
          </p:cNvPr>
          <p:cNvSpPr>
            <a:spLocks noGrp="1"/>
          </p:cNvSpPr>
          <p:nvPr>
            <p:ph type="dt" sz="half" idx="10"/>
          </p:nvPr>
        </p:nvSpPr>
        <p:spPr/>
        <p:txBody>
          <a:bodyPr/>
          <a:lstStyle/>
          <a:p>
            <a:fld id="{3C5FAE0E-20B2-4F82-9F6A-53ADAE0ACEC0}" type="datetimeFigureOut">
              <a:rPr lang="tr-TR" smtClean="0"/>
              <a:t>8.09.2024</a:t>
            </a:fld>
            <a:endParaRPr lang="tr-TR"/>
          </a:p>
        </p:txBody>
      </p:sp>
      <p:sp>
        <p:nvSpPr>
          <p:cNvPr id="6" name="Alt Bilgi Yer Tutucusu 5">
            <a:extLst>
              <a:ext uri="{FF2B5EF4-FFF2-40B4-BE49-F238E27FC236}">
                <a16:creationId xmlns:a16="http://schemas.microsoft.com/office/drawing/2014/main" id="{77059666-AACA-381F-8399-12A9B606C7D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0F92A53-25FC-F430-1880-AC865B6890E6}"/>
              </a:ext>
            </a:extLst>
          </p:cNvPr>
          <p:cNvSpPr>
            <a:spLocks noGrp="1"/>
          </p:cNvSpPr>
          <p:nvPr>
            <p:ph type="sldNum" sz="quarter" idx="12"/>
          </p:nvPr>
        </p:nvSpPr>
        <p:spPr/>
        <p:txBody>
          <a:bodyPr/>
          <a:lstStyle/>
          <a:p>
            <a:fld id="{EDBAC3DF-137B-43F0-82A9-B5333303FEF9}" type="slidenum">
              <a:rPr lang="tr-TR" smtClean="0"/>
              <a:t>‹#›</a:t>
            </a:fld>
            <a:endParaRPr lang="tr-TR"/>
          </a:p>
        </p:txBody>
      </p:sp>
    </p:spTree>
    <p:custDataLst>
      <p:tags r:id="rId1"/>
    </p:custDataLst>
    <p:extLst>
      <p:ext uri="{BB962C8B-B14F-4D97-AF65-F5344CB8AC3E}">
        <p14:creationId xmlns:p14="http://schemas.microsoft.com/office/powerpoint/2010/main" val="20361951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5577A7F-70A0-D267-F788-A5D940F67FB5}"/>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7A45636-B0E7-E1CB-0A89-345DC040FF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C2CD18E1-29DE-7B80-BB0E-C3BD044F3D11}"/>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2BD5BD68-C982-683D-A26A-8328A3973E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5CF4B1DF-F84A-37AF-2FBC-C410B2A76C62}"/>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9D5C0BEE-FF1B-B749-C511-2E6E5D514939}"/>
              </a:ext>
            </a:extLst>
          </p:cNvPr>
          <p:cNvSpPr>
            <a:spLocks noGrp="1"/>
          </p:cNvSpPr>
          <p:nvPr>
            <p:ph type="dt" sz="half" idx="10"/>
          </p:nvPr>
        </p:nvSpPr>
        <p:spPr/>
        <p:txBody>
          <a:bodyPr/>
          <a:lstStyle/>
          <a:p>
            <a:fld id="{3C5FAE0E-20B2-4F82-9F6A-53ADAE0ACEC0}" type="datetimeFigureOut">
              <a:rPr lang="tr-TR" smtClean="0"/>
              <a:t>8.09.2024</a:t>
            </a:fld>
            <a:endParaRPr lang="tr-TR"/>
          </a:p>
        </p:txBody>
      </p:sp>
      <p:sp>
        <p:nvSpPr>
          <p:cNvPr id="8" name="Alt Bilgi Yer Tutucusu 7">
            <a:extLst>
              <a:ext uri="{FF2B5EF4-FFF2-40B4-BE49-F238E27FC236}">
                <a16:creationId xmlns:a16="http://schemas.microsoft.com/office/drawing/2014/main" id="{E12878EB-FC64-76B5-941D-85F26F07BD35}"/>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352EFDED-886B-C457-8100-12A8BD2F9ADD}"/>
              </a:ext>
            </a:extLst>
          </p:cNvPr>
          <p:cNvSpPr>
            <a:spLocks noGrp="1"/>
          </p:cNvSpPr>
          <p:nvPr>
            <p:ph type="sldNum" sz="quarter" idx="12"/>
          </p:nvPr>
        </p:nvSpPr>
        <p:spPr/>
        <p:txBody>
          <a:bodyPr/>
          <a:lstStyle/>
          <a:p>
            <a:fld id="{EDBAC3DF-137B-43F0-82A9-B5333303FEF9}" type="slidenum">
              <a:rPr lang="tr-TR" smtClean="0"/>
              <a:t>‹#›</a:t>
            </a:fld>
            <a:endParaRPr lang="tr-TR"/>
          </a:p>
        </p:txBody>
      </p:sp>
    </p:spTree>
    <p:custDataLst>
      <p:tags r:id="rId1"/>
    </p:custDataLst>
    <p:extLst>
      <p:ext uri="{BB962C8B-B14F-4D97-AF65-F5344CB8AC3E}">
        <p14:creationId xmlns:p14="http://schemas.microsoft.com/office/powerpoint/2010/main" val="216135118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D8153D6-0ED0-2BC8-5D27-C5B585F0C7C7}"/>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B90D60BA-EA9C-EA1E-DE9F-60B364DDBEFF}"/>
              </a:ext>
            </a:extLst>
          </p:cNvPr>
          <p:cNvSpPr>
            <a:spLocks noGrp="1"/>
          </p:cNvSpPr>
          <p:nvPr>
            <p:ph type="dt" sz="half" idx="10"/>
          </p:nvPr>
        </p:nvSpPr>
        <p:spPr/>
        <p:txBody>
          <a:bodyPr/>
          <a:lstStyle/>
          <a:p>
            <a:fld id="{3C5FAE0E-20B2-4F82-9F6A-53ADAE0ACEC0}" type="datetimeFigureOut">
              <a:rPr lang="tr-TR" smtClean="0"/>
              <a:t>8.09.2024</a:t>
            </a:fld>
            <a:endParaRPr lang="tr-TR"/>
          </a:p>
        </p:txBody>
      </p:sp>
      <p:sp>
        <p:nvSpPr>
          <p:cNvPr id="4" name="Alt Bilgi Yer Tutucusu 3">
            <a:extLst>
              <a:ext uri="{FF2B5EF4-FFF2-40B4-BE49-F238E27FC236}">
                <a16:creationId xmlns:a16="http://schemas.microsoft.com/office/drawing/2014/main" id="{FAF241F8-1EFC-B638-C746-B1B176BFF1F6}"/>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83F4434F-62F1-7436-309B-A7096D4962E7}"/>
              </a:ext>
            </a:extLst>
          </p:cNvPr>
          <p:cNvSpPr>
            <a:spLocks noGrp="1"/>
          </p:cNvSpPr>
          <p:nvPr>
            <p:ph type="sldNum" sz="quarter" idx="12"/>
          </p:nvPr>
        </p:nvSpPr>
        <p:spPr/>
        <p:txBody>
          <a:bodyPr/>
          <a:lstStyle/>
          <a:p>
            <a:fld id="{EDBAC3DF-137B-43F0-82A9-B5333303FEF9}" type="slidenum">
              <a:rPr lang="tr-TR" smtClean="0"/>
              <a:t>‹#›</a:t>
            </a:fld>
            <a:endParaRPr lang="tr-TR"/>
          </a:p>
        </p:txBody>
      </p:sp>
    </p:spTree>
    <p:custDataLst>
      <p:tags r:id="rId1"/>
    </p:custDataLst>
    <p:extLst>
      <p:ext uri="{BB962C8B-B14F-4D97-AF65-F5344CB8AC3E}">
        <p14:creationId xmlns:p14="http://schemas.microsoft.com/office/powerpoint/2010/main" val="47576641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7D78CDEC-AB82-C2D8-CAA5-F8D3DCDE1242}"/>
              </a:ext>
            </a:extLst>
          </p:cNvPr>
          <p:cNvSpPr>
            <a:spLocks noGrp="1"/>
          </p:cNvSpPr>
          <p:nvPr>
            <p:ph type="dt" sz="half" idx="10"/>
          </p:nvPr>
        </p:nvSpPr>
        <p:spPr/>
        <p:txBody>
          <a:bodyPr/>
          <a:lstStyle/>
          <a:p>
            <a:fld id="{3C5FAE0E-20B2-4F82-9F6A-53ADAE0ACEC0}" type="datetimeFigureOut">
              <a:rPr lang="tr-TR" smtClean="0"/>
              <a:t>8.09.2024</a:t>
            </a:fld>
            <a:endParaRPr lang="tr-TR"/>
          </a:p>
        </p:txBody>
      </p:sp>
      <p:sp>
        <p:nvSpPr>
          <p:cNvPr id="3" name="Alt Bilgi Yer Tutucusu 2">
            <a:extLst>
              <a:ext uri="{FF2B5EF4-FFF2-40B4-BE49-F238E27FC236}">
                <a16:creationId xmlns:a16="http://schemas.microsoft.com/office/drawing/2014/main" id="{093D2D47-AF96-11DA-355C-7BA0B2FC0539}"/>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D7E60ABE-A5FF-987F-808F-FC531D4FBE9E}"/>
              </a:ext>
            </a:extLst>
          </p:cNvPr>
          <p:cNvSpPr>
            <a:spLocks noGrp="1"/>
          </p:cNvSpPr>
          <p:nvPr>
            <p:ph type="sldNum" sz="quarter" idx="12"/>
          </p:nvPr>
        </p:nvSpPr>
        <p:spPr/>
        <p:txBody>
          <a:bodyPr/>
          <a:lstStyle/>
          <a:p>
            <a:fld id="{EDBAC3DF-137B-43F0-82A9-B5333303FEF9}" type="slidenum">
              <a:rPr lang="tr-TR" smtClean="0"/>
              <a:t>‹#›</a:t>
            </a:fld>
            <a:endParaRPr lang="tr-TR"/>
          </a:p>
        </p:txBody>
      </p:sp>
    </p:spTree>
    <p:custDataLst>
      <p:tags r:id="rId1"/>
    </p:custDataLst>
    <p:extLst>
      <p:ext uri="{BB962C8B-B14F-4D97-AF65-F5344CB8AC3E}">
        <p14:creationId xmlns:p14="http://schemas.microsoft.com/office/powerpoint/2010/main" val="145362883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CAAEBF9-E975-AA48-C6F8-AF7EFC8DCFD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D309E7EC-0E1B-A58E-915C-D3375A5E0D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6CB04B42-1E3D-0F3A-611E-175DC3AFDF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839BFEBA-B3BE-8063-D7CA-9846154280FE}"/>
              </a:ext>
            </a:extLst>
          </p:cNvPr>
          <p:cNvSpPr>
            <a:spLocks noGrp="1"/>
          </p:cNvSpPr>
          <p:nvPr>
            <p:ph type="dt" sz="half" idx="10"/>
          </p:nvPr>
        </p:nvSpPr>
        <p:spPr/>
        <p:txBody>
          <a:bodyPr/>
          <a:lstStyle/>
          <a:p>
            <a:fld id="{3C5FAE0E-20B2-4F82-9F6A-53ADAE0ACEC0}" type="datetimeFigureOut">
              <a:rPr lang="tr-TR" smtClean="0"/>
              <a:t>8.09.2024</a:t>
            </a:fld>
            <a:endParaRPr lang="tr-TR"/>
          </a:p>
        </p:txBody>
      </p:sp>
      <p:sp>
        <p:nvSpPr>
          <p:cNvPr id="6" name="Alt Bilgi Yer Tutucusu 5">
            <a:extLst>
              <a:ext uri="{FF2B5EF4-FFF2-40B4-BE49-F238E27FC236}">
                <a16:creationId xmlns:a16="http://schemas.microsoft.com/office/drawing/2014/main" id="{1F87CA36-BAF2-DB12-05DC-DDABF38AE26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9719001-CE22-3016-A1A1-6849E35F5676}"/>
              </a:ext>
            </a:extLst>
          </p:cNvPr>
          <p:cNvSpPr>
            <a:spLocks noGrp="1"/>
          </p:cNvSpPr>
          <p:nvPr>
            <p:ph type="sldNum" sz="quarter" idx="12"/>
          </p:nvPr>
        </p:nvSpPr>
        <p:spPr/>
        <p:txBody>
          <a:bodyPr/>
          <a:lstStyle/>
          <a:p>
            <a:fld id="{EDBAC3DF-137B-43F0-82A9-B5333303FEF9}" type="slidenum">
              <a:rPr lang="tr-TR" smtClean="0"/>
              <a:t>‹#›</a:t>
            </a:fld>
            <a:endParaRPr lang="tr-TR"/>
          </a:p>
        </p:txBody>
      </p:sp>
    </p:spTree>
    <p:custDataLst>
      <p:tags r:id="rId1"/>
    </p:custDataLst>
    <p:extLst>
      <p:ext uri="{BB962C8B-B14F-4D97-AF65-F5344CB8AC3E}">
        <p14:creationId xmlns:p14="http://schemas.microsoft.com/office/powerpoint/2010/main" val="49001625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0CB7F70-371C-2739-CA23-BCAC3E602CC9}"/>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448B710D-5717-18C4-7E1C-75D20D41AD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0D5178FA-61E5-48EB-C829-D66A5B052F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B7AFFE73-67AB-A999-C09F-E36C6D75D0F2}"/>
              </a:ext>
            </a:extLst>
          </p:cNvPr>
          <p:cNvSpPr>
            <a:spLocks noGrp="1"/>
          </p:cNvSpPr>
          <p:nvPr>
            <p:ph type="dt" sz="half" idx="10"/>
          </p:nvPr>
        </p:nvSpPr>
        <p:spPr/>
        <p:txBody>
          <a:bodyPr/>
          <a:lstStyle/>
          <a:p>
            <a:fld id="{3C5FAE0E-20B2-4F82-9F6A-53ADAE0ACEC0}" type="datetimeFigureOut">
              <a:rPr lang="tr-TR" smtClean="0"/>
              <a:t>8.09.2024</a:t>
            </a:fld>
            <a:endParaRPr lang="tr-TR"/>
          </a:p>
        </p:txBody>
      </p:sp>
      <p:sp>
        <p:nvSpPr>
          <p:cNvPr id="6" name="Alt Bilgi Yer Tutucusu 5">
            <a:extLst>
              <a:ext uri="{FF2B5EF4-FFF2-40B4-BE49-F238E27FC236}">
                <a16:creationId xmlns:a16="http://schemas.microsoft.com/office/drawing/2014/main" id="{3169CEE5-2A9B-3B4C-F6FB-1A55B77A22F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3940B9E-93D2-3285-DEB7-2744F51200D5}"/>
              </a:ext>
            </a:extLst>
          </p:cNvPr>
          <p:cNvSpPr>
            <a:spLocks noGrp="1"/>
          </p:cNvSpPr>
          <p:nvPr>
            <p:ph type="sldNum" sz="quarter" idx="12"/>
          </p:nvPr>
        </p:nvSpPr>
        <p:spPr/>
        <p:txBody>
          <a:bodyPr/>
          <a:lstStyle/>
          <a:p>
            <a:fld id="{EDBAC3DF-137B-43F0-82A9-B5333303FEF9}" type="slidenum">
              <a:rPr lang="tr-TR" smtClean="0"/>
              <a:t>‹#›</a:t>
            </a:fld>
            <a:endParaRPr lang="tr-TR"/>
          </a:p>
        </p:txBody>
      </p:sp>
    </p:spTree>
    <p:custDataLst>
      <p:tags r:id="rId1"/>
    </p:custDataLst>
    <p:extLst>
      <p:ext uri="{BB962C8B-B14F-4D97-AF65-F5344CB8AC3E}">
        <p14:creationId xmlns:p14="http://schemas.microsoft.com/office/powerpoint/2010/main" val="188788048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F466FA6-177A-A4A2-6E16-961206F22746}"/>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AD1F7E12-0F60-5F06-6208-0070B257752A}"/>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184037A-B381-D17D-1F4E-79CAAA706C33}"/>
              </a:ext>
            </a:extLst>
          </p:cNvPr>
          <p:cNvSpPr>
            <a:spLocks noGrp="1"/>
          </p:cNvSpPr>
          <p:nvPr>
            <p:ph type="dt" sz="half" idx="10"/>
          </p:nvPr>
        </p:nvSpPr>
        <p:spPr/>
        <p:txBody>
          <a:bodyPr/>
          <a:lstStyle/>
          <a:p>
            <a:fld id="{3C5FAE0E-20B2-4F82-9F6A-53ADAE0ACEC0}" type="datetimeFigureOut">
              <a:rPr lang="tr-TR" smtClean="0"/>
              <a:t>8.09.2024</a:t>
            </a:fld>
            <a:endParaRPr lang="tr-TR"/>
          </a:p>
        </p:txBody>
      </p:sp>
      <p:sp>
        <p:nvSpPr>
          <p:cNvPr id="5" name="Alt Bilgi Yer Tutucusu 4">
            <a:extLst>
              <a:ext uri="{FF2B5EF4-FFF2-40B4-BE49-F238E27FC236}">
                <a16:creationId xmlns:a16="http://schemas.microsoft.com/office/drawing/2014/main" id="{11A62D0C-37DE-9592-59A6-AC05A74078B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9E7CB84-75B4-5377-D4FE-C5C9E0B048EA}"/>
              </a:ext>
            </a:extLst>
          </p:cNvPr>
          <p:cNvSpPr>
            <a:spLocks noGrp="1"/>
          </p:cNvSpPr>
          <p:nvPr>
            <p:ph type="sldNum" sz="quarter" idx="12"/>
          </p:nvPr>
        </p:nvSpPr>
        <p:spPr/>
        <p:txBody>
          <a:bodyPr/>
          <a:lstStyle/>
          <a:p>
            <a:fld id="{EDBAC3DF-137B-43F0-82A9-B5333303FEF9}" type="slidenum">
              <a:rPr lang="tr-TR" smtClean="0"/>
              <a:t>‹#›</a:t>
            </a:fld>
            <a:endParaRPr lang="tr-TR"/>
          </a:p>
        </p:txBody>
      </p:sp>
    </p:spTree>
    <p:custDataLst>
      <p:tags r:id="rId1"/>
    </p:custDataLst>
    <p:extLst>
      <p:ext uri="{BB962C8B-B14F-4D97-AF65-F5344CB8AC3E}">
        <p14:creationId xmlns:p14="http://schemas.microsoft.com/office/powerpoint/2010/main" val="39275447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8A5AAECC-6764-813E-FF82-40374CEFD17B}"/>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3DB80285-693B-087E-7F91-D5AAA788BB71}"/>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891825F-6F1D-027D-ABC5-B5FA4458CE54}"/>
              </a:ext>
            </a:extLst>
          </p:cNvPr>
          <p:cNvSpPr>
            <a:spLocks noGrp="1"/>
          </p:cNvSpPr>
          <p:nvPr>
            <p:ph type="dt" sz="half" idx="10"/>
          </p:nvPr>
        </p:nvSpPr>
        <p:spPr/>
        <p:txBody>
          <a:bodyPr/>
          <a:lstStyle/>
          <a:p>
            <a:fld id="{3C5FAE0E-20B2-4F82-9F6A-53ADAE0ACEC0}" type="datetimeFigureOut">
              <a:rPr lang="tr-TR" smtClean="0"/>
              <a:t>8.09.2024</a:t>
            </a:fld>
            <a:endParaRPr lang="tr-TR"/>
          </a:p>
        </p:txBody>
      </p:sp>
      <p:sp>
        <p:nvSpPr>
          <p:cNvPr id="5" name="Alt Bilgi Yer Tutucusu 4">
            <a:extLst>
              <a:ext uri="{FF2B5EF4-FFF2-40B4-BE49-F238E27FC236}">
                <a16:creationId xmlns:a16="http://schemas.microsoft.com/office/drawing/2014/main" id="{37452303-D47B-4C24-4A0F-F4BAC209B7A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36F134A-4E2C-AEA6-9629-852289B885EE}"/>
              </a:ext>
            </a:extLst>
          </p:cNvPr>
          <p:cNvSpPr>
            <a:spLocks noGrp="1"/>
          </p:cNvSpPr>
          <p:nvPr>
            <p:ph type="sldNum" sz="quarter" idx="12"/>
          </p:nvPr>
        </p:nvSpPr>
        <p:spPr/>
        <p:txBody>
          <a:bodyPr/>
          <a:lstStyle/>
          <a:p>
            <a:fld id="{EDBAC3DF-137B-43F0-82A9-B5333303FEF9}" type="slidenum">
              <a:rPr lang="tr-TR" smtClean="0"/>
              <a:t>‹#›</a:t>
            </a:fld>
            <a:endParaRPr lang="tr-TR"/>
          </a:p>
        </p:txBody>
      </p:sp>
    </p:spTree>
    <p:custDataLst>
      <p:tags r:id="rId1"/>
    </p:custDataLst>
    <p:extLst>
      <p:ext uri="{BB962C8B-B14F-4D97-AF65-F5344CB8AC3E}">
        <p14:creationId xmlns:p14="http://schemas.microsoft.com/office/powerpoint/2010/main" val="35782520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D828DA1-4DEF-07D9-AF4A-5B6D490004ED}"/>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0D1A7F32-F828-1800-808A-D324A7088B32}"/>
              </a:ext>
            </a:extLst>
          </p:cNvPr>
          <p:cNvSpPr>
            <a:spLocks noGrp="1"/>
          </p:cNvSpPr>
          <p:nvPr>
            <p:ph type="dt" sz="half" idx="10"/>
          </p:nvPr>
        </p:nvSpPr>
        <p:spPr/>
        <p:txBody>
          <a:bodyPr/>
          <a:lstStyle/>
          <a:p>
            <a:fld id="{3C5FAE0E-20B2-4F82-9F6A-53ADAE0ACEC0}" type="datetimeFigureOut">
              <a:rPr lang="tr-TR" smtClean="0"/>
              <a:t>8.09.2024</a:t>
            </a:fld>
            <a:endParaRPr lang="tr-TR"/>
          </a:p>
        </p:txBody>
      </p:sp>
      <p:sp>
        <p:nvSpPr>
          <p:cNvPr id="4" name="Alt Bilgi Yer Tutucusu 3">
            <a:extLst>
              <a:ext uri="{FF2B5EF4-FFF2-40B4-BE49-F238E27FC236}">
                <a16:creationId xmlns:a16="http://schemas.microsoft.com/office/drawing/2014/main" id="{2F337F99-A66C-7764-273D-5278D8DE4423}"/>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903573E3-C618-D551-EEA1-0C41DAFC332E}"/>
              </a:ext>
            </a:extLst>
          </p:cNvPr>
          <p:cNvSpPr>
            <a:spLocks noGrp="1"/>
          </p:cNvSpPr>
          <p:nvPr>
            <p:ph type="sldNum" sz="quarter" idx="12"/>
          </p:nvPr>
        </p:nvSpPr>
        <p:spPr/>
        <p:txBody>
          <a:bodyPr/>
          <a:lstStyle/>
          <a:p>
            <a:fld id="{EDBAC3DF-137B-43F0-82A9-B5333303FEF9}" type="slidenum">
              <a:rPr lang="tr-TR" smtClean="0"/>
              <a:t>‹#›</a:t>
            </a:fld>
            <a:endParaRPr lang="tr-TR"/>
          </a:p>
        </p:txBody>
      </p:sp>
    </p:spTree>
    <p:custDataLst>
      <p:tags r:id="rId1"/>
    </p:custDataLst>
    <p:extLst>
      <p:ext uri="{BB962C8B-B14F-4D97-AF65-F5344CB8AC3E}">
        <p14:creationId xmlns:p14="http://schemas.microsoft.com/office/powerpoint/2010/main" val="13648557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29414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lide">
    <p:spTree>
      <p:nvGrpSpPr>
        <p:cNvPr id="1" name=""/>
        <p:cNvGrpSpPr/>
        <p:nvPr/>
      </p:nvGrpSpPr>
      <p:grpSpPr>
        <a:xfrm>
          <a:off x="0" y="0"/>
          <a:ext cx="0" cy="0"/>
          <a:chOff x="0" y="0"/>
          <a:chExt cx="0" cy="0"/>
        </a:xfrm>
      </p:grpSpPr>
      <p:sp>
        <p:nvSpPr>
          <p:cNvPr id="2" name="슬라이드 번호 개체 틀 1"/>
          <p:cNvSpPr>
            <a:spLocks noGrp="1"/>
          </p:cNvSpPr>
          <p:nvPr>
            <p:ph type="sldNum" sz="quarter" idx="4"/>
          </p:nvPr>
        </p:nvSpPr>
        <p:spPr>
          <a:xfrm>
            <a:off x="5675346" y="6492876"/>
            <a:ext cx="841309" cy="365125"/>
          </a:xfrm>
          <a:prstGeom prst="rect">
            <a:avLst/>
          </a:prstGeom>
        </p:spPr>
        <p:txBody>
          <a:bodyPr vert="horz" lIns="91440" tIns="45720" rIns="91440" bIns="45720" rtlCol="0" anchor="ctr"/>
          <a:lstStyle>
            <a:lvl1pPr>
              <a:defRPr lang="ko-KR" altLang="en-US" sz="1200" smtClean="0">
                <a:solidFill>
                  <a:schemeClr val="bg1">
                    <a:lumMod val="50000"/>
                  </a:schemeClr>
                </a:solidFill>
                <a:latin typeface="Bahnschrift SemiCondensed" panose="020B0502040204020203"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en-US" altLang="ko-KR" sz="1200" b="0" i="0" u="none" strike="noStrike" kern="1200" cap="none" spc="0" normalizeH="0" baseline="0" noProof="0" smtClean="0">
                <a:ln>
                  <a:noFill/>
                </a:ln>
                <a:solidFill>
                  <a:prstClr val="white">
                    <a:lumMod val="50000"/>
                  </a:prstClr>
                </a:solidFill>
                <a:effectLst/>
                <a:uLnTx/>
                <a:uFillTx/>
                <a:latin typeface="Bahnschrift SemiCondensed" panose="020B0502040204020203" pitchFamily="34" charset="0"/>
                <a:ea typeface="맑은 고딕"/>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altLang="ko-KR" sz="1200" b="0" i="0" u="none" strike="noStrike" kern="1200" cap="none" spc="0" normalizeH="0" baseline="0" noProof="0" dirty="0">
              <a:ln>
                <a:noFill/>
              </a:ln>
              <a:solidFill>
                <a:prstClr val="white">
                  <a:lumMod val="50000"/>
                </a:prstClr>
              </a:solidFill>
              <a:effectLst/>
              <a:uLnTx/>
              <a:uFillTx/>
              <a:latin typeface="Bahnschrift SemiCondensed" panose="020B0502040204020203" pitchFamily="34" charset="0"/>
              <a:ea typeface="맑은 고딕"/>
              <a:cs typeface="+mn-cs"/>
            </a:endParaRPr>
          </a:p>
        </p:txBody>
      </p:sp>
    </p:spTree>
    <p:extLst>
      <p:ext uri="{BB962C8B-B14F-4D97-AF65-F5344CB8AC3E}">
        <p14:creationId xmlns:p14="http://schemas.microsoft.com/office/powerpoint/2010/main" val="296757442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6270892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46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2993392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8941655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2803906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8645458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5742483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2353343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141254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55262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6184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sert for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FF5F7BD-D86D-49C1-9E78-8F7E377B2411}"/>
              </a:ext>
            </a:extLst>
          </p:cNvPr>
          <p:cNvSpPr>
            <a:spLocks noGrp="1"/>
          </p:cNvSpPr>
          <p:nvPr>
            <p:ph type="pic" sz="quarter" idx="11"/>
          </p:nvPr>
        </p:nvSpPr>
        <p:spPr>
          <a:xfrm>
            <a:off x="565515"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6" name="Picture Placeholder 4">
            <a:extLst>
              <a:ext uri="{FF2B5EF4-FFF2-40B4-BE49-F238E27FC236}">
                <a16:creationId xmlns:a16="http://schemas.microsoft.com/office/drawing/2014/main" id="{432AB3B8-407E-46A7-8B41-578ABBFA6865}"/>
              </a:ext>
            </a:extLst>
          </p:cNvPr>
          <p:cNvSpPr>
            <a:spLocks noGrp="1"/>
          </p:cNvSpPr>
          <p:nvPr>
            <p:ph type="pic" sz="quarter" idx="12"/>
          </p:nvPr>
        </p:nvSpPr>
        <p:spPr>
          <a:xfrm>
            <a:off x="278822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7" name="Picture Placeholder 4">
            <a:extLst>
              <a:ext uri="{FF2B5EF4-FFF2-40B4-BE49-F238E27FC236}">
                <a16:creationId xmlns:a16="http://schemas.microsoft.com/office/drawing/2014/main" id="{DA56F8DE-5904-4FBC-B1A8-19921E0DB838}"/>
              </a:ext>
            </a:extLst>
          </p:cNvPr>
          <p:cNvSpPr>
            <a:spLocks noGrp="1"/>
          </p:cNvSpPr>
          <p:nvPr>
            <p:ph type="pic" sz="quarter" idx="13"/>
          </p:nvPr>
        </p:nvSpPr>
        <p:spPr>
          <a:xfrm>
            <a:off x="5010944"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8" name="Picture Placeholder 4">
            <a:extLst>
              <a:ext uri="{FF2B5EF4-FFF2-40B4-BE49-F238E27FC236}">
                <a16:creationId xmlns:a16="http://schemas.microsoft.com/office/drawing/2014/main" id="{17EAFDBA-46DE-4090-85AE-3DEB413CAB04}"/>
              </a:ext>
            </a:extLst>
          </p:cNvPr>
          <p:cNvSpPr>
            <a:spLocks noGrp="1"/>
          </p:cNvSpPr>
          <p:nvPr>
            <p:ph type="pic" sz="quarter" idx="14"/>
          </p:nvPr>
        </p:nvSpPr>
        <p:spPr>
          <a:xfrm>
            <a:off x="723365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9" name="Picture Placeholder 4">
            <a:extLst>
              <a:ext uri="{FF2B5EF4-FFF2-40B4-BE49-F238E27FC236}">
                <a16:creationId xmlns:a16="http://schemas.microsoft.com/office/drawing/2014/main" id="{DD63AAA3-72FB-4B81-926A-6746C4935281}"/>
              </a:ext>
            </a:extLst>
          </p:cNvPr>
          <p:cNvSpPr>
            <a:spLocks noGrp="1"/>
          </p:cNvSpPr>
          <p:nvPr>
            <p:ph type="pic" sz="quarter" idx="15"/>
          </p:nvPr>
        </p:nvSpPr>
        <p:spPr>
          <a:xfrm>
            <a:off x="9456373"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0" name="Picture Placeholder 4">
            <a:extLst>
              <a:ext uri="{FF2B5EF4-FFF2-40B4-BE49-F238E27FC236}">
                <a16:creationId xmlns:a16="http://schemas.microsoft.com/office/drawing/2014/main" id="{9D692FD7-1EA6-40C7-9404-B5BB709A8EAC}"/>
              </a:ext>
            </a:extLst>
          </p:cNvPr>
          <p:cNvSpPr>
            <a:spLocks noGrp="1"/>
          </p:cNvSpPr>
          <p:nvPr>
            <p:ph type="pic" sz="quarter" idx="16"/>
          </p:nvPr>
        </p:nvSpPr>
        <p:spPr>
          <a:xfrm>
            <a:off x="565515"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1" name="Picture Placeholder 4">
            <a:extLst>
              <a:ext uri="{FF2B5EF4-FFF2-40B4-BE49-F238E27FC236}">
                <a16:creationId xmlns:a16="http://schemas.microsoft.com/office/drawing/2014/main" id="{448D18D7-91F1-4E63-95B1-19F3D1F7951D}"/>
              </a:ext>
            </a:extLst>
          </p:cNvPr>
          <p:cNvSpPr>
            <a:spLocks noGrp="1"/>
          </p:cNvSpPr>
          <p:nvPr>
            <p:ph type="pic" sz="quarter" idx="17"/>
          </p:nvPr>
        </p:nvSpPr>
        <p:spPr>
          <a:xfrm>
            <a:off x="278822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2" name="Picture Placeholder 4">
            <a:extLst>
              <a:ext uri="{FF2B5EF4-FFF2-40B4-BE49-F238E27FC236}">
                <a16:creationId xmlns:a16="http://schemas.microsoft.com/office/drawing/2014/main" id="{AF957841-0FB3-4B59-80C5-3DEA67D22DEE}"/>
              </a:ext>
            </a:extLst>
          </p:cNvPr>
          <p:cNvSpPr>
            <a:spLocks noGrp="1"/>
          </p:cNvSpPr>
          <p:nvPr>
            <p:ph type="pic" sz="quarter" idx="18"/>
          </p:nvPr>
        </p:nvSpPr>
        <p:spPr>
          <a:xfrm>
            <a:off x="5010944"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3" name="Picture Placeholder 4">
            <a:extLst>
              <a:ext uri="{FF2B5EF4-FFF2-40B4-BE49-F238E27FC236}">
                <a16:creationId xmlns:a16="http://schemas.microsoft.com/office/drawing/2014/main" id="{F2538425-D921-44FD-B8C9-0A675E048F00}"/>
              </a:ext>
            </a:extLst>
          </p:cNvPr>
          <p:cNvSpPr>
            <a:spLocks noGrp="1"/>
          </p:cNvSpPr>
          <p:nvPr>
            <p:ph type="pic" sz="quarter" idx="19"/>
          </p:nvPr>
        </p:nvSpPr>
        <p:spPr>
          <a:xfrm>
            <a:off x="723365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4" name="Picture Placeholder 4">
            <a:extLst>
              <a:ext uri="{FF2B5EF4-FFF2-40B4-BE49-F238E27FC236}">
                <a16:creationId xmlns:a16="http://schemas.microsoft.com/office/drawing/2014/main" id="{9D01D4D1-345A-4465-841C-5DF5E2265425}"/>
              </a:ext>
            </a:extLst>
          </p:cNvPr>
          <p:cNvSpPr>
            <a:spLocks noGrp="1"/>
          </p:cNvSpPr>
          <p:nvPr>
            <p:ph type="pic" sz="quarter" idx="20"/>
          </p:nvPr>
        </p:nvSpPr>
        <p:spPr>
          <a:xfrm>
            <a:off x="9456373"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5" name="Picture Placeholder 4">
            <a:extLst>
              <a:ext uri="{FF2B5EF4-FFF2-40B4-BE49-F238E27FC236}">
                <a16:creationId xmlns:a16="http://schemas.microsoft.com/office/drawing/2014/main" id="{00697502-2074-4BDD-8998-42D56FD3787B}"/>
              </a:ext>
            </a:extLst>
          </p:cNvPr>
          <p:cNvSpPr>
            <a:spLocks noGrp="1"/>
          </p:cNvSpPr>
          <p:nvPr>
            <p:ph type="pic" sz="quarter" idx="21"/>
          </p:nvPr>
        </p:nvSpPr>
        <p:spPr>
          <a:xfrm>
            <a:off x="565515"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6" name="Picture Placeholder 4">
            <a:extLst>
              <a:ext uri="{FF2B5EF4-FFF2-40B4-BE49-F238E27FC236}">
                <a16:creationId xmlns:a16="http://schemas.microsoft.com/office/drawing/2014/main" id="{2768840C-7B9F-4A0C-8BD4-61D7BB211FCA}"/>
              </a:ext>
            </a:extLst>
          </p:cNvPr>
          <p:cNvSpPr>
            <a:spLocks noGrp="1"/>
          </p:cNvSpPr>
          <p:nvPr>
            <p:ph type="pic" sz="quarter" idx="22"/>
          </p:nvPr>
        </p:nvSpPr>
        <p:spPr>
          <a:xfrm>
            <a:off x="278822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7" name="Picture Placeholder 4">
            <a:extLst>
              <a:ext uri="{FF2B5EF4-FFF2-40B4-BE49-F238E27FC236}">
                <a16:creationId xmlns:a16="http://schemas.microsoft.com/office/drawing/2014/main" id="{24ECCEFB-B38D-4ADB-8B32-DE47D918ECE6}"/>
              </a:ext>
            </a:extLst>
          </p:cNvPr>
          <p:cNvSpPr>
            <a:spLocks noGrp="1"/>
          </p:cNvSpPr>
          <p:nvPr>
            <p:ph type="pic" sz="quarter" idx="23"/>
          </p:nvPr>
        </p:nvSpPr>
        <p:spPr>
          <a:xfrm>
            <a:off x="5010944"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8" name="Picture Placeholder 4">
            <a:extLst>
              <a:ext uri="{FF2B5EF4-FFF2-40B4-BE49-F238E27FC236}">
                <a16:creationId xmlns:a16="http://schemas.microsoft.com/office/drawing/2014/main" id="{A33E7502-9CC1-404E-93E0-84CF5C7F3AD8}"/>
              </a:ext>
            </a:extLst>
          </p:cNvPr>
          <p:cNvSpPr>
            <a:spLocks noGrp="1"/>
          </p:cNvSpPr>
          <p:nvPr>
            <p:ph type="pic" sz="quarter" idx="24"/>
          </p:nvPr>
        </p:nvSpPr>
        <p:spPr>
          <a:xfrm>
            <a:off x="723365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9" name="Picture Placeholder 4">
            <a:extLst>
              <a:ext uri="{FF2B5EF4-FFF2-40B4-BE49-F238E27FC236}">
                <a16:creationId xmlns:a16="http://schemas.microsoft.com/office/drawing/2014/main" id="{8C95C1AF-94B3-408B-8786-270C44CF9F83}"/>
              </a:ext>
            </a:extLst>
          </p:cNvPr>
          <p:cNvSpPr>
            <a:spLocks noGrp="1"/>
          </p:cNvSpPr>
          <p:nvPr>
            <p:ph type="pic" sz="quarter" idx="25"/>
          </p:nvPr>
        </p:nvSpPr>
        <p:spPr>
          <a:xfrm>
            <a:off x="9456373"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0" name="Picture Placeholder 4">
            <a:extLst>
              <a:ext uri="{FF2B5EF4-FFF2-40B4-BE49-F238E27FC236}">
                <a16:creationId xmlns:a16="http://schemas.microsoft.com/office/drawing/2014/main" id="{6285CFD3-9C6A-472D-9EE9-4A73C45B72D4}"/>
              </a:ext>
            </a:extLst>
          </p:cNvPr>
          <p:cNvSpPr>
            <a:spLocks noGrp="1"/>
          </p:cNvSpPr>
          <p:nvPr>
            <p:ph type="pic" sz="quarter" idx="26"/>
          </p:nvPr>
        </p:nvSpPr>
        <p:spPr>
          <a:xfrm>
            <a:off x="565515"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1" name="Picture Placeholder 4">
            <a:extLst>
              <a:ext uri="{FF2B5EF4-FFF2-40B4-BE49-F238E27FC236}">
                <a16:creationId xmlns:a16="http://schemas.microsoft.com/office/drawing/2014/main" id="{739D75EF-86D3-4E4D-97CE-7C99F586F81C}"/>
              </a:ext>
            </a:extLst>
          </p:cNvPr>
          <p:cNvSpPr>
            <a:spLocks noGrp="1"/>
          </p:cNvSpPr>
          <p:nvPr>
            <p:ph type="pic" sz="quarter" idx="27"/>
          </p:nvPr>
        </p:nvSpPr>
        <p:spPr>
          <a:xfrm>
            <a:off x="278822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2" name="Picture Placeholder 4">
            <a:extLst>
              <a:ext uri="{FF2B5EF4-FFF2-40B4-BE49-F238E27FC236}">
                <a16:creationId xmlns:a16="http://schemas.microsoft.com/office/drawing/2014/main" id="{90E19E06-3959-4860-BD51-54367B281BBC}"/>
              </a:ext>
            </a:extLst>
          </p:cNvPr>
          <p:cNvSpPr>
            <a:spLocks noGrp="1"/>
          </p:cNvSpPr>
          <p:nvPr>
            <p:ph type="pic" sz="quarter" idx="28"/>
          </p:nvPr>
        </p:nvSpPr>
        <p:spPr>
          <a:xfrm>
            <a:off x="5010944"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3" name="Picture Placeholder 4">
            <a:extLst>
              <a:ext uri="{FF2B5EF4-FFF2-40B4-BE49-F238E27FC236}">
                <a16:creationId xmlns:a16="http://schemas.microsoft.com/office/drawing/2014/main" id="{1D57807E-8249-4914-9278-607DA42ECEBE}"/>
              </a:ext>
            </a:extLst>
          </p:cNvPr>
          <p:cNvSpPr>
            <a:spLocks noGrp="1"/>
          </p:cNvSpPr>
          <p:nvPr>
            <p:ph type="pic" sz="quarter" idx="29"/>
          </p:nvPr>
        </p:nvSpPr>
        <p:spPr>
          <a:xfrm>
            <a:off x="723365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4" name="Picture Placeholder 4">
            <a:extLst>
              <a:ext uri="{FF2B5EF4-FFF2-40B4-BE49-F238E27FC236}">
                <a16:creationId xmlns:a16="http://schemas.microsoft.com/office/drawing/2014/main" id="{CC97E5B4-BD89-44C2-9629-22BE86D85B39}"/>
              </a:ext>
            </a:extLst>
          </p:cNvPr>
          <p:cNvSpPr>
            <a:spLocks noGrp="1"/>
          </p:cNvSpPr>
          <p:nvPr>
            <p:ph type="pic" sz="quarter" idx="30"/>
          </p:nvPr>
        </p:nvSpPr>
        <p:spPr>
          <a:xfrm>
            <a:off x="9456373"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Tree>
    <p:extLst>
      <p:ext uri="{BB962C8B-B14F-4D97-AF65-F5344CB8AC3E}">
        <p14:creationId xmlns:p14="http://schemas.microsoft.com/office/powerpoint/2010/main" val="796711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2921032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y - Half Tone">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100000">
                <a:srgbClr val="CBCFD3"/>
              </a:gs>
              <a:gs pos="0">
                <a:srgbClr val="E1E4E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38326084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y Gradient">
    <p:spTree>
      <p:nvGrpSpPr>
        <p:cNvPr id="1" name=""/>
        <p:cNvGrpSpPr/>
        <p:nvPr/>
      </p:nvGrpSpPr>
      <p:grpSpPr>
        <a:xfrm>
          <a:off x="0" y="0"/>
          <a:ext cx="0" cy="0"/>
          <a:chOff x="0" y="0"/>
          <a:chExt cx="0" cy="0"/>
        </a:xfrm>
      </p:grpSpPr>
      <p:sp>
        <p:nvSpPr>
          <p:cNvPr id="2" name="직사각형 1"/>
          <p:cNvSpPr/>
          <p:nvPr userDrawn="1"/>
        </p:nvSpPr>
        <p:spPr>
          <a:xfrm>
            <a:off x="0" y="0"/>
            <a:ext cx="12188835" cy="6858000"/>
          </a:xfrm>
          <a:prstGeom prst="rect">
            <a:avLst/>
          </a:prstGeom>
          <a:gradFill flip="none" rotWithShape="1">
            <a:gsLst>
              <a:gs pos="0">
                <a:schemeClr val="accent5">
                  <a:lumMod val="0"/>
                  <a:lumOff val="100000"/>
                </a:schemeClr>
              </a:gs>
              <a:gs pos="53000">
                <a:schemeClr val="accent5">
                  <a:lumMod val="0"/>
                  <a:lumOff val="100000"/>
                </a:schemeClr>
              </a:gs>
              <a:gs pos="100000">
                <a:schemeClr val="bg1">
                  <a:lumMod val="8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7327057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ol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solidFill>
            <a:srgbClr val="EEF0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3268802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9DF8FD9-7669-4F5A-8840-9C4CF8B6047F}" type="datetimeFigureOut">
              <a:rPr lang="tr-TR" smtClean="0"/>
              <a:t>8.09.2024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E40A5DF-A67C-449D-81CF-58ED91850420}" type="slidenum">
              <a:rPr lang="tr-TR" smtClean="0"/>
              <a:t>‹#›</a:t>
            </a:fld>
            <a:endParaRPr lang="tr-TR"/>
          </a:p>
        </p:txBody>
      </p:sp>
    </p:spTree>
    <p:extLst>
      <p:ext uri="{BB962C8B-B14F-4D97-AF65-F5344CB8AC3E}">
        <p14:creationId xmlns:p14="http://schemas.microsoft.com/office/powerpoint/2010/main" val="40365292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hite &amp;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C365D61-25B7-4D09-B83D-76A28CDEDBF0}"/>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41760223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ark Navy">
    <p:spTree>
      <p:nvGrpSpPr>
        <p:cNvPr id="1" name=""/>
        <p:cNvGrpSpPr/>
        <p:nvPr/>
      </p:nvGrpSpPr>
      <p:grpSpPr>
        <a:xfrm>
          <a:off x="0" y="0"/>
          <a:ext cx="0" cy="0"/>
          <a:chOff x="0" y="0"/>
          <a:chExt cx="0" cy="0"/>
        </a:xfrm>
      </p:grpSpPr>
      <p:sp>
        <p:nvSpPr>
          <p:cNvPr id="5" name="직사각형 1">
            <a:extLst>
              <a:ext uri="{FF2B5EF4-FFF2-40B4-BE49-F238E27FC236}">
                <a16:creationId xmlns:a16="http://schemas.microsoft.com/office/drawing/2014/main" id="{3C46467A-A779-40FF-BA29-A1414C15C34A}"/>
              </a:ext>
            </a:extLst>
          </p:cNvPr>
          <p:cNvSpPr/>
          <p:nvPr userDrawn="1"/>
        </p:nvSpPr>
        <p:spPr>
          <a:xfrm>
            <a:off x="0" y="0"/>
            <a:ext cx="12192000" cy="6858000"/>
          </a:xfrm>
          <a:prstGeom prst="rect">
            <a:avLst/>
          </a:prstGeom>
          <a:gradFill flip="none" rotWithShape="1">
            <a:gsLst>
              <a:gs pos="0">
                <a:srgbClr val="4F5461"/>
              </a:gs>
              <a:gs pos="46000">
                <a:srgbClr val="636875"/>
              </a:gs>
              <a:gs pos="100000">
                <a:srgbClr val="454C5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41647637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ark">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FD6CF763-E0B7-4C0C-9678-0D8B227B0E37}"/>
              </a:ext>
            </a:extLst>
          </p:cNvPr>
          <p:cNvSpPr/>
          <p:nvPr userDrawn="1"/>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6EC9FFA-8FDA-455B-9E79-756E631FBA33}"/>
              </a:ext>
            </a:extLst>
          </p:cNvPr>
          <p:cNvSpPr/>
          <p:nvPr userDrawn="1"/>
        </p:nvSpPr>
        <p:spPr>
          <a:xfrm>
            <a:off x="6096000" y="0"/>
            <a:ext cx="6096000"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100" b="0" i="0" u="none" strike="noStrike" kern="1200" cap="none" spc="0" normalizeH="0" baseline="0" noProof="0" dirty="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5353826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icense">
    <p:spTree>
      <p:nvGrpSpPr>
        <p:cNvPr id="1" name=""/>
        <p:cNvGrpSpPr/>
        <p:nvPr/>
      </p:nvGrpSpPr>
      <p:grpSpPr>
        <a:xfrm>
          <a:off x="0" y="0"/>
          <a:ext cx="0" cy="0"/>
          <a:chOff x="0" y="0"/>
          <a:chExt cx="0" cy="0"/>
        </a:xfrm>
      </p:grpSpPr>
      <p:sp>
        <p:nvSpPr>
          <p:cNvPr id="19" name="직사각형 18"/>
          <p:cNvSpPr/>
          <p:nvPr userDrawn="1"/>
        </p:nvSpPr>
        <p:spPr>
          <a:xfrm>
            <a:off x="0" y="4362450"/>
            <a:ext cx="6085840" cy="2495550"/>
          </a:xfrm>
          <a:prstGeom prst="rect">
            <a:avLst/>
          </a:prstGeom>
          <a:solidFill>
            <a:srgbClr val="6A8094">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black"/>
                </a:solidFill>
                <a:effectLst/>
                <a:uLnTx/>
                <a:uFillTx/>
                <a:latin typeface="맑은 고딕"/>
                <a:ea typeface="맑은 고딕"/>
                <a:cs typeface="+mn-cs"/>
              </a:rPr>
              <a:t>Personal &amp; Non-Commercial works</a:t>
            </a:r>
            <a:endParaRPr kumimoji="0" lang="ko-KR" altLang="en-US" sz="1600" b="0" i="0" u="none" strike="noStrike" kern="1200" cap="none" spc="0" normalizeH="0" baseline="0" noProof="0" dirty="0">
              <a:ln>
                <a:noFill/>
              </a:ln>
              <a:solidFill>
                <a:prstClr val="black"/>
              </a:solidFill>
              <a:effectLst/>
              <a:uLnTx/>
              <a:uFillTx/>
              <a:latin typeface="맑은 고딕"/>
              <a:ea typeface="맑은 고딕"/>
              <a:cs typeface="+mn-cs"/>
            </a:endParaRPr>
          </a:p>
        </p:txBody>
      </p:sp>
      <p:sp>
        <p:nvSpPr>
          <p:cNvPr id="37" name="직사각형 36"/>
          <p:cNvSpPr/>
          <p:nvPr userDrawn="1"/>
        </p:nvSpPr>
        <p:spPr>
          <a:xfrm>
            <a:off x="6085840" y="4362450"/>
            <a:ext cx="6106160" cy="2495550"/>
          </a:xfrm>
          <a:prstGeom prst="rect">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Redistribution &amp; Resale</a:t>
            </a:r>
          </a:p>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For Commercial works, You must be </a:t>
            </a:r>
            <a:b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b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allowed. E-mail to jaywon1116@gmail.com </a:t>
            </a:r>
            <a:endParaRPr kumimoji="0" lang="ko-KR" altLang="en-US" sz="1600" b="0" i="0" u="none" strike="noStrike" kern="1200" cap="none" spc="0" normalizeH="0" baseline="0" noProof="0" dirty="0">
              <a:ln>
                <a:noFill/>
              </a:ln>
              <a:solidFill>
                <a:prstClr val="white"/>
              </a:solidFill>
              <a:effectLst/>
              <a:uLnTx/>
              <a:uFillTx/>
              <a:latin typeface="맑은 고딕"/>
              <a:ea typeface="맑은 고딕"/>
              <a:cs typeface="+mn-cs"/>
            </a:endParaRPr>
          </a:p>
        </p:txBody>
      </p:sp>
      <p:grpSp>
        <p:nvGrpSpPr>
          <p:cNvPr id="38" name="그룹 37"/>
          <p:cNvGrpSpPr/>
          <p:nvPr userDrawn="1"/>
        </p:nvGrpSpPr>
        <p:grpSpPr>
          <a:xfrm>
            <a:off x="2479040" y="3960495"/>
            <a:ext cx="1127760" cy="845820"/>
            <a:chOff x="1584960" y="2659380"/>
            <a:chExt cx="891540" cy="891540"/>
          </a:xfrm>
        </p:grpSpPr>
        <p:sp>
          <p:nvSpPr>
            <p:cNvPr id="39" name="타원 38"/>
            <p:cNvSpPr/>
            <p:nvPr/>
          </p:nvSpPr>
          <p:spPr>
            <a:xfrm>
              <a:off x="1584960" y="2659380"/>
              <a:ext cx="891540" cy="891540"/>
            </a:xfrm>
            <a:prstGeom prst="ellipse">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0" name="타원 39"/>
            <p:cNvSpPr/>
            <p:nvPr/>
          </p:nvSpPr>
          <p:spPr>
            <a:xfrm>
              <a:off x="1845528" y="2919948"/>
              <a:ext cx="370404" cy="370404"/>
            </a:xfrm>
            <a:prstGeom prst="ellipse">
              <a:avLst/>
            </a:prstGeom>
            <a:noFill/>
            <a:ln w="952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grpSp>
      <p:sp>
        <p:nvSpPr>
          <p:cNvPr id="41" name="타원 40"/>
          <p:cNvSpPr/>
          <p:nvPr userDrawn="1"/>
        </p:nvSpPr>
        <p:spPr>
          <a:xfrm>
            <a:off x="8575040" y="3960495"/>
            <a:ext cx="1127760" cy="845820"/>
          </a:xfrm>
          <a:prstGeom prst="ellipse">
            <a:avLst/>
          </a:prstGeom>
          <a:solidFill>
            <a:srgbClr val="D1D8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2" name="십자형 41"/>
          <p:cNvSpPr/>
          <p:nvPr userDrawn="1"/>
        </p:nvSpPr>
        <p:spPr>
          <a:xfrm rot="2700000">
            <a:off x="8919211" y="4090461"/>
            <a:ext cx="439420" cy="585891"/>
          </a:xfrm>
          <a:prstGeom prst="plus">
            <a:avLst>
              <a:gd name="adj" fmla="val 39456"/>
            </a:avLst>
          </a:prstGeom>
          <a:solidFill>
            <a:srgbClr val="6A8094"/>
          </a:solidFill>
          <a:ln w="952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3" name="TextBox 42"/>
          <p:cNvSpPr txBox="1"/>
          <p:nvPr userDrawn="1"/>
        </p:nvSpPr>
        <p:spPr>
          <a:xfrm>
            <a:off x="158728" y="254840"/>
            <a:ext cx="7377433" cy="830997"/>
          </a:xfrm>
          <a:prstGeom prst="rect">
            <a:avLst/>
          </a:prstGeom>
          <a:noFill/>
        </p:spPr>
        <p:txBody>
          <a:bodyPr wrap="square" lIns="0" tIns="0" rIns="0" bIns="0" rtlCol="0">
            <a:spAutoFit/>
          </a:bodyPr>
          <a:lstStyle/>
          <a:p>
            <a:pPr marL="266700" marR="0" lvl="0" indent="-266700" algn="l" defTabSz="457200" rtl="0" eaLnBrk="1" fontAlgn="auto" latinLnBrk="0" hangingPunct="1">
              <a:lnSpc>
                <a:spcPct val="100000"/>
              </a:lnSpc>
              <a:spcBef>
                <a:spcPts val="0"/>
              </a:spcBef>
              <a:spcAft>
                <a:spcPts val="0"/>
              </a:spcAft>
              <a:buClrTx/>
              <a:buSzTx/>
              <a:buFontTx/>
              <a:buNone/>
              <a:tabLst/>
              <a:defRPr/>
            </a:pPr>
            <a:r>
              <a:rPr kumimoji="0" lang="en-US" altLang="ko-KR" sz="5400" b="0" i="0" u="none" strike="noStrike" kern="1200" cap="none" spc="0" normalizeH="0" baseline="0" noProof="0" dirty="0">
                <a:ln>
                  <a:noFill/>
                </a:ln>
                <a:solidFill>
                  <a:prstClr val="black"/>
                </a:solidFill>
                <a:effectLst/>
                <a:uLnTx/>
                <a:uFillTx/>
                <a:latin typeface="Arial" panose="020B0604020202020204" pitchFamily="34" charset="0"/>
                <a:ea typeface="맑은 고딕"/>
                <a:cs typeface="+mn-cs"/>
              </a:rPr>
              <a:t>How you can use</a:t>
            </a:r>
          </a:p>
        </p:txBody>
      </p:sp>
      <p:sp>
        <p:nvSpPr>
          <p:cNvPr id="44" name="직사각형 43">
            <a:hlinkClick r:id="rId2"/>
          </p:cNvPr>
          <p:cNvSpPr/>
          <p:nvPr userDrawn="1"/>
        </p:nvSpPr>
        <p:spPr>
          <a:xfrm>
            <a:off x="165785" y="1248404"/>
            <a:ext cx="3111408" cy="169277"/>
          </a:xfrm>
          <a:prstGeom prst="rect">
            <a:avLst/>
          </a:prstGeom>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1100" b="0" i="0" u="none" strike="noStrike" kern="1200" cap="none" spc="0" normalizeH="0" baseline="0" noProof="0" dirty="0">
                <a:ln>
                  <a:noFill/>
                </a:ln>
                <a:solidFill>
                  <a:prstClr val="black"/>
                </a:solidFill>
                <a:effectLst/>
                <a:uLnTx/>
                <a:uFillTx/>
                <a:latin typeface="Arial"/>
                <a:ea typeface="맑은 고딕"/>
                <a:cs typeface="+mn-cs"/>
                <a:hlinkClick r:id="rId3"/>
              </a:rPr>
              <a:t>https://powerpoint-free.blogspot.com/</a:t>
            </a:r>
            <a:endParaRPr kumimoji="0" lang="ko-KR" altLang="en-US" sz="11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5" name="직사각형 44"/>
          <p:cNvSpPr/>
          <p:nvPr userDrawn="1"/>
        </p:nvSpPr>
        <p:spPr>
          <a:xfrm>
            <a:off x="0" y="0"/>
            <a:ext cx="12192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18866159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558D24-8308-4DA8-86EB-3337D084F014}"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4DCA7B-C0DD-4492-920F-75BE3254E2C2}"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3173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558D24-8308-4DA8-86EB-3337D084F014}"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4DCA7B-C0DD-4492-920F-75BE3254E2C2}"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6838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558D24-8308-4DA8-86EB-3337D084F014}"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4DCA7B-C0DD-4492-920F-75BE3254E2C2}"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24046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558D24-8308-4DA8-86EB-3337D084F014}"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4DCA7B-C0DD-4492-920F-75BE3254E2C2}"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93042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558D24-8308-4DA8-86EB-3337D084F014}"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Altbilgi Yer Tutucusu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ayt Numarası Yer Tutucusu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4DCA7B-C0DD-4492-920F-75BE3254E2C2}"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7719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558D24-8308-4DA8-86EB-3337D084F014}"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Altbilgi Yer Tutucusu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ayt Numarası Yer Tutucus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4DCA7B-C0DD-4492-920F-75BE3254E2C2}"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2946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A9DF8FD9-7669-4F5A-8840-9C4CF8B6047F}" type="datetimeFigureOut">
              <a:rPr lang="tr-TR" smtClean="0"/>
              <a:t>8.09.2024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E40A5DF-A67C-449D-81CF-58ED91850420}" type="slidenum">
              <a:rPr lang="tr-TR" smtClean="0"/>
              <a:t>‹#›</a:t>
            </a:fld>
            <a:endParaRPr lang="tr-TR"/>
          </a:p>
        </p:txBody>
      </p:sp>
    </p:spTree>
    <p:extLst>
      <p:ext uri="{BB962C8B-B14F-4D97-AF65-F5344CB8AC3E}">
        <p14:creationId xmlns:p14="http://schemas.microsoft.com/office/powerpoint/2010/main" val="4492811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558D24-8308-4DA8-86EB-3337D084F014}"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tbilgi Yer Tutucusu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4DCA7B-C0DD-4492-920F-75BE3254E2C2}"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78143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558D24-8308-4DA8-86EB-3337D084F014}"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4DCA7B-C0DD-4492-920F-75BE3254E2C2}"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664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558D24-8308-4DA8-86EB-3337D084F014}"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4DCA7B-C0DD-4492-920F-75BE3254E2C2}"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20864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558D24-8308-4DA8-86EB-3337D084F014}"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4DCA7B-C0DD-4492-920F-75BE3254E2C2}"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4824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558D24-8308-4DA8-86EB-3337D084F014}"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4DCA7B-C0DD-4492-920F-75BE3254E2C2}"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3996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81856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00273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4307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07909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Altbilgi Yer Tutucusu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ayt Numarası Yer Tutucusu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6318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A9DF8FD9-7669-4F5A-8840-9C4CF8B6047F}" type="datetimeFigureOut">
              <a:rPr lang="tr-TR" smtClean="0"/>
              <a:t>8.09.2024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E40A5DF-A67C-449D-81CF-58ED91850420}" type="slidenum">
              <a:rPr lang="tr-TR" smtClean="0"/>
              <a:t>‹#›</a:t>
            </a:fld>
            <a:endParaRPr lang="tr-TR"/>
          </a:p>
        </p:txBody>
      </p:sp>
    </p:spTree>
    <p:extLst>
      <p:ext uri="{BB962C8B-B14F-4D97-AF65-F5344CB8AC3E}">
        <p14:creationId xmlns:p14="http://schemas.microsoft.com/office/powerpoint/2010/main" val="11417422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Altbilgi Yer Tutucusu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ayt Numarası Yer Tutucus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09527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tbilgi Yer Tutucusu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83648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71975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54844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11723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76293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5191982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30350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Slide">
    <p:spTree>
      <p:nvGrpSpPr>
        <p:cNvPr id="1" name=""/>
        <p:cNvGrpSpPr/>
        <p:nvPr/>
      </p:nvGrpSpPr>
      <p:grpSpPr>
        <a:xfrm>
          <a:off x="0" y="0"/>
          <a:ext cx="0" cy="0"/>
          <a:chOff x="0" y="0"/>
          <a:chExt cx="0" cy="0"/>
        </a:xfrm>
      </p:grpSpPr>
      <p:sp>
        <p:nvSpPr>
          <p:cNvPr id="2" name="슬라이드 번호 개체 틀 1"/>
          <p:cNvSpPr>
            <a:spLocks noGrp="1"/>
          </p:cNvSpPr>
          <p:nvPr>
            <p:ph type="sldNum" sz="quarter" idx="4"/>
          </p:nvPr>
        </p:nvSpPr>
        <p:spPr>
          <a:xfrm>
            <a:off x="5675346" y="6492876"/>
            <a:ext cx="841309" cy="365125"/>
          </a:xfrm>
          <a:prstGeom prst="rect">
            <a:avLst/>
          </a:prstGeom>
        </p:spPr>
        <p:txBody>
          <a:bodyPr vert="horz" lIns="91440" tIns="45720" rIns="91440" bIns="45720" rtlCol="0" anchor="ctr"/>
          <a:lstStyle>
            <a:lvl1pPr>
              <a:defRPr lang="ko-KR" altLang="en-US" sz="1200" smtClean="0">
                <a:solidFill>
                  <a:schemeClr val="bg1">
                    <a:lumMod val="50000"/>
                  </a:schemeClr>
                </a:solidFill>
                <a:latin typeface="Bahnschrift SemiCondensed" panose="020B0502040204020203" pitchFamily="34" charset="0"/>
              </a:defRPr>
            </a:lvl1pPr>
          </a:lstStyle>
          <a:p>
            <a:pPr algn="ctr" defTabSz="457200"/>
            <a:fld id="{453F7A83-B5B7-4266-8D27-EF99E7F4AEB0}" type="slidenum">
              <a:rPr lang="en-US" altLang="ko-KR" smtClean="0">
                <a:solidFill>
                  <a:prstClr val="white">
                    <a:lumMod val="50000"/>
                  </a:prstClr>
                </a:solidFill>
              </a:rPr>
              <a:pPr algn="ctr" defTabSz="457200"/>
              <a:t>‹#›</a:t>
            </a:fld>
            <a:endParaRPr lang="en-US" altLang="ko-KR" dirty="0">
              <a:solidFill>
                <a:prstClr val="white">
                  <a:lumMod val="50000"/>
                </a:prstClr>
              </a:solidFill>
            </a:endParaRPr>
          </a:p>
        </p:txBody>
      </p:sp>
    </p:spTree>
    <p:extLst>
      <p:ext uri="{BB962C8B-B14F-4D97-AF65-F5344CB8AC3E}">
        <p14:creationId xmlns:p14="http://schemas.microsoft.com/office/powerpoint/2010/main" val="31540668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2281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A9DF8FD9-7669-4F5A-8840-9C4CF8B6047F}" type="datetimeFigureOut">
              <a:rPr lang="tr-TR" smtClean="0"/>
              <a:t>8.09.2024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2E40A5DF-A67C-449D-81CF-58ED91850420}" type="slidenum">
              <a:rPr lang="tr-TR" smtClean="0"/>
              <a:t>‹#›</a:t>
            </a:fld>
            <a:endParaRPr lang="tr-TR"/>
          </a:p>
        </p:txBody>
      </p:sp>
    </p:spTree>
    <p:extLst>
      <p:ext uri="{BB962C8B-B14F-4D97-AF65-F5344CB8AC3E}">
        <p14:creationId xmlns:p14="http://schemas.microsoft.com/office/powerpoint/2010/main" val="31493701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sert for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FF5F7BD-D86D-49C1-9E78-8F7E377B2411}"/>
              </a:ext>
            </a:extLst>
          </p:cNvPr>
          <p:cNvSpPr>
            <a:spLocks noGrp="1"/>
          </p:cNvSpPr>
          <p:nvPr>
            <p:ph type="pic" sz="quarter" idx="11"/>
          </p:nvPr>
        </p:nvSpPr>
        <p:spPr>
          <a:xfrm>
            <a:off x="565515"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6" name="Picture Placeholder 4">
            <a:extLst>
              <a:ext uri="{FF2B5EF4-FFF2-40B4-BE49-F238E27FC236}">
                <a16:creationId xmlns:a16="http://schemas.microsoft.com/office/drawing/2014/main" id="{432AB3B8-407E-46A7-8B41-578ABBFA6865}"/>
              </a:ext>
            </a:extLst>
          </p:cNvPr>
          <p:cNvSpPr>
            <a:spLocks noGrp="1"/>
          </p:cNvSpPr>
          <p:nvPr>
            <p:ph type="pic" sz="quarter" idx="12"/>
          </p:nvPr>
        </p:nvSpPr>
        <p:spPr>
          <a:xfrm>
            <a:off x="278822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7" name="Picture Placeholder 4">
            <a:extLst>
              <a:ext uri="{FF2B5EF4-FFF2-40B4-BE49-F238E27FC236}">
                <a16:creationId xmlns:a16="http://schemas.microsoft.com/office/drawing/2014/main" id="{DA56F8DE-5904-4FBC-B1A8-19921E0DB838}"/>
              </a:ext>
            </a:extLst>
          </p:cNvPr>
          <p:cNvSpPr>
            <a:spLocks noGrp="1"/>
          </p:cNvSpPr>
          <p:nvPr>
            <p:ph type="pic" sz="quarter" idx="13"/>
          </p:nvPr>
        </p:nvSpPr>
        <p:spPr>
          <a:xfrm>
            <a:off x="5010944"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8" name="Picture Placeholder 4">
            <a:extLst>
              <a:ext uri="{FF2B5EF4-FFF2-40B4-BE49-F238E27FC236}">
                <a16:creationId xmlns:a16="http://schemas.microsoft.com/office/drawing/2014/main" id="{17EAFDBA-46DE-4090-85AE-3DEB413CAB04}"/>
              </a:ext>
            </a:extLst>
          </p:cNvPr>
          <p:cNvSpPr>
            <a:spLocks noGrp="1"/>
          </p:cNvSpPr>
          <p:nvPr>
            <p:ph type="pic" sz="quarter" idx="14"/>
          </p:nvPr>
        </p:nvSpPr>
        <p:spPr>
          <a:xfrm>
            <a:off x="723365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9" name="Picture Placeholder 4">
            <a:extLst>
              <a:ext uri="{FF2B5EF4-FFF2-40B4-BE49-F238E27FC236}">
                <a16:creationId xmlns:a16="http://schemas.microsoft.com/office/drawing/2014/main" id="{DD63AAA3-72FB-4B81-926A-6746C4935281}"/>
              </a:ext>
            </a:extLst>
          </p:cNvPr>
          <p:cNvSpPr>
            <a:spLocks noGrp="1"/>
          </p:cNvSpPr>
          <p:nvPr>
            <p:ph type="pic" sz="quarter" idx="15"/>
          </p:nvPr>
        </p:nvSpPr>
        <p:spPr>
          <a:xfrm>
            <a:off x="9456373"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0" name="Picture Placeholder 4">
            <a:extLst>
              <a:ext uri="{FF2B5EF4-FFF2-40B4-BE49-F238E27FC236}">
                <a16:creationId xmlns:a16="http://schemas.microsoft.com/office/drawing/2014/main" id="{9D692FD7-1EA6-40C7-9404-B5BB709A8EAC}"/>
              </a:ext>
            </a:extLst>
          </p:cNvPr>
          <p:cNvSpPr>
            <a:spLocks noGrp="1"/>
          </p:cNvSpPr>
          <p:nvPr>
            <p:ph type="pic" sz="quarter" idx="16"/>
          </p:nvPr>
        </p:nvSpPr>
        <p:spPr>
          <a:xfrm>
            <a:off x="565515"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1" name="Picture Placeholder 4">
            <a:extLst>
              <a:ext uri="{FF2B5EF4-FFF2-40B4-BE49-F238E27FC236}">
                <a16:creationId xmlns:a16="http://schemas.microsoft.com/office/drawing/2014/main" id="{448D18D7-91F1-4E63-95B1-19F3D1F7951D}"/>
              </a:ext>
            </a:extLst>
          </p:cNvPr>
          <p:cNvSpPr>
            <a:spLocks noGrp="1"/>
          </p:cNvSpPr>
          <p:nvPr>
            <p:ph type="pic" sz="quarter" idx="17"/>
          </p:nvPr>
        </p:nvSpPr>
        <p:spPr>
          <a:xfrm>
            <a:off x="278822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2" name="Picture Placeholder 4">
            <a:extLst>
              <a:ext uri="{FF2B5EF4-FFF2-40B4-BE49-F238E27FC236}">
                <a16:creationId xmlns:a16="http://schemas.microsoft.com/office/drawing/2014/main" id="{AF957841-0FB3-4B59-80C5-3DEA67D22DEE}"/>
              </a:ext>
            </a:extLst>
          </p:cNvPr>
          <p:cNvSpPr>
            <a:spLocks noGrp="1"/>
          </p:cNvSpPr>
          <p:nvPr>
            <p:ph type="pic" sz="quarter" idx="18"/>
          </p:nvPr>
        </p:nvSpPr>
        <p:spPr>
          <a:xfrm>
            <a:off x="5010944"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3" name="Picture Placeholder 4">
            <a:extLst>
              <a:ext uri="{FF2B5EF4-FFF2-40B4-BE49-F238E27FC236}">
                <a16:creationId xmlns:a16="http://schemas.microsoft.com/office/drawing/2014/main" id="{F2538425-D921-44FD-B8C9-0A675E048F00}"/>
              </a:ext>
            </a:extLst>
          </p:cNvPr>
          <p:cNvSpPr>
            <a:spLocks noGrp="1"/>
          </p:cNvSpPr>
          <p:nvPr>
            <p:ph type="pic" sz="quarter" idx="19"/>
          </p:nvPr>
        </p:nvSpPr>
        <p:spPr>
          <a:xfrm>
            <a:off x="723365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4" name="Picture Placeholder 4">
            <a:extLst>
              <a:ext uri="{FF2B5EF4-FFF2-40B4-BE49-F238E27FC236}">
                <a16:creationId xmlns:a16="http://schemas.microsoft.com/office/drawing/2014/main" id="{9D01D4D1-345A-4465-841C-5DF5E2265425}"/>
              </a:ext>
            </a:extLst>
          </p:cNvPr>
          <p:cNvSpPr>
            <a:spLocks noGrp="1"/>
          </p:cNvSpPr>
          <p:nvPr>
            <p:ph type="pic" sz="quarter" idx="20"/>
          </p:nvPr>
        </p:nvSpPr>
        <p:spPr>
          <a:xfrm>
            <a:off x="9456373"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5" name="Picture Placeholder 4">
            <a:extLst>
              <a:ext uri="{FF2B5EF4-FFF2-40B4-BE49-F238E27FC236}">
                <a16:creationId xmlns:a16="http://schemas.microsoft.com/office/drawing/2014/main" id="{00697502-2074-4BDD-8998-42D56FD3787B}"/>
              </a:ext>
            </a:extLst>
          </p:cNvPr>
          <p:cNvSpPr>
            <a:spLocks noGrp="1"/>
          </p:cNvSpPr>
          <p:nvPr>
            <p:ph type="pic" sz="quarter" idx="21"/>
          </p:nvPr>
        </p:nvSpPr>
        <p:spPr>
          <a:xfrm>
            <a:off x="565515"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6" name="Picture Placeholder 4">
            <a:extLst>
              <a:ext uri="{FF2B5EF4-FFF2-40B4-BE49-F238E27FC236}">
                <a16:creationId xmlns:a16="http://schemas.microsoft.com/office/drawing/2014/main" id="{2768840C-7B9F-4A0C-8BD4-61D7BB211FCA}"/>
              </a:ext>
            </a:extLst>
          </p:cNvPr>
          <p:cNvSpPr>
            <a:spLocks noGrp="1"/>
          </p:cNvSpPr>
          <p:nvPr>
            <p:ph type="pic" sz="quarter" idx="22"/>
          </p:nvPr>
        </p:nvSpPr>
        <p:spPr>
          <a:xfrm>
            <a:off x="278822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7" name="Picture Placeholder 4">
            <a:extLst>
              <a:ext uri="{FF2B5EF4-FFF2-40B4-BE49-F238E27FC236}">
                <a16:creationId xmlns:a16="http://schemas.microsoft.com/office/drawing/2014/main" id="{24ECCEFB-B38D-4ADB-8B32-DE47D918ECE6}"/>
              </a:ext>
            </a:extLst>
          </p:cNvPr>
          <p:cNvSpPr>
            <a:spLocks noGrp="1"/>
          </p:cNvSpPr>
          <p:nvPr>
            <p:ph type="pic" sz="quarter" idx="23"/>
          </p:nvPr>
        </p:nvSpPr>
        <p:spPr>
          <a:xfrm>
            <a:off x="5010944"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8" name="Picture Placeholder 4">
            <a:extLst>
              <a:ext uri="{FF2B5EF4-FFF2-40B4-BE49-F238E27FC236}">
                <a16:creationId xmlns:a16="http://schemas.microsoft.com/office/drawing/2014/main" id="{A33E7502-9CC1-404E-93E0-84CF5C7F3AD8}"/>
              </a:ext>
            </a:extLst>
          </p:cNvPr>
          <p:cNvSpPr>
            <a:spLocks noGrp="1"/>
          </p:cNvSpPr>
          <p:nvPr>
            <p:ph type="pic" sz="quarter" idx="24"/>
          </p:nvPr>
        </p:nvSpPr>
        <p:spPr>
          <a:xfrm>
            <a:off x="723365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9" name="Picture Placeholder 4">
            <a:extLst>
              <a:ext uri="{FF2B5EF4-FFF2-40B4-BE49-F238E27FC236}">
                <a16:creationId xmlns:a16="http://schemas.microsoft.com/office/drawing/2014/main" id="{8C95C1AF-94B3-408B-8786-270C44CF9F83}"/>
              </a:ext>
            </a:extLst>
          </p:cNvPr>
          <p:cNvSpPr>
            <a:spLocks noGrp="1"/>
          </p:cNvSpPr>
          <p:nvPr>
            <p:ph type="pic" sz="quarter" idx="25"/>
          </p:nvPr>
        </p:nvSpPr>
        <p:spPr>
          <a:xfrm>
            <a:off x="9456373"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0" name="Picture Placeholder 4">
            <a:extLst>
              <a:ext uri="{FF2B5EF4-FFF2-40B4-BE49-F238E27FC236}">
                <a16:creationId xmlns:a16="http://schemas.microsoft.com/office/drawing/2014/main" id="{6285CFD3-9C6A-472D-9EE9-4A73C45B72D4}"/>
              </a:ext>
            </a:extLst>
          </p:cNvPr>
          <p:cNvSpPr>
            <a:spLocks noGrp="1"/>
          </p:cNvSpPr>
          <p:nvPr>
            <p:ph type="pic" sz="quarter" idx="26"/>
          </p:nvPr>
        </p:nvSpPr>
        <p:spPr>
          <a:xfrm>
            <a:off x="565515"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1" name="Picture Placeholder 4">
            <a:extLst>
              <a:ext uri="{FF2B5EF4-FFF2-40B4-BE49-F238E27FC236}">
                <a16:creationId xmlns:a16="http://schemas.microsoft.com/office/drawing/2014/main" id="{739D75EF-86D3-4E4D-97CE-7C99F586F81C}"/>
              </a:ext>
            </a:extLst>
          </p:cNvPr>
          <p:cNvSpPr>
            <a:spLocks noGrp="1"/>
          </p:cNvSpPr>
          <p:nvPr>
            <p:ph type="pic" sz="quarter" idx="27"/>
          </p:nvPr>
        </p:nvSpPr>
        <p:spPr>
          <a:xfrm>
            <a:off x="278822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2" name="Picture Placeholder 4">
            <a:extLst>
              <a:ext uri="{FF2B5EF4-FFF2-40B4-BE49-F238E27FC236}">
                <a16:creationId xmlns:a16="http://schemas.microsoft.com/office/drawing/2014/main" id="{90E19E06-3959-4860-BD51-54367B281BBC}"/>
              </a:ext>
            </a:extLst>
          </p:cNvPr>
          <p:cNvSpPr>
            <a:spLocks noGrp="1"/>
          </p:cNvSpPr>
          <p:nvPr>
            <p:ph type="pic" sz="quarter" idx="28"/>
          </p:nvPr>
        </p:nvSpPr>
        <p:spPr>
          <a:xfrm>
            <a:off x="5010944"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3" name="Picture Placeholder 4">
            <a:extLst>
              <a:ext uri="{FF2B5EF4-FFF2-40B4-BE49-F238E27FC236}">
                <a16:creationId xmlns:a16="http://schemas.microsoft.com/office/drawing/2014/main" id="{1D57807E-8249-4914-9278-607DA42ECEBE}"/>
              </a:ext>
            </a:extLst>
          </p:cNvPr>
          <p:cNvSpPr>
            <a:spLocks noGrp="1"/>
          </p:cNvSpPr>
          <p:nvPr>
            <p:ph type="pic" sz="quarter" idx="29"/>
          </p:nvPr>
        </p:nvSpPr>
        <p:spPr>
          <a:xfrm>
            <a:off x="723365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4" name="Picture Placeholder 4">
            <a:extLst>
              <a:ext uri="{FF2B5EF4-FFF2-40B4-BE49-F238E27FC236}">
                <a16:creationId xmlns:a16="http://schemas.microsoft.com/office/drawing/2014/main" id="{CC97E5B4-BD89-44C2-9629-22BE86D85B39}"/>
              </a:ext>
            </a:extLst>
          </p:cNvPr>
          <p:cNvSpPr>
            <a:spLocks noGrp="1"/>
          </p:cNvSpPr>
          <p:nvPr>
            <p:ph type="pic" sz="quarter" idx="30"/>
          </p:nvPr>
        </p:nvSpPr>
        <p:spPr>
          <a:xfrm>
            <a:off x="9456373"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Tree>
    <p:extLst>
      <p:ext uri="{BB962C8B-B14F-4D97-AF65-F5344CB8AC3E}">
        <p14:creationId xmlns:p14="http://schemas.microsoft.com/office/powerpoint/2010/main" val="32115374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2306298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Gray - Half Tone">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100000">
                <a:srgbClr val="CBCFD3"/>
              </a:gs>
              <a:gs pos="0">
                <a:srgbClr val="E1E4E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12181919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Gray Gradient">
    <p:spTree>
      <p:nvGrpSpPr>
        <p:cNvPr id="1" name=""/>
        <p:cNvGrpSpPr/>
        <p:nvPr/>
      </p:nvGrpSpPr>
      <p:grpSpPr>
        <a:xfrm>
          <a:off x="0" y="0"/>
          <a:ext cx="0" cy="0"/>
          <a:chOff x="0" y="0"/>
          <a:chExt cx="0" cy="0"/>
        </a:xfrm>
      </p:grpSpPr>
      <p:sp>
        <p:nvSpPr>
          <p:cNvPr id="2" name="직사각형 1"/>
          <p:cNvSpPr/>
          <p:nvPr userDrawn="1"/>
        </p:nvSpPr>
        <p:spPr>
          <a:xfrm>
            <a:off x="0" y="0"/>
            <a:ext cx="12188835" cy="6858000"/>
          </a:xfrm>
          <a:prstGeom prst="rect">
            <a:avLst/>
          </a:prstGeom>
          <a:gradFill flip="none" rotWithShape="1">
            <a:gsLst>
              <a:gs pos="0">
                <a:schemeClr val="accent5">
                  <a:lumMod val="0"/>
                  <a:lumOff val="100000"/>
                </a:schemeClr>
              </a:gs>
              <a:gs pos="53000">
                <a:schemeClr val="accent5">
                  <a:lumMod val="0"/>
                  <a:lumOff val="100000"/>
                </a:schemeClr>
              </a:gs>
              <a:gs pos="100000">
                <a:schemeClr val="bg1">
                  <a:lumMod val="8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3697076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ol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solidFill>
            <a:srgbClr val="EEF0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15722707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White &amp;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C365D61-25B7-4D09-B83D-76A28CDEDBF0}"/>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9737097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ark Navy">
    <p:spTree>
      <p:nvGrpSpPr>
        <p:cNvPr id="1" name=""/>
        <p:cNvGrpSpPr/>
        <p:nvPr/>
      </p:nvGrpSpPr>
      <p:grpSpPr>
        <a:xfrm>
          <a:off x="0" y="0"/>
          <a:ext cx="0" cy="0"/>
          <a:chOff x="0" y="0"/>
          <a:chExt cx="0" cy="0"/>
        </a:xfrm>
      </p:grpSpPr>
      <p:sp>
        <p:nvSpPr>
          <p:cNvPr id="5" name="직사각형 1">
            <a:extLst>
              <a:ext uri="{FF2B5EF4-FFF2-40B4-BE49-F238E27FC236}">
                <a16:creationId xmlns:a16="http://schemas.microsoft.com/office/drawing/2014/main" id="{3C46467A-A779-40FF-BA29-A1414C15C34A}"/>
              </a:ext>
            </a:extLst>
          </p:cNvPr>
          <p:cNvSpPr/>
          <p:nvPr userDrawn="1"/>
        </p:nvSpPr>
        <p:spPr>
          <a:xfrm>
            <a:off x="0" y="0"/>
            <a:ext cx="12192000" cy="6858000"/>
          </a:xfrm>
          <a:prstGeom prst="rect">
            <a:avLst/>
          </a:prstGeom>
          <a:gradFill flip="none" rotWithShape="1">
            <a:gsLst>
              <a:gs pos="0">
                <a:srgbClr val="4F5461"/>
              </a:gs>
              <a:gs pos="46000">
                <a:srgbClr val="636875"/>
              </a:gs>
              <a:gs pos="100000">
                <a:srgbClr val="454C5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10749175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ark">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FD6CF763-E0B7-4C0C-9678-0D8B227B0E37}"/>
              </a:ext>
            </a:extLst>
          </p:cNvPr>
          <p:cNvSpPr/>
          <p:nvPr userDrawn="1"/>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6EC9FFA-8FDA-455B-9E79-756E631FBA33}"/>
              </a:ext>
            </a:extLst>
          </p:cNvPr>
          <p:cNvSpPr/>
          <p:nvPr userDrawn="1"/>
        </p:nvSpPr>
        <p:spPr>
          <a:xfrm>
            <a:off x="6096000" y="0"/>
            <a:ext cx="6096000"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100" b="0" i="0" u="none" strike="noStrike" kern="1200" cap="none" spc="0" normalizeH="0" baseline="0" noProof="0" dirty="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35885231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License">
    <p:spTree>
      <p:nvGrpSpPr>
        <p:cNvPr id="1" name=""/>
        <p:cNvGrpSpPr/>
        <p:nvPr/>
      </p:nvGrpSpPr>
      <p:grpSpPr>
        <a:xfrm>
          <a:off x="0" y="0"/>
          <a:ext cx="0" cy="0"/>
          <a:chOff x="0" y="0"/>
          <a:chExt cx="0" cy="0"/>
        </a:xfrm>
      </p:grpSpPr>
      <p:sp>
        <p:nvSpPr>
          <p:cNvPr id="19" name="직사각형 18"/>
          <p:cNvSpPr/>
          <p:nvPr userDrawn="1"/>
        </p:nvSpPr>
        <p:spPr>
          <a:xfrm>
            <a:off x="0" y="4362450"/>
            <a:ext cx="6085840" cy="2495550"/>
          </a:xfrm>
          <a:prstGeom prst="rect">
            <a:avLst/>
          </a:prstGeom>
          <a:solidFill>
            <a:srgbClr val="6A8094">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black"/>
                </a:solidFill>
                <a:effectLst/>
                <a:uLnTx/>
                <a:uFillTx/>
                <a:latin typeface="맑은 고딕"/>
                <a:ea typeface="맑은 고딕"/>
                <a:cs typeface="+mn-cs"/>
              </a:rPr>
              <a:t>Personal &amp; Non-Commercial works</a:t>
            </a:r>
            <a:endParaRPr kumimoji="0" lang="ko-KR" altLang="en-US" sz="1600" b="0" i="0" u="none" strike="noStrike" kern="1200" cap="none" spc="0" normalizeH="0" baseline="0" noProof="0" dirty="0">
              <a:ln>
                <a:noFill/>
              </a:ln>
              <a:solidFill>
                <a:prstClr val="black"/>
              </a:solidFill>
              <a:effectLst/>
              <a:uLnTx/>
              <a:uFillTx/>
              <a:latin typeface="맑은 고딕"/>
              <a:ea typeface="맑은 고딕"/>
              <a:cs typeface="+mn-cs"/>
            </a:endParaRPr>
          </a:p>
        </p:txBody>
      </p:sp>
      <p:sp>
        <p:nvSpPr>
          <p:cNvPr id="37" name="직사각형 36"/>
          <p:cNvSpPr/>
          <p:nvPr userDrawn="1"/>
        </p:nvSpPr>
        <p:spPr>
          <a:xfrm>
            <a:off x="6085840" y="4362450"/>
            <a:ext cx="6106160" cy="2495550"/>
          </a:xfrm>
          <a:prstGeom prst="rect">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Redistribution &amp; Resale</a:t>
            </a:r>
          </a:p>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For Commercial works, You must be </a:t>
            </a:r>
            <a:b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b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allowed. E-mail to jaywon1116@gmail.com </a:t>
            </a:r>
            <a:endParaRPr kumimoji="0" lang="ko-KR" altLang="en-US" sz="1600" b="0" i="0" u="none" strike="noStrike" kern="1200" cap="none" spc="0" normalizeH="0" baseline="0" noProof="0" dirty="0">
              <a:ln>
                <a:noFill/>
              </a:ln>
              <a:solidFill>
                <a:prstClr val="white"/>
              </a:solidFill>
              <a:effectLst/>
              <a:uLnTx/>
              <a:uFillTx/>
              <a:latin typeface="맑은 고딕"/>
              <a:ea typeface="맑은 고딕"/>
              <a:cs typeface="+mn-cs"/>
            </a:endParaRPr>
          </a:p>
        </p:txBody>
      </p:sp>
      <p:grpSp>
        <p:nvGrpSpPr>
          <p:cNvPr id="38" name="그룹 37"/>
          <p:cNvGrpSpPr/>
          <p:nvPr userDrawn="1"/>
        </p:nvGrpSpPr>
        <p:grpSpPr>
          <a:xfrm>
            <a:off x="2479040" y="3960495"/>
            <a:ext cx="1127760" cy="845820"/>
            <a:chOff x="1584960" y="2659380"/>
            <a:chExt cx="891540" cy="891540"/>
          </a:xfrm>
        </p:grpSpPr>
        <p:sp>
          <p:nvSpPr>
            <p:cNvPr id="39" name="타원 38"/>
            <p:cNvSpPr/>
            <p:nvPr/>
          </p:nvSpPr>
          <p:spPr>
            <a:xfrm>
              <a:off x="1584960" y="2659380"/>
              <a:ext cx="891540" cy="891540"/>
            </a:xfrm>
            <a:prstGeom prst="ellipse">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0" name="타원 39"/>
            <p:cNvSpPr/>
            <p:nvPr/>
          </p:nvSpPr>
          <p:spPr>
            <a:xfrm>
              <a:off x="1845528" y="2919948"/>
              <a:ext cx="370404" cy="370404"/>
            </a:xfrm>
            <a:prstGeom prst="ellipse">
              <a:avLst/>
            </a:prstGeom>
            <a:noFill/>
            <a:ln w="952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grpSp>
      <p:sp>
        <p:nvSpPr>
          <p:cNvPr id="41" name="타원 40"/>
          <p:cNvSpPr/>
          <p:nvPr userDrawn="1"/>
        </p:nvSpPr>
        <p:spPr>
          <a:xfrm>
            <a:off x="8575040" y="3960495"/>
            <a:ext cx="1127760" cy="845820"/>
          </a:xfrm>
          <a:prstGeom prst="ellipse">
            <a:avLst/>
          </a:prstGeom>
          <a:solidFill>
            <a:srgbClr val="D1D8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2" name="십자형 41"/>
          <p:cNvSpPr/>
          <p:nvPr userDrawn="1"/>
        </p:nvSpPr>
        <p:spPr>
          <a:xfrm rot="2700000">
            <a:off x="8919211" y="4090461"/>
            <a:ext cx="439420" cy="585891"/>
          </a:xfrm>
          <a:prstGeom prst="plus">
            <a:avLst>
              <a:gd name="adj" fmla="val 39456"/>
            </a:avLst>
          </a:prstGeom>
          <a:solidFill>
            <a:srgbClr val="6A8094"/>
          </a:solidFill>
          <a:ln w="952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3" name="TextBox 42"/>
          <p:cNvSpPr txBox="1"/>
          <p:nvPr userDrawn="1"/>
        </p:nvSpPr>
        <p:spPr>
          <a:xfrm>
            <a:off x="158728" y="254840"/>
            <a:ext cx="7377433" cy="830997"/>
          </a:xfrm>
          <a:prstGeom prst="rect">
            <a:avLst/>
          </a:prstGeom>
          <a:noFill/>
        </p:spPr>
        <p:txBody>
          <a:bodyPr wrap="square" lIns="0" tIns="0" rIns="0" bIns="0" rtlCol="0">
            <a:spAutoFit/>
          </a:bodyPr>
          <a:lstStyle/>
          <a:p>
            <a:pPr marL="266700" marR="0" lvl="0" indent="-266700" algn="l" defTabSz="457200" rtl="0" eaLnBrk="1" fontAlgn="auto" latinLnBrk="0" hangingPunct="1">
              <a:lnSpc>
                <a:spcPct val="100000"/>
              </a:lnSpc>
              <a:spcBef>
                <a:spcPts val="0"/>
              </a:spcBef>
              <a:spcAft>
                <a:spcPts val="0"/>
              </a:spcAft>
              <a:buClrTx/>
              <a:buSzTx/>
              <a:buFontTx/>
              <a:buNone/>
              <a:tabLst/>
              <a:defRPr/>
            </a:pPr>
            <a:r>
              <a:rPr kumimoji="0" lang="en-US" altLang="ko-KR" sz="5400" b="0" i="0" u="none" strike="noStrike" kern="1200" cap="none" spc="0" normalizeH="0" baseline="0" noProof="0" dirty="0">
                <a:ln>
                  <a:noFill/>
                </a:ln>
                <a:solidFill>
                  <a:prstClr val="black"/>
                </a:solidFill>
                <a:effectLst/>
                <a:uLnTx/>
                <a:uFillTx/>
                <a:latin typeface="Arial" panose="020B0604020202020204" pitchFamily="34" charset="0"/>
                <a:ea typeface="맑은 고딕"/>
                <a:cs typeface="+mn-cs"/>
              </a:rPr>
              <a:t>How you can use</a:t>
            </a:r>
          </a:p>
        </p:txBody>
      </p:sp>
      <p:sp>
        <p:nvSpPr>
          <p:cNvPr id="44" name="직사각형 43">
            <a:hlinkClick r:id="rId2"/>
          </p:cNvPr>
          <p:cNvSpPr/>
          <p:nvPr userDrawn="1"/>
        </p:nvSpPr>
        <p:spPr>
          <a:xfrm>
            <a:off x="165785" y="1248404"/>
            <a:ext cx="3111408" cy="169277"/>
          </a:xfrm>
          <a:prstGeom prst="rect">
            <a:avLst/>
          </a:prstGeom>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1100" b="0" i="0" u="none" strike="noStrike" kern="1200" cap="none" spc="0" normalizeH="0" baseline="0" noProof="0" dirty="0">
                <a:ln>
                  <a:noFill/>
                </a:ln>
                <a:solidFill>
                  <a:prstClr val="black"/>
                </a:solidFill>
                <a:effectLst/>
                <a:uLnTx/>
                <a:uFillTx/>
                <a:latin typeface="Arial"/>
                <a:ea typeface="맑은 고딕"/>
                <a:cs typeface="+mn-cs"/>
                <a:hlinkClick r:id="rId3"/>
              </a:rPr>
              <a:t>https://powerpoint-free.blogspot.com/</a:t>
            </a:r>
            <a:endParaRPr kumimoji="0" lang="ko-KR" altLang="en-US" sz="11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5" name="직사각형 44"/>
          <p:cNvSpPr/>
          <p:nvPr userDrawn="1"/>
        </p:nvSpPr>
        <p:spPr>
          <a:xfrm>
            <a:off x="0" y="0"/>
            <a:ext cx="12192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39157379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custDataLst>
              <p:tags r:id="rId1"/>
            </p:custDataLst>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custDataLst>
              <p:tags r:id="rId2"/>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custDataLst>
              <p:tags r:id="rId3"/>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E3ABED-3CCB-424F-8229-501197F2F11C}"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custDataLst>
              <p:tags r:id="rId4"/>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custDataLst>
              <p:tags r:id="rId5"/>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A8DC3D-3992-433F-8FBD-E539D599C27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6921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A9DF8FD9-7669-4F5A-8840-9C4CF8B6047F}" type="datetimeFigureOut">
              <a:rPr lang="tr-TR" smtClean="0"/>
              <a:t>8.09.2024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2E40A5DF-A67C-449D-81CF-58ED91850420}" type="slidenum">
              <a:rPr lang="tr-TR" smtClean="0"/>
              <a:t>‹#›</a:t>
            </a:fld>
            <a:endParaRPr lang="tr-TR"/>
          </a:p>
        </p:txBody>
      </p:sp>
    </p:spTree>
    <p:extLst>
      <p:ext uri="{BB962C8B-B14F-4D97-AF65-F5344CB8AC3E}">
        <p14:creationId xmlns:p14="http://schemas.microsoft.com/office/powerpoint/2010/main" val="6134972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custDataLst>
              <p:tags r:id="rId1"/>
            </p:custDataLst>
          </p:nvPr>
        </p:nvSpPr>
        <p:spPr/>
        <p:txBody>
          <a:bodyPr/>
          <a:lstStyle/>
          <a:p>
            <a:r>
              <a:rPr lang="tr-TR"/>
              <a:t>Asıl başlık stili için tıklatın</a:t>
            </a:r>
          </a:p>
        </p:txBody>
      </p:sp>
      <p:sp>
        <p:nvSpPr>
          <p:cNvPr id="3" name="İçerik Yer Tutucusu 2"/>
          <p:cNvSpPr>
            <a:spLocks noGrp="1"/>
          </p:cNvSpPr>
          <p:nvPr>
            <p:ph idx="1"/>
            <p:custDataLst>
              <p:tags r:id="rId2"/>
            </p:custDataLst>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custDataLst>
              <p:tags r:id="rId3"/>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E3ABED-3CCB-424F-8229-501197F2F11C}"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custDataLst>
              <p:tags r:id="rId4"/>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custDataLst>
              <p:tags r:id="rId5"/>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A8DC3D-3992-433F-8FBD-E539D599C27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61964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E3ABED-3CCB-424F-8229-501197F2F11C}"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A8DC3D-3992-433F-8FBD-E539D599C27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6570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E3ABED-3CCB-424F-8229-501197F2F11C}"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A8DC3D-3992-433F-8FBD-E539D599C27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64983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E3ABED-3CCB-424F-8229-501197F2F11C}"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Altbilgi Yer Tutucusu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ayt Numarası Yer Tutucusu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A8DC3D-3992-433F-8FBD-E539D599C27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32491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custDataLst>
              <p:tags r:id="rId1"/>
            </p:custDataLst>
          </p:nvPr>
        </p:nvSpPr>
        <p:spPr/>
        <p:txBody>
          <a:bodyPr/>
          <a:lstStyle/>
          <a:p>
            <a:r>
              <a:rPr lang="tr-TR"/>
              <a:t>Asıl başlık stili için tıklatın</a:t>
            </a:r>
          </a:p>
        </p:txBody>
      </p:sp>
      <p:sp>
        <p:nvSpPr>
          <p:cNvPr id="3" name="Veri Yer Tutucusu 2"/>
          <p:cNvSpPr>
            <a:spLocks noGrp="1"/>
          </p:cNvSpPr>
          <p:nvPr>
            <p:ph type="dt" sz="half" idx="10"/>
            <p:custDataLst>
              <p:tags r:id="rId2"/>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E3ABED-3CCB-424F-8229-501197F2F11C}"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Altbilgi Yer Tutucusu 3"/>
          <p:cNvSpPr>
            <a:spLocks noGrp="1"/>
          </p:cNvSpPr>
          <p:nvPr>
            <p:ph type="ftr" sz="quarter" idx="11"/>
            <p:custDataLst>
              <p:tags r:id="rId3"/>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ayt Numarası Yer Tutucusu 4"/>
          <p:cNvSpPr>
            <a:spLocks noGrp="1"/>
          </p:cNvSpPr>
          <p:nvPr>
            <p:ph type="sldNum" sz="quarter" idx="12"/>
            <p:custDataLst>
              <p:tags r:id="rId4"/>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A8DC3D-3992-433F-8FBD-E539D599C27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4960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E3ABED-3CCB-424F-8229-501197F2F11C}"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tbilgi Yer Tutucusu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A8DC3D-3992-433F-8FBD-E539D599C27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75874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E3ABED-3CCB-424F-8229-501197F2F11C}"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A8DC3D-3992-433F-8FBD-E539D599C27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90153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E3ABED-3CCB-424F-8229-501197F2F11C}"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A8DC3D-3992-433F-8FBD-E539D599C27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66701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E3ABED-3CCB-424F-8229-501197F2F11C}"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A8DC3D-3992-433F-8FBD-E539D599C27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9085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E3ABED-3CCB-424F-8229-501197F2F11C}"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A8DC3D-3992-433F-8FBD-E539D599C27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665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9DF8FD9-7669-4F5A-8840-9C4CF8B6047F}" type="datetimeFigureOut">
              <a:rPr lang="tr-TR" smtClean="0"/>
              <a:t>8.09.2024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2E40A5DF-A67C-449D-81CF-58ED91850420}" type="slidenum">
              <a:rPr lang="tr-TR" smtClean="0"/>
              <a:t>‹#›</a:t>
            </a:fld>
            <a:endParaRPr lang="tr-TR"/>
          </a:p>
        </p:txBody>
      </p:sp>
    </p:spTree>
    <p:extLst>
      <p:ext uri="{BB962C8B-B14F-4D97-AF65-F5344CB8AC3E}">
        <p14:creationId xmlns:p14="http://schemas.microsoft.com/office/powerpoint/2010/main" val="337963721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7511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Slide">
    <p:spTree>
      <p:nvGrpSpPr>
        <p:cNvPr id="1" name=""/>
        <p:cNvGrpSpPr/>
        <p:nvPr/>
      </p:nvGrpSpPr>
      <p:grpSpPr>
        <a:xfrm>
          <a:off x="0" y="0"/>
          <a:ext cx="0" cy="0"/>
          <a:chOff x="0" y="0"/>
          <a:chExt cx="0" cy="0"/>
        </a:xfrm>
      </p:grpSpPr>
      <p:sp>
        <p:nvSpPr>
          <p:cNvPr id="2" name="슬라이드 번호 개체 틀 1"/>
          <p:cNvSpPr>
            <a:spLocks noGrp="1"/>
          </p:cNvSpPr>
          <p:nvPr>
            <p:ph type="sldNum" sz="quarter" idx="4"/>
          </p:nvPr>
        </p:nvSpPr>
        <p:spPr>
          <a:xfrm>
            <a:off x="5675346" y="6492876"/>
            <a:ext cx="841309" cy="365125"/>
          </a:xfrm>
          <a:prstGeom prst="rect">
            <a:avLst/>
          </a:prstGeom>
        </p:spPr>
        <p:txBody>
          <a:bodyPr vert="horz" lIns="91440" tIns="45720" rIns="91440" bIns="45720" rtlCol="0" anchor="ctr"/>
          <a:lstStyle>
            <a:lvl1pPr>
              <a:defRPr lang="ko-KR" altLang="en-US" sz="1200" smtClean="0">
                <a:solidFill>
                  <a:schemeClr val="bg1">
                    <a:lumMod val="50000"/>
                  </a:schemeClr>
                </a:solidFill>
                <a:latin typeface="Bahnschrift SemiCondensed" panose="020B0502040204020203" pitchFamily="34" charset="0"/>
              </a:defRPr>
            </a:lvl1pPr>
          </a:lstStyle>
          <a:p>
            <a:pPr algn="ctr" defTabSz="457200"/>
            <a:fld id="{453F7A83-B5B7-4266-8D27-EF99E7F4AEB0}" type="slidenum">
              <a:rPr lang="en-US" altLang="ko-KR" smtClean="0">
                <a:solidFill>
                  <a:prstClr val="white">
                    <a:lumMod val="50000"/>
                  </a:prstClr>
                </a:solidFill>
              </a:rPr>
              <a:pPr algn="ctr" defTabSz="457200"/>
              <a:t>‹#›</a:t>
            </a:fld>
            <a:endParaRPr lang="en-US" altLang="ko-KR" dirty="0">
              <a:solidFill>
                <a:prstClr val="white">
                  <a:lumMod val="50000"/>
                </a:prstClr>
              </a:solidFill>
            </a:endParaRPr>
          </a:p>
        </p:txBody>
      </p:sp>
    </p:spTree>
    <p:extLst>
      <p:ext uri="{BB962C8B-B14F-4D97-AF65-F5344CB8AC3E}">
        <p14:creationId xmlns:p14="http://schemas.microsoft.com/office/powerpoint/2010/main" val="42174141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5913264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nsert for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FF5F7BD-D86D-49C1-9E78-8F7E377B2411}"/>
              </a:ext>
            </a:extLst>
          </p:cNvPr>
          <p:cNvSpPr>
            <a:spLocks noGrp="1"/>
          </p:cNvSpPr>
          <p:nvPr>
            <p:ph type="pic" sz="quarter" idx="11"/>
          </p:nvPr>
        </p:nvSpPr>
        <p:spPr>
          <a:xfrm>
            <a:off x="565515"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6" name="Picture Placeholder 4">
            <a:extLst>
              <a:ext uri="{FF2B5EF4-FFF2-40B4-BE49-F238E27FC236}">
                <a16:creationId xmlns:a16="http://schemas.microsoft.com/office/drawing/2014/main" id="{432AB3B8-407E-46A7-8B41-578ABBFA6865}"/>
              </a:ext>
            </a:extLst>
          </p:cNvPr>
          <p:cNvSpPr>
            <a:spLocks noGrp="1"/>
          </p:cNvSpPr>
          <p:nvPr>
            <p:ph type="pic" sz="quarter" idx="12"/>
          </p:nvPr>
        </p:nvSpPr>
        <p:spPr>
          <a:xfrm>
            <a:off x="278822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7" name="Picture Placeholder 4">
            <a:extLst>
              <a:ext uri="{FF2B5EF4-FFF2-40B4-BE49-F238E27FC236}">
                <a16:creationId xmlns:a16="http://schemas.microsoft.com/office/drawing/2014/main" id="{DA56F8DE-5904-4FBC-B1A8-19921E0DB838}"/>
              </a:ext>
            </a:extLst>
          </p:cNvPr>
          <p:cNvSpPr>
            <a:spLocks noGrp="1"/>
          </p:cNvSpPr>
          <p:nvPr>
            <p:ph type="pic" sz="quarter" idx="13"/>
          </p:nvPr>
        </p:nvSpPr>
        <p:spPr>
          <a:xfrm>
            <a:off x="5010944"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8" name="Picture Placeholder 4">
            <a:extLst>
              <a:ext uri="{FF2B5EF4-FFF2-40B4-BE49-F238E27FC236}">
                <a16:creationId xmlns:a16="http://schemas.microsoft.com/office/drawing/2014/main" id="{17EAFDBA-46DE-4090-85AE-3DEB413CAB04}"/>
              </a:ext>
            </a:extLst>
          </p:cNvPr>
          <p:cNvSpPr>
            <a:spLocks noGrp="1"/>
          </p:cNvSpPr>
          <p:nvPr>
            <p:ph type="pic" sz="quarter" idx="14"/>
          </p:nvPr>
        </p:nvSpPr>
        <p:spPr>
          <a:xfrm>
            <a:off x="723365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9" name="Picture Placeholder 4">
            <a:extLst>
              <a:ext uri="{FF2B5EF4-FFF2-40B4-BE49-F238E27FC236}">
                <a16:creationId xmlns:a16="http://schemas.microsoft.com/office/drawing/2014/main" id="{DD63AAA3-72FB-4B81-926A-6746C4935281}"/>
              </a:ext>
            </a:extLst>
          </p:cNvPr>
          <p:cNvSpPr>
            <a:spLocks noGrp="1"/>
          </p:cNvSpPr>
          <p:nvPr>
            <p:ph type="pic" sz="quarter" idx="15"/>
          </p:nvPr>
        </p:nvSpPr>
        <p:spPr>
          <a:xfrm>
            <a:off x="9456373"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0" name="Picture Placeholder 4">
            <a:extLst>
              <a:ext uri="{FF2B5EF4-FFF2-40B4-BE49-F238E27FC236}">
                <a16:creationId xmlns:a16="http://schemas.microsoft.com/office/drawing/2014/main" id="{9D692FD7-1EA6-40C7-9404-B5BB709A8EAC}"/>
              </a:ext>
            </a:extLst>
          </p:cNvPr>
          <p:cNvSpPr>
            <a:spLocks noGrp="1"/>
          </p:cNvSpPr>
          <p:nvPr>
            <p:ph type="pic" sz="quarter" idx="16"/>
          </p:nvPr>
        </p:nvSpPr>
        <p:spPr>
          <a:xfrm>
            <a:off x="565515"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1" name="Picture Placeholder 4">
            <a:extLst>
              <a:ext uri="{FF2B5EF4-FFF2-40B4-BE49-F238E27FC236}">
                <a16:creationId xmlns:a16="http://schemas.microsoft.com/office/drawing/2014/main" id="{448D18D7-91F1-4E63-95B1-19F3D1F7951D}"/>
              </a:ext>
            </a:extLst>
          </p:cNvPr>
          <p:cNvSpPr>
            <a:spLocks noGrp="1"/>
          </p:cNvSpPr>
          <p:nvPr>
            <p:ph type="pic" sz="quarter" idx="17"/>
          </p:nvPr>
        </p:nvSpPr>
        <p:spPr>
          <a:xfrm>
            <a:off x="278822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2" name="Picture Placeholder 4">
            <a:extLst>
              <a:ext uri="{FF2B5EF4-FFF2-40B4-BE49-F238E27FC236}">
                <a16:creationId xmlns:a16="http://schemas.microsoft.com/office/drawing/2014/main" id="{AF957841-0FB3-4B59-80C5-3DEA67D22DEE}"/>
              </a:ext>
            </a:extLst>
          </p:cNvPr>
          <p:cNvSpPr>
            <a:spLocks noGrp="1"/>
          </p:cNvSpPr>
          <p:nvPr>
            <p:ph type="pic" sz="quarter" idx="18"/>
          </p:nvPr>
        </p:nvSpPr>
        <p:spPr>
          <a:xfrm>
            <a:off x="5010944"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3" name="Picture Placeholder 4">
            <a:extLst>
              <a:ext uri="{FF2B5EF4-FFF2-40B4-BE49-F238E27FC236}">
                <a16:creationId xmlns:a16="http://schemas.microsoft.com/office/drawing/2014/main" id="{F2538425-D921-44FD-B8C9-0A675E048F00}"/>
              </a:ext>
            </a:extLst>
          </p:cNvPr>
          <p:cNvSpPr>
            <a:spLocks noGrp="1"/>
          </p:cNvSpPr>
          <p:nvPr>
            <p:ph type="pic" sz="quarter" idx="19"/>
          </p:nvPr>
        </p:nvSpPr>
        <p:spPr>
          <a:xfrm>
            <a:off x="723365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4" name="Picture Placeholder 4">
            <a:extLst>
              <a:ext uri="{FF2B5EF4-FFF2-40B4-BE49-F238E27FC236}">
                <a16:creationId xmlns:a16="http://schemas.microsoft.com/office/drawing/2014/main" id="{9D01D4D1-345A-4465-841C-5DF5E2265425}"/>
              </a:ext>
            </a:extLst>
          </p:cNvPr>
          <p:cNvSpPr>
            <a:spLocks noGrp="1"/>
          </p:cNvSpPr>
          <p:nvPr>
            <p:ph type="pic" sz="quarter" idx="20"/>
          </p:nvPr>
        </p:nvSpPr>
        <p:spPr>
          <a:xfrm>
            <a:off x="9456373"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5" name="Picture Placeholder 4">
            <a:extLst>
              <a:ext uri="{FF2B5EF4-FFF2-40B4-BE49-F238E27FC236}">
                <a16:creationId xmlns:a16="http://schemas.microsoft.com/office/drawing/2014/main" id="{00697502-2074-4BDD-8998-42D56FD3787B}"/>
              </a:ext>
            </a:extLst>
          </p:cNvPr>
          <p:cNvSpPr>
            <a:spLocks noGrp="1"/>
          </p:cNvSpPr>
          <p:nvPr>
            <p:ph type="pic" sz="quarter" idx="21"/>
          </p:nvPr>
        </p:nvSpPr>
        <p:spPr>
          <a:xfrm>
            <a:off x="565515"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6" name="Picture Placeholder 4">
            <a:extLst>
              <a:ext uri="{FF2B5EF4-FFF2-40B4-BE49-F238E27FC236}">
                <a16:creationId xmlns:a16="http://schemas.microsoft.com/office/drawing/2014/main" id="{2768840C-7B9F-4A0C-8BD4-61D7BB211FCA}"/>
              </a:ext>
            </a:extLst>
          </p:cNvPr>
          <p:cNvSpPr>
            <a:spLocks noGrp="1"/>
          </p:cNvSpPr>
          <p:nvPr>
            <p:ph type="pic" sz="quarter" idx="22"/>
          </p:nvPr>
        </p:nvSpPr>
        <p:spPr>
          <a:xfrm>
            <a:off x="278822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7" name="Picture Placeholder 4">
            <a:extLst>
              <a:ext uri="{FF2B5EF4-FFF2-40B4-BE49-F238E27FC236}">
                <a16:creationId xmlns:a16="http://schemas.microsoft.com/office/drawing/2014/main" id="{24ECCEFB-B38D-4ADB-8B32-DE47D918ECE6}"/>
              </a:ext>
            </a:extLst>
          </p:cNvPr>
          <p:cNvSpPr>
            <a:spLocks noGrp="1"/>
          </p:cNvSpPr>
          <p:nvPr>
            <p:ph type="pic" sz="quarter" idx="23"/>
          </p:nvPr>
        </p:nvSpPr>
        <p:spPr>
          <a:xfrm>
            <a:off x="5010944"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8" name="Picture Placeholder 4">
            <a:extLst>
              <a:ext uri="{FF2B5EF4-FFF2-40B4-BE49-F238E27FC236}">
                <a16:creationId xmlns:a16="http://schemas.microsoft.com/office/drawing/2014/main" id="{A33E7502-9CC1-404E-93E0-84CF5C7F3AD8}"/>
              </a:ext>
            </a:extLst>
          </p:cNvPr>
          <p:cNvSpPr>
            <a:spLocks noGrp="1"/>
          </p:cNvSpPr>
          <p:nvPr>
            <p:ph type="pic" sz="quarter" idx="24"/>
          </p:nvPr>
        </p:nvSpPr>
        <p:spPr>
          <a:xfrm>
            <a:off x="723365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9" name="Picture Placeholder 4">
            <a:extLst>
              <a:ext uri="{FF2B5EF4-FFF2-40B4-BE49-F238E27FC236}">
                <a16:creationId xmlns:a16="http://schemas.microsoft.com/office/drawing/2014/main" id="{8C95C1AF-94B3-408B-8786-270C44CF9F83}"/>
              </a:ext>
            </a:extLst>
          </p:cNvPr>
          <p:cNvSpPr>
            <a:spLocks noGrp="1"/>
          </p:cNvSpPr>
          <p:nvPr>
            <p:ph type="pic" sz="quarter" idx="25"/>
          </p:nvPr>
        </p:nvSpPr>
        <p:spPr>
          <a:xfrm>
            <a:off x="9456373"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0" name="Picture Placeholder 4">
            <a:extLst>
              <a:ext uri="{FF2B5EF4-FFF2-40B4-BE49-F238E27FC236}">
                <a16:creationId xmlns:a16="http://schemas.microsoft.com/office/drawing/2014/main" id="{6285CFD3-9C6A-472D-9EE9-4A73C45B72D4}"/>
              </a:ext>
            </a:extLst>
          </p:cNvPr>
          <p:cNvSpPr>
            <a:spLocks noGrp="1"/>
          </p:cNvSpPr>
          <p:nvPr>
            <p:ph type="pic" sz="quarter" idx="26"/>
          </p:nvPr>
        </p:nvSpPr>
        <p:spPr>
          <a:xfrm>
            <a:off x="565515"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1" name="Picture Placeholder 4">
            <a:extLst>
              <a:ext uri="{FF2B5EF4-FFF2-40B4-BE49-F238E27FC236}">
                <a16:creationId xmlns:a16="http://schemas.microsoft.com/office/drawing/2014/main" id="{739D75EF-86D3-4E4D-97CE-7C99F586F81C}"/>
              </a:ext>
            </a:extLst>
          </p:cNvPr>
          <p:cNvSpPr>
            <a:spLocks noGrp="1"/>
          </p:cNvSpPr>
          <p:nvPr>
            <p:ph type="pic" sz="quarter" idx="27"/>
          </p:nvPr>
        </p:nvSpPr>
        <p:spPr>
          <a:xfrm>
            <a:off x="278822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2" name="Picture Placeholder 4">
            <a:extLst>
              <a:ext uri="{FF2B5EF4-FFF2-40B4-BE49-F238E27FC236}">
                <a16:creationId xmlns:a16="http://schemas.microsoft.com/office/drawing/2014/main" id="{90E19E06-3959-4860-BD51-54367B281BBC}"/>
              </a:ext>
            </a:extLst>
          </p:cNvPr>
          <p:cNvSpPr>
            <a:spLocks noGrp="1"/>
          </p:cNvSpPr>
          <p:nvPr>
            <p:ph type="pic" sz="quarter" idx="28"/>
          </p:nvPr>
        </p:nvSpPr>
        <p:spPr>
          <a:xfrm>
            <a:off x="5010944"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3" name="Picture Placeholder 4">
            <a:extLst>
              <a:ext uri="{FF2B5EF4-FFF2-40B4-BE49-F238E27FC236}">
                <a16:creationId xmlns:a16="http://schemas.microsoft.com/office/drawing/2014/main" id="{1D57807E-8249-4914-9278-607DA42ECEBE}"/>
              </a:ext>
            </a:extLst>
          </p:cNvPr>
          <p:cNvSpPr>
            <a:spLocks noGrp="1"/>
          </p:cNvSpPr>
          <p:nvPr>
            <p:ph type="pic" sz="quarter" idx="29"/>
          </p:nvPr>
        </p:nvSpPr>
        <p:spPr>
          <a:xfrm>
            <a:off x="723365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4" name="Picture Placeholder 4">
            <a:extLst>
              <a:ext uri="{FF2B5EF4-FFF2-40B4-BE49-F238E27FC236}">
                <a16:creationId xmlns:a16="http://schemas.microsoft.com/office/drawing/2014/main" id="{CC97E5B4-BD89-44C2-9629-22BE86D85B39}"/>
              </a:ext>
            </a:extLst>
          </p:cNvPr>
          <p:cNvSpPr>
            <a:spLocks noGrp="1"/>
          </p:cNvSpPr>
          <p:nvPr>
            <p:ph type="pic" sz="quarter" idx="30"/>
          </p:nvPr>
        </p:nvSpPr>
        <p:spPr>
          <a:xfrm>
            <a:off x="9456373"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Tree>
    <p:extLst>
      <p:ext uri="{BB962C8B-B14F-4D97-AF65-F5344CB8AC3E}">
        <p14:creationId xmlns:p14="http://schemas.microsoft.com/office/powerpoint/2010/main" val="26180793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39682890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Gray - Half Tone">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100000">
                <a:srgbClr val="CBCFD3"/>
              </a:gs>
              <a:gs pos="0">
                <a:srgbClr val="E1E4E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40345086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Gray Gradient">
    <p:spTree>
      <p:nvGrpSpPr>
        <p:cNvPr id="1" name=""/>
        <p:cNvGrpSpPr/>
        <p:nvPr/>
      </p:nvGrpSpPr>
      <p:grpSpPr>
        <a:xfrm>
          <a:off x="0" y="0"/>
          <a:ext cx="0" cy="0"/>
          <a:chOff x="0" y="0"/>
          <a:chExt cx="0" cy="0"/>
        </a:xfrm>
      </p:grpSpPr>
      <p:sp>
        <p:nvSpPr>
          <p:cNvPr id="2" name="직사각형 1"/>
          <p:cNvSpPr/>
          <p:nvPr userDrawn="1"/>
        </p:nvSpPr>
        <p:spPr>
          <a:xfrm>
            <a:off x="0" y="0"/>
            <a:ext cx="12188835" cy="6858000"/>
          </a:xfrm>
          <a:prstGeom prst="rect">
            <a:avLst/>
          </a:prstGeom>
          <a:gradFill flip="none" rotWithShape="1">
            <a:gsLst>
              <a:gs pos="0">
                <a:schemeClr val="accent5">
                  <a:lumMod val="0"/>
                  <a:lumOff val="100000"/>
                </a:schemeClr>
              </a:gs>
              <a:gs pos="53000">
                <a:schemeClr val="accent5">
                  <a:lumMod val="0"/>
                  <a:lumOff val="100000"/>
                </a:schemeClr>
              </a:gs>
              <a:gs pos="100000">
                <a:schemeClr val="bg1">
                  <a:lumMod val="8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41721426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ol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solidFill>
            <a:srgbClr val="EEF0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41109070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White &amp;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C365D61-25B7-4D09-B83D-76A28CDEDBF0}"/>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38972489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Dark Navy">
    <p:spTree>
      <p:nvGrpSpPr>
        <p:cNvPr id="1" name=""/>
        <p:cNvGrpSpPr/>
        <p:nvPr/>
      </p:nvGrpSpPr>
      <p:grpSpPr>
        <a:xfrm>
          <a:off x="0" y="0"/>
          <a:ext cx="0" cy="0"/>
          <a:chOff x="0" y="0"/>
          <a:chExt cx="0" cy="0"/>
        </a:xfrm>
      </p:grpSpPr>
      <p:sp>
        <p:nvSpPr>
          <p:cNvPr id="5" name="직사각형 1">
            <a:extLst>
              <a:ext uri="{FF2B5EF4-FFF2-40B4-BE49-F238E27FC236}">
                <a16:creationId xmlns:a16="http://schemas.microsoft.com/office/drawing/2014/main" id="{3C46467A-A779-40FF-BA29-A1414C15C34A}"/>
              </a:ext>
            </a:extLst>
          </p:cNvPr>
          <p:cNvSpPr/>
          <p:nvPr userDrawn="1"/>
        </p:nvSpPr>
        <p:spPr>
          <a:xfrm>
            <a:off x="0" y="0"/>
            <a:ext cx="12192000" cy="6858000"/>
          </a:xfrm>
          <a:prstGeom prst="rect">
            <a:avLst/>
          </a:prstGeom>
          <a:gradFill flip="none" rotWithShape="1">
            <a:gsLst>
              <a:gs pos="0">
                <a:srgbClr val="4F5461"/>
              </a:gs>
              <a:gs pos="46000">
                <a:srgbClr val="636875"/>
              </a:gs>
              <a:gs pos="100000">
                <a:srgbClr val="454C5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3340765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9DF8FD9-7669-4F5A-8840-9C4CF8B6047F}" type="datetimeFigureOut">
              <a:rPr lang="tr-TR" smtClean="0"/>
              <a:t>8.09.2024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E40A5DF-A67C-449D-81CF-58ED91850420}" type="slidenum">
              <a:rPr lang="tr-TR" smtClean="0"/>
              <a:t>‹#›</a:t>
            </a:fld>
            <a:endParaRPr lang="tr-TR"/>
          </a:p>
        </p:txBody>
      </p:sp>
    </p:spTree>
    <p:extLst>
      <p:ext uri="{BB962C8B-B14F-4D97-AF65-F5344CB8AC3E}">
        <p14:creationId xmlns:p14="http://schemas.microsoft.com/office/powerpoint/2010/main" val="77132347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Dark">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FD6CF763-E0B7-4C0C-9678-0D8B227B0E37}"/>
              </a:ext>
            </a:extLst>
          </p:cNvPr>
          <p:cNvSpPr/>
          <p:nvPr userDrawn="1"/>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6EC9FFA-8FDA-455B-9E79-756E631FBA33}"/>
              </a:ext>
            </a:extLst>
          </p:cNvPr>
          <p:cNvSpPr/>
          <p:nvPr userDrawn="1"/>
        </p:nvSpPr>
        <p:spPr>
          <a:xfrm>
            <a:off x="6096000" y="0"/>
            <a:ext cx="6096000"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100" b="0" i="0" u="none" strike="noStrike" kern="1200" cap="none" spc="0" normalizeH="0" baseline="0" noProof="0" dirty="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22826301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icense">
    <p:spTree>
      <p:nvGrpSpPr>
        <p:cNvPr id="1" name=""/>
        <p:cNvGrpSpPr/>
        <p:nvPr/>
      </p:nvGrpSpPr>
      <p:grpSpPr>
        <a:xfrm>
          <a:off x="0" y="0"/>
          <a:ext cx="0" cy="0"/>
          <a:chOff x="0" y="0"/>
          <a:chExt cx="0" cy="0"/>
        </a:xfrm>
      </p:grpSpPr>
      <p:sp>
        <p:nvSpPr>
          <p:cNvPr id="19" name="직사각형 18"/>
          <p:cNvSpPr/>
          <p:nvPr userDrawn="1"/>
        </p:nvSpPr>
        <p:spPr>
          <a:xfrm>
            <a:off x="0" y="4362450"/>
            <a:ext cx="6085840" cy="2495550"/>
          </a:xfrm>
          <a:prstGeom prst="rect">
            <a:avLst/>
          </a:prstGeom>
          <a:solidFill>
            <a:srgbClr val="6A8094">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black"/>
                </a:solidFill>
                <a:effectLst/>
                <a:uLnTx/>
                <a:uFillTx/>
                <a:latin typeface="맑은 고딕"/>
                <a:ea typeface="맑은 고딕"/>
                <a:cs typeface="+mn-cs"/>
              </a:rPr>
              <a:t>Personal &amp; Non-Commercial works</a:t>
            </a:r>
            <a:endParaRPr kumimoji="0" lang="ko-KR" altLang="en-US" sz="1600" b="0" i="0" u="none" strike="noStrike" kern="1200" cap="none" spc="0" normalizeH="0" baseline="0" noProof="0" dirty="0">
              <a:ln>
                <a:noFill/>
              </a:ln>
              <a:solidFill>
                <a:prstClr val="black"/>
              </a:solidFill>
              <a:effectLst/>
              <a:uLnTx/>
              <a:uFillTx/>
              <a:latin typeface="맑은 고딕"/>
              <a:ea typeface="맑은 고딕"/>
              <a:cs typeface="+mn-cs"/>
            </a:endParaRPr>
          </a:p>
        </p:txBody>
      </p:sp>
      <p:sp>
        <p:nvSpPr>
          <p:cNvPr id="37" name="직사각형 36"/>
          <p:cNvSpPr/>
          <p:nvPr userDrawn="1"/>
        </p:nvSpPr>
        <p:spPr>
          <a:xfrm>
            <a:off x="6085840" y="4362450"/>
            <a:ext cx="6106160" cy="2495550"/>
          </a:xfrm>
          <a:prstGeom prst="rect">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Redistribution &amp; Resale</a:t>
            </a:r>
          </a:p>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For Commercial works, You must be </a:t>
            </a:r>
            <a:b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b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allowed. E-mail to jaywon1116@gmail.com </a:t>
            </a:r>
            <a:endParaRPr kumimoji="0" lang="ko-KR" altLang="en-US" sz="1600" b="0" i="0" u="none" strike="noStrike" kern="1200" cap="none" spc="0" normalizeH="0" baseline="0" noProof="0" dirty="0">
              <a:ln>
                <a:noFill/>
              </a:ln>
              <a:solidFill>
                <a:prstClr val="white"/>
              </a:solidFill>
              <a:effectLst/>
              <a:uLnTx/>
              <a:uFillTx/>
              <a:latin typeface="맑은 고딕"/>
              <a:ea typeface="맑은 고딕"/>
              <a:cs typeface="+mn-cs"/>
            </a:endParaRPr>
          </a:p>
        </p:txBody>
      </p:sp>
      <p:grpSp>
        <p:nvGrpSpPr>
          <p:cNvPr id="38" name="그룹 37"/>
          <p:cNvGrpSpPr/>
          <p:nvPr userDrawn="1"/>
        </p:nvGrpSpPr>
        <p:grpSpPr>
          <a:xfrm>
            <a:off x="2479040" y="3960495"/>
            <a:ext cx="1127760" cy="845820"/>
            <a:chOff x="1584960" y="2659380"/>
            <a:chExt cx="891540" cy="891540"/>
          </a:xfrm>
        </p:grpSpPr>
        <p:sp>
          <p:nvSpPr>
            <p:cNvPr id="39" name="타원 38"/>
            <p:cNvSpPr/>
            <p:nvPr/>
          </p:nvSpPr>
          <p:spPr>
            <a:xfrm>
              <a:off x="1584960" y="2659380"/>
              <a:ext cx="891540" cy="891540"/>
            </a:xfrm>
            <a:prstGeom prst="ellipse">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0" name="타원 39"/>
            <p:cNvSpPr/>
            <p:nvPr/>
          </p:nvSpPr>
          <p:spPr>
            <a:xfrm>
              <a:off x="1845528" y="2919948"/>
              <a:ext cx="370404" cy="370404"/>
            </a:xfrm>
            <a:prstGeom prst="ellipse">
              <a:avLst/>
            </a:prstGeom>
            <a:noFill/>
            <a:ln w="952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grpSp>
      <p:sp>
        <p:nvSpPr>
          <p:cNvPr id="41" name="타원 40"/>
          <p:cNvSpPr/>
          <p:nvPr userDrawn="1"/>
        </p:nvSpPr>
        <p:spPr>
          <a:xfrm>
            <a:off x="8575040" y="3960495"/>
            <a:ext cx="1127760" cy="845820"/>
          </a:xfrm>
          <a:prstGeom prst="ellipse">
            <a:avLst/>
          </a:prstGeom>
          <a:solidFill>
            <a:srgbClr val="D1D8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2" name="십자형 41"/>
          <p:cNvSpPr/>
          <p:nvPr userDrawn="1"/>
        </p:nvSpPr>
        <p:spPr>
          <a:xfrm rot="2700000">
            <a:off x="8919211" y="4090461"/>
            <a:ext cx="439420" cy="585891"/>
          </a:xfrm>
          <a:prstGeom prst="plus">
            <a:avLst>
              <a:gd name="adj" fmla="val 39456"/>
            </a:avLst>
          </a:prstGeom>
          <a:solidFill>
            <a:srgbClr val="6A8094"/>
          </a:solidFill>
          <a:ln w="952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3" name="TextBox 42"/>
          <p:cNvSpPr txBox="1"/>
          <p:nvPr userDrawn="1"/>
        </p:nvSpPr>
        <p:spPr>
          <a:xfrm>
            <a:off x="158728" y="254840"/>
            <a:ext cx="7377433" cy="830997"/>
          </a:xfrm>
          <a:prstGeom prst="rect">
            <a:avLst/>
          </a:prstGeom>
          <a:noFill/>
        </p:spPr>
        <p:txBody>
          <a:bodyPr wrap="square" lIns="0" tIns="0" rIns="0" bIns="0" rtlCol="0">
            <a:spAutoFit/>
          </a:bodyPr>
          <a:lstStyle/>
          <a:p>
            <a:pPr marL="266700" marR="0" lvl="0" indent="-266700" algn="l" defTabSz="457200" rtl="0" eaLnBrk="1" fontAlgn="auto" latinLnBrk="0" hangingPunct="1">
              <a:lnSpc>
                <a:spcPct val="100000"/>
              </a:lnSpc>
              <a:spcBef>
                <a:spcPts val="0"/>
              </a:spcBef>
              <a:spcAft>
                <a:spcPts val="0"/>
              </a:spcAft>
              <a:buClrTx/>
              <a:buSzTx/>
              <a:buFontTx/>
              <a:buNone/>
              <a:tabLst/>
              <a:defRPr/>
            </a:pPr>
            <a:r>
              <a:rPr kumimoji="0" lang="en-US" altLang="ko-KR" sz="5400" b="0" i="0" u="none" strike="noStrike" kern="1200" cap="none" spc="0" normalizeH="0" baseline="0" noProof="0" dirty="0">
                <a:ln>
                  <a:noFill/>
                </a:ln>
                <a:solidFill>
                  <a:prstClr val="black"/>
                </a:solidFill>
                <a:effectLst/>
                <a:uLnTx/>
                <a:uFillTx/>
                <a:latin typeface="Arial" panose="020B0604020202020204" pitchFamily="34" charset="0"/>
                <a:ea typeface="맑은 고딕"/>
                <a:cs typeface="+mn-cs"/>
              </a:rPr>
              <a:t>How you can use</a:t>
            </a:r>
          </a:p>
        </p:txBody>
      </p:sp>
      <p:sp>
        <p:nvSpPr>
          <p:cNvPr id="44" name="직사각형 43">
            <a:hlinkClick r:id="rId2"/>
          </p:cNvPr>
          <p:cNvSpPr/>
          <p:nvPr userDrawn="1"/>
        </p:nvSpPr>
        <p:spPr>
          <a:xfrm>
            <a:off x="165785" y="1248404"/>
            <a:ext cx="3111408" cy="169277"/>
          </a:xfrm>
          <a:prstGeom prst="rect">
            <a:avLst/>
          </a:prstGeom>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1100" b="0" i="0" u="none" strike="noStrike" kern="1200" cap="none" spc="0" normalizeH="0" baseline="0" noProof="0" dirty="0">
                <a:ln>
                  <a:noFill/>
                </a:ln>
                <a:solidFill>
                  <a:prstClr val="black"/>
                </a:solidFill>
                <a:effectLst/>
                <a:uLnTx/>
                <a:uFillTx/>
                <a:latin typeface="Arial"/>
                <a:ea typeface="맑은 고딕"/>
                <a:cs typeface="+mn-cs"/>
                <a:hlinkClick r:id="rId3"/>
              </a:rPr>
              <a:t>https://powerpoint-free.blogspot.com/</a:t>
            </a:r>
            <a:endParaRPr kumimoji="0" lang="ko-KR" altLang="en-US" sz="11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5" name="직사각형 44"/>
          <p:cNvSpPr/>
          <p:nvPr userDrawn="1"/>
        </p:nvSpPr>
        <p:spPr>
          <a:xfrm>
            <a:off x="0" y="0"/>
            <a:ext cx="12192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399056467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8.09.2024</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55126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8.09.2024</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732976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8.09.2024</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86500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8.09.2024</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483023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8.09.2024</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Altbilgi Yer Tutucusu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ayt Numarası Yer Tutucusu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45947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8.09.2024</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Altbilgi Yer Tutucusu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ayt Numarası Yer Tutucus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329084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8.09.2024</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Altbilgi Yer Tutucusu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152789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8.09.2024</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6905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9DF8FD9-7669-4F5A-8840-9C4CF8B6047F}" type="datetimeFigureOut">
              <a:rPr lang="tr-TR" smtClean="0"/>
              <a:t>8.09.2024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E40A5DF-A67C-449D-81CF-58ED91850420}" type="slidenum">
              <a:rPr lang="tr-TR" smtClean="0"/>
              <a:t>‹#›</a:t>
            </a:fld>
            <a:endParaRPr lang="tr-TR"/>
          </a:p>
        </p:txBody>
      </p:sp>
    </p:spTree>
    <p:extLst>
      <p:ext uri="{BB962C8B-B14F-4D97-AF65-F5344CB8AC3E}">
        <p14:creationId xmlns:p14="http://schemas.microsoft.com/office/powerpoint/2010/main" val="215708406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8.09.2024</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337105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8.09.2024</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416796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8.09.2024</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69836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8946994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custDataLst>
              <p:tags r:id="rId1"/>
            </p:custDataLst>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custDataLst>
              <p:tags r:id="rId2"/>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custDataLst>
              <p:tags r:id="rId3"/>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D50D8C-3E41-44C9-BA18-A20060AA20FB}" type="datetime1">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8.09.2024</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custDataLst>
              <p:tags r:id="rId4"/>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dindersimateryal.com</a:t>
            </a:r>
          </a:p>
        </p:txBody>
      </p:sp>
      <p:sp>
        <p:nvSpPr>
          <p:cNvPr id="6" name="Slayt Numarası Yer Tutucusu 5"/>
          <p:cNvSpPr>
            <a:spLocks noGrp="1"/>
          </p:cNvSpPr>
          <p:nvPr>
            <p:ph type="sldNum" sz="quarter" idx="12"/>
            <p:custDataLst>
              <p:tags r:id="rId5"/>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A654E5-1172-4325-9CAC-636C01DAD392}"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78507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custDataLst>
              <p:tags r:id="rId1"/>
            </p:custDataLst>
          </p:nvPr>
        </p:nvSpPr>
        <p:spPr/>
        <p:txBody>
          <a:bodyPr/>
          <a:lstStyle/>
          <a:p>
            <a:r>
              <a:rPr lang="tr-TR"/>
              <a:t>Asıl başlık stili için tıklatın</a:t>
            </a:r>
          </a:p>
        </p:txBody>
      </p:sp>
      <p:sp>
        <p:nvSpPr>
          <p:cNvPr id="3" name="İçerik Yer Tutucusu 2"/>
          <p:cNvSpPr>
            <a:spLocks noGrp="1"/>
          </p:cNvSpPr>
          <p:nvPr>
            <p:ph idx="1"/>
            <p:custDataLst>
              <p:tags r:id="rId2"/>
            </p:custDataLst>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custDataLst>
              <p:tags r:id="rId3"/>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F948AA-612C-4F2E-9A66-77DB16BE8139}" type="datetime1">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8.09.2024</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custDataLst>
              <p:tags r:id="rId4"/>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dindersimateryal.com</a:t>
            </a:r>
          </a:p>
        </p:txBody>
      </p:sp>
      <p:sp>
        <p:nvSpPr>
          <p:cNvPr id="6" name="Slayt Numarası Yer Tutucusu 5"/>
          <p:cNvSpPr>
            <a:spLocks noGrp="1"/>
          </p:cNvSpPr>
          <p:nvPr>
            <p:ph type="sldNum" sz="quarter" idx="12"/>
            <p:custDataLst>
              <p:tags r:id="rId5"/>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A654E5-1172-4325-9CAC-636C01DAD392}"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028194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4A8BD9-438B-44DE-8EDC-A9F4A0A967D3}" type="datetime1">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8.09.2024</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dindersimateryal.com</a:t>
            </a: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A654E5-1172-4325-9CAC-636C01DAD392}"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531166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43A13D-B456-404E-9B66-21CC51EE58A6}" type="datetime1">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8.09.2024</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dindersimateryal.com</a:t>
            </a: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A654E5-1172-4325-9CAC-636C01DAD392}"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765402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4CC47F-E9AF-4A7E-A5C7-D6903DD8CD22}" type="datetime1">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8.09.2024</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Altbilgi Yer Tutucusu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dindersimateryal.com</a:t>
            </a:r>
          </a:p>
        </p:txBody>
      </p:sp>
      <p:sp>
        <p:nvSpPr>
          <p:cNvPr id="9" name="Slayt Numarası Yer Tutucusu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A654E5-1172-4325-9CAC-636C01DAD392}"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524613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6D373CD-6832-4357-A847-47618D0A0434}" type="datetime1">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8.09.2024</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Altbilgi Yer Tutucusu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dindersimateryal.com</a:t>
            </a:r>
          </a:p>
        </p:txBody>
      </p:sp>
      <p:sp>
        <p:nvSpPr>
          <p:cNvPr id="5" name="Slayt Numarası Yer Tutucus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A654E5-1172-4325-9CAC-636C01DAD392}"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2737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theme" Target="../theme/theme10.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theme" Target="../theme/theme11.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tags" Target="../tags/tag3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6.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2.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ags" Target="../tags/tag2.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17" Type="http://schemas.openxmlformats.org/officeDocument/2006/relationships/tags" Target="../tags/tag6.xml"/><Relationship Id="rId2" Type="http://schemas.openxmlformats.org/officeDocument/2006/relationships/slideLayout" Target="../slideLayouts/slideLayout60.xml"/><Relationship Id="rId16" Type="http://schemas.openxmlformats.org/officeDocument/2006/relationships/tags" Target="../tags/tag5.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tags" Target="../tags/tag4.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ags" Target="../tags/tag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theme" Target="../theme/theme8.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theme" Target="../theme/theme9.xml"/><Relationship Id="rId18" Type="http://schemas.openxmlformats.org/officeDocument/2006/relationships/tags" Target="../tags/tag25.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tags" Target="../tags/tag24.xml"/><Relationship Id="rId2" Type="http://schemas.openxmlformats.org/officeDocument/2006/relationships/slideLayout" Target="../slideLayouts/slideLayout95.xml"/><Relationship Id="rId16" Type="http://schemas.openxmlformats.org/officeDocument/2006/relationships/tags" Target="../tags/tag23.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tags" Target="../tags/tag22.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tags" Target="../tags/tag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DF8FD9-7669-4F5A-8840-9C4CF8B6047F}" type="datetimeFigureOut">
              <a:rPr lang="tr-TR" smtClean="0"/>
              <a:t>8.09.2024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40A5DF-A67C-449D-81CF-58ED91850420}" type="slidenum">
              <a:rPr lang="tr-TR" smtClean="0"/>
              <a:t>‹#›</a:t>
            </a:fld>
            <a:endParaRPr lang="tr-TR"/>
          </a:p>
        </p:txBody>
      </p:sp>
    </p:spTree>
    <p:extLst>
      <p:ext uri="{BB962C8B-B14F-4D97-AF65-F5344CB8AC3E}">
        <p14:creationId xmlns:p14="http://schemas.microsoft.com/office/powerpoint/2010/main" val="1259186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alpha val="99000"/>
              </a:schemeClr>
            </a:gs>
            <a:gs pos="100000">
              <a:schemeClr val="accent1">
                <a:lumMod val="40000"/>
                <a:lumOff val="60000"/>
              </a:schemeClr>
            </a:gs>
          </a:gsLst>
          <a:lin ang="16200000" scaled="1"/>
          <a:tileRect/>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D558D24-8308-4DA8-86EB-3337D084F014}"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8.09.2024</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A4DCA7B-C0DD-4492-920F-75BE3254E2C2}"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9643921"/>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E994CDD3-C997-C973-48F0-08B5D41B41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7132338-A799-F0B9-CACC-F45E31FFC3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1D3CDCD-FB71-3818-5C55-0926550428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C5FAE0E-20B2-4F82-9F6A-53ADAE0ACEC0}" type="datetimeFigureOut">
              <a:rPr lang="tr-TR" smtClean="0"/>
              <a:t>8.09.2024</a:t>
            </a:fld>
            <a:endParaRPr lang="tr-TR"/>
          </a:p>
        </p:txBody>
      </p:sp>
      <p:sp>
        <p:nvSpPr>
          <p:cNvPr id="5" name="Alt Bilgi Yer Tutucusu 4">
            <a:extLst>
              <a:ext uri="{FF2B5EF4-FFF2-40B4-BE49-F238E27FC236}">
                <a16:creationId xmlns:a16="http://schemas.microsoft.com/office/drawing/2014/main" id="{D7CD472F-C728-690D-A094-1EA7578B2C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C9E9DF77-40D0-5D86-78CE-A3CE10EBEC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DBAC3DF-137B-43F0-82A9-B5333303FEF9}" type="slidenum">
              <a:rPr lang="tr-TR" smtClean="0"/>
              <a:t>‹#›</a:t>
            </a:fld>
            <a:endParaRPr lang="tr-TR"/>
          </a:p>
        </p:txBody>
      </p:sp>
    </p:spTree>
    <p:custDataLst>
      <p:tags r:id="rId14"/>
    </p:custDataLst>
    <p:extLst>
      <p:ext uri="{BB962C8B-B14F-4D97-AF65-F5344CB8AC3E}">
        <p14:creationId xmlns:p14="http://schemas.microsoft.com/office/powerpoint/2010/main" val="2537427366"/>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9/8/2024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848297227"/>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100000">
              <a:schemeClr val="bg1">
                <a:lumMod val="9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TextBox 6"/>
          <p:cNvSpPr txBox="1"/>
          <p:nvPr userDrawn="1"/>
        </p:nvSpPr>
        <p:spPr>
          <a:xfrm>
            <a:off x="1" y="-206512"/>
            <a:ext cx="577851" cy="9233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ko-KR" sz="600" b="0" i="0" u="none" strike="noStrike" kern="1200" cap="none" spc="0" normalizeH="0" baseline="0" noProof="0" dirty="0">
                <a:ln>
                  <a:noFill/>
                </a:ln>
                <a:solidFill>
                  <a:srgbClr val="E6E6E6"/>
                </a:solidFill>
                <a:effectLst/>
                <a:uLnTx/>
                <a:uFillTx/>
                <a:latin typeface="Arial" panose="020B0604020202020204" pitchFamily="34" charset="0"/>
                <a:ea typeface="맑은 고딕"/>
                <a:cs typeface="+mn-cs"/>
              </a:rPr>
              <a:t>JAY DESIGN</a:t>
            </a:r>
          </a:p>
        </p:txBody>
      </p:sp>
      <p:sp>
        <p:nvSpPr>
          <p:cNvPr id="2" name="슬라이드 번호 개체 틀 1"/>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ko-KR" altLang="en-US" sz="1200" b="0" i="0" u="none" strike="noStrike" kern="1200" cap="none" spc="0" normalizeH="0" baseline="0" noProof="0" smtClean="0">
                <a:ln>
                  <a:noFill/>
                </a:ln>
                <a:solidFill>
                  <a:prstClr val="black">
                    <a:tint val="75000"/>
                  </a:prstClr>
                </a:solidFill>
                <a:effectLst/>
                <a:uLnTx/>
                <a:uFillTx/>
                <a:latin typeface="Arial"/>
                <a:ea typeface="맑은 고딕"/>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ko-KR" altLang="en-US" sz="1200" b="0" i="0" u="none" strike="noStrike" kern="1200" cap="none" spc="0" normalizeH="0" baseline="0" noProof="0" dirty="0">
              <a:ln>
                <a:noFill/>
              </a:ln>
              <a:solidFill>
                <a:prstClr val="black">
                  <a:tint val="75000"/>
                </a:prstClr>
              </a:solidFill>
              <a:effectLst/>
              <a:uLnTx/>
              <a:uFillTx/>
              <a:latin typeface="Arial"/>
              <a:ea typeface="맑은 고딕"/>
              <a:cs typeface="+mn-cs"/>
            </a:endParaRPr>
          </a:p>
        </p:txBody>
      </p:sp>
    </p:spTree>
    <p:extLst>
      <p:ext uri="{BB962C8B-B14F-4D97-AF65-F5344CB8AC3E}">
        <p14:creationId xmlns:p14="http://schemas.microsoft.com/office/powerpoint/2010/main" val="41595070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100000">
              <a:schemeClr val="bg1">
                <a:lumMod val="95000"/>
              </a:schemeClr>
            </a:gs>
          </a:gsLst>
          <a:lin ang="16200000" scaled="1"/>
          <a:tileRect/>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D558D24-8308-4DA8-86EB-3337D084F014}"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A4DCA7B-C0DD-4492-920F-75BE3254E2C2}"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323076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tx2">
                <a:lumMod val="40000"/>
                <a:lumOff val="60000"/>
              </a:schemeClr>
            </a:gs>
            <a:gs pos="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826053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1" y="-206512"/>
            <a:ext cx="577851" cy="9233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ko-KR" sz="600" b="0" i="0" u="none" strike="noStrike" kern="1200" cap="none" spc="0" normalizeH="0" baseline="0" noProof="0" dirty="0">
                <a:ln>
                  <a:noFill/>
                </a:ln>
                <a:solidFill>
                  <a:srgbClr val="E6E6E6"/>
                </a:solidFill>
                <a:effectLst/>
                <a:uLnTx/>
                <a:uFillTx/>
                <a:latin typeface="Arial" panose="020B0604020202020204" pitchFamily="34" charset="0"/>
                <a:ea typeface="맑은 고딕"/>
                <a:cs typeface="+mn-cs"/>
              </a:rPr>
              <a:t>JAY DESIGN</a:t>
            </a:r>
          </a:p>
        </p:txBody>
      </p:sp>
      <p:sp>
        <p:nvSpPr>
          <p:cNvPr id="2" name="슬라이드 번호 개체 틀 1"/>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53F7A83-B5B7-4266-8D27-EF99E7F4AEB0}" type="slidenum">
              <a:rPr lang="ko-KR" altLang="en-US" smtClean="0">
                <a:solidFill>
                  <a:prstClr val="black">
                    <a:tint val="75000"/>
                  </a:prstClr>
                </a:solidFill>
              </a:rPr>
              <a:pPr defTabSz="457200"/>
              <a:t>‹#›</a:t>
            </a:fld>
            <a:endParaRPr lang="ko-KR" altLang="en-US" dirty="0">
              <a:solidFill>
                <a:prstClr val="black">
                  <a:tint val="75000"/>
                </a:prstClr>
              </a:solidFill>
            </a:endParaRPr>
          </a:p>
        </p:txBody>
      </p:sp>
    </p:spTree>
    <p:extLst>
      <p:ext uri="{BB962C8B-B14F-4D97-AF65-F5344CB8AC3E}">
        <p14:creationId xmlns:p14="http://schemas.microsoft.com/office/powerpoint/2010/main" val="321752878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custDataLst>
              <p:tags r:id="rId13"/>
            </p:custDataLst>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custDataLst>
              <p:tags r:id="rId14"/>
            </p:custDataLst>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custDataLst>
              <p:tags r:id="rId15"/>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1E3ABED-3CCB-424F-8229-501197F2F11C}"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3"/>
            <p:custDataLst>
              <p:tags r:id="rId16"/>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4"/>
            <p:custDataLst>
              <p:tags r:id="rId17"/>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AA8DC3D-3992-433F-8FBD-E539D599C27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089349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1" y="-206512"/>
            <a:ext cx="577851" cy="9233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ko-KR" sz="600" b="0" i="0" u="none" strike="noStrike" kern="1200" cap="none" spc="0" normalizeH="0" baseline="0" noProof="0" dirty="0">
                <a:ln>
                  <a:noFill/>
                </a:ln>
                <a:solidFill>
                  <a:srgbClr val="E6E6E6"/>
                </a:solidFill>
                <a:effectLst/>
                <a:uLnTx/>
                <a:uFillTx/>
                <a:latin typeface="Arial" panose="020B0604020202020204" pitchFamily="34" charset="0"/>
                <a:ea typeface="맑은 고딕"/>
                <a:cs typeface="+mn-cs"/>
              </a:rPr>
              <a:t>JAY DESIGN</a:t>
            </a:r>
          </a:p>
        </p:txBody>
      </p:sp>
      <p:sp>
        <p:nvSpPr>
          <p:cNvPr id="2" name="슬라이드 번호 개체 틀 1"/>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53F7A83-B5B7-4266-8D27-EF99E7F4AEB0}" type="slidenum">
              <a:rPr lang="ko-KR" altLang="en-US" smtClean="0">
                <a:solidFill>
                  <a:prstClr val="black">
                    <a:tint val="75000"/>
                  </a:prstClr>
                </a:solidFill>
              </a:rPr>
              <a:pPr defTabSz="457200"/>
              <a:t>‹#›</a:t>
            </a:fld>
            <a:endParaRPr lang="ko-KR" altLang="en-US" dirty="0">
              <a:solidFill>
                <a:prstClr val="black">
                  <a:tint val="75000"/>
                </a:prstClr>
              </a:solidFill>
            </a:endParaRPr>
          </a:p>
        </p:txBody>
      </p:sp>
    </p:spTree>
    <p:extLst>
      <p:ext uri="{BB962C8B-B14F-4D97-AF65-F5344CB8AC3E}">
        <p14:creationId xmlns:p14="http://schemas.microsoft.com/office/powerpoint/2010/main" val="77369959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100000">
              <a:schemeClr val="bg1">
                <a:lumMod val="95000"/>
              </a:schemeClr>
            </a:gs>
          </a:gsLst>
          <a:lin ang="0" scaled="1"/>
          <a:tileRect/>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8.09.2024</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9090102"/>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custDataLst>
              <p:tags r:id="rId14"/>
            </p:custDataLst>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custDataLst>
              <p:tags r:id="rId15"/>
            </p:custDataLst>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custDataLst>
              <p:tags r:id="rId16"/>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4594DAF-95E8-476A-AF7B-2124C94F0356}" type="datetime1">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8.09.2024</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3"/>
            <p:custDataLst>
              <p:tags r:id="rId17"/>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dindersimateryal.com</a:t>
            </a:r>
          </a:p>
        </p:txBody>
      </p:sp>
      <p:sp>
        <p:nvSpPr>
          <p:cNvPr id="6" name="Slayt Numarası Yer Tutucusu 5"/>
          <p:cNvSpPr>
            <a:spLocks noGrp="1"/>
          </p:cNvSpPr>
          <p:nvPr>
            <p:ph type="sldNum" sz="quarter" idx="4"/>
            <p:custDataLst>
              <p:tags r:id="rId18"/>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BA654E5-1172-4325-9CAC-636C01DAD392}"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395628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hf sldNum="0" hdr="0" dt="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9.xml"/><Relationship Id="rId1" Type="http://schemas.openxmlformats.org/officeDocument/2006/relationships/tags" Target="../tags/tag49.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9.xml"/><Relationship Id="rId1" Type="http://schemas.openxmlformats.org/officeDocument/2006/relationships/tags" Target="../tags/tag58.xml"/><Relationship Id="rId6" Type="http://schemas.openxmlformats.org/officeDocument/2006/relationships/image" Target="../media/image14.png"/><Relationship Id="rId5" Type="http://schemas.openxmlformats.org/officeDocument/2006/relationships/image" Target="../media/image1.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6.png"/><Relationship Id="rId2" Type="http://schemas.openxmlformats.org/officeDocument/2006/relationships/slideLayout" Target="../slideLayouts/slideLayout19.xml"/><Relationship Id="rId1" Type="http://schemas.openxmlformats.org/officeDocument/2006/relationships/tags" Target="../tags/tag59.xml"/><Relationship Id="rId6" Type="http://schemas.openxmlformats.org/officeDocument/2006/relationships/image" Target="../media/image15.png"/><Relationship Id="rId5" Type="http://schemas.openxmlformats.org/officeDocument/2006/relationships/image" Target="../media/image1.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4.xml"/><Relationship Id="rId1" Type="http://schemas.openxmlformats.org/officeDocument/2006/relationships/tags" Target="../tags/tag6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95.xml"/><Relationship Id="rId1" Type="http://schemas.openxmlformats.org/officeDocument/2006/relationships/tags" Target="../tags/tag61.xml"/><Relationship Id="rId6" Type="http://schemas.openxmlformats.org/officeDocument/2006/relationships/image" Target="../media/image17.png"/><Relationship Id="rId5" Type="http://schemas.openxmlformats.org/officeDocument/2006/relationships/hyperlink" Target="https://wordwall.net/play/4389/884/516" TargetMode="External"/><Relationship Id="rId4" Type="http://schemas.openxmlformats.org/officeDocument/2006/relationships/hyperlink" Target="https://www.dindersimateryal.com/?pnum=110&amp;pt=2.+%C3%9CN%C4%B0TE"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7.xml"/><Relationship Id="rId1" Type="http://schemas.openxmlformats.org/officeDocument/2006/relationships/tags" Target="../tags/tag6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hyperlink" Target="https://wordwall.net/play/4389/600/362" TargetMode="External"/><Relationship Id="rId2" Type="http://schemas.openxmlformats.org/officeDocument/2006/relationships/slideLayout" Target="../slideLayouts/slideLayout95.xml"/><Relationship Id="rId1" Type="http://schemas.openxmlformats.org/officeDocument/2006/relationships/tags" Target="../tags/tag63.xml"/><Relationship Id="rId6" Type="http://schemas.openxmlformats.org/officeDocument/2006/relationships/image" Target="../media/image17.png"/><Relationship Id="rId5" Type="http://schemas.openxmlformats.org/officeDocument/2006/relationships/hyperlink" Target="https://wordwall.net/play/4389/487/270" TargetMode="External"/><Relationship Id="rId4" Type="http://schemas.openxmlformats.org/officeDocument/2006/relationships/hyperlink" Target="https://www.dindersimateryal.com/?pnum=110&amp;pt=2.+%C3%9CN%C4%B0TE"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9.svg"/><Relationship Id="rId2" Type="http://schemas.openxmlformats.org/officeDocument/2006/relationships/slideLayout" Target="../slideLayouts/slideLayout135.xml"/><Relationship Id="rId1" Type="http://schemas.openxmlformats.org/officeDocument/2006/relationships/tags" Target="../tags/tag64.xml"/><Relationship Id="rId6" Type="http://schemas.openxmlformats.org/officeDocument/2006/relationships/image" Target="../media/image18.png"/><Relationship Id="rId5" Type="http://schemas.openxmlformats.org/officeDocument/2006/relationships/audio" Target="../media/audio2.wav"/><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7.xml"/><Relationship Id="rId1" Type="http://schemas.openxmlformats.org/officeDocument/2006/relationships/tags" Target="../tags/tag65.xml"/><Relationship Id="rId5" Type="http://schemas.openxmlformats.org/officeDocument/2006/relationships/audio" Target="../media/audio2.wav"/><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2.xml"/><Relationship Id="rId1" Type="http://schemas.openxmlformats.org/officeDocument/2006/relationships/tags" Target="../tags/tag66.xml"/><Relationship Id="rId5" Type="http://schemas.openxmlformats.org/officeDocument/2006/relationships/audio" Target="../media/audio1.wav"/><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2.xml"/><Relationship Id="rId1" Type="http://schemas.openxmlformats.org/officeDocument/2006/relationships/tags" Target="../tags/tag67.xml"/><Relationship Id="rId5" Type="http://schemas.openxmlformats.org/officeDocument/2006/relationships/audio" Target="../media/audio1.wav"/><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5.xml"/><Relationship Id="rId1" Type="http://schemas.openxmlformats.org/officeDocument/2006/relationships/tags" Target="../tags/tag50.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21.png"/><Relationship Id="rId2" Type="http://schemas.openxmlformats.org/officeDocument/2006/relationships/slideLayout" Target="../slideLayouts/slideLayout107.xml"/><Relationship Id="rId1" Type="http://schemas.openxmlformats.org/officeDocument/2006/relationships/tags" Target="../tags/tag68.xml"/><Relationship Id="rId6" Type="http://schemas.openxmlformats.org/officeDocument/2006/relationships/image" Target="../media/image20.png"/><Relationship Id="rId5" Type="http://schemas.openxmlformats.org/officeDocument/2006/relationships/audio" Target="../media/audio1.wav"/><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notesSlide" Target="../notesSlides/notesSlide21.xml"/><Relationship Id="rId7" Type="http://schemas.openxmlformats.org/officeDocument/2006/relationships/hyperlink" Target="https://t.me/joinchat/QrR0NEiT70UPac8ZvS8MDA" TargetMode="External"/><Relationship Id="rId12" Type="http://schemas.openxmlformats.org/officeDocument/2006/relationships/image" Target="../media/image27.png"/><Relationship Id="rId2" Type="http://schemas.openxmlformats.org/officeDocument/2006/relationships/slideLayout" Target="../slideLayouts/slideLayout123.xml"/><Relationship Id="rId1" Type="http://schemas.openxmlformats.org/officeDocument/2006/relationships/tags" Target="../tags/tag69.xml"/><Relationship Id="rId6" Type="http://schemas.openxmlformats.org/officeDocument/2006/relationships/hyperlink" Target="https://www.instagram.com/mustafa_yildirim129/" TargetMode="External"/><Relationship Id="rId11" Type="http://schemas.openxmlformats.org/officeDocument/2006/relationships/image" Target="../media/image26.svg"/><Relationship Id="rId5" Type="http://schemas.openxmlformats.org/officeDocument/2006/relationships/hyperlink" Target="https://dindersimateryal.com/" TargetMode="External"/><Relationship Id="rId10" Type="http://schemas.openxmlformats.org/officeDocument/2006/relationships/image" Target="../media/image25.png"/><Relationship Id="rId4" Type="http://schemas.openxmlformats.org/officeDocument/2006/relationships/image" Target="../media/image22.png"/><Relationship Id="rId9" Type="http://schemas.openxmlformats.org/officeDocument/2006/relationships/image" Target="../media/image24.sv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6.xml"/><Relationship Id="rId1" Type="http://schemas.openxmlformats.org/officeDocument/2006/relationships/tags" Target="../tags/tag5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9.xml"/><Relationship Id="rId1" Type="http://schemas.openxmlformats.org/officeDocument/2006/relationships/tags" Target="../tags/tag5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9.xml"/><Relationship Id="rId1" Type="http://schemas.openxmlformats.org/officeDocument/2006/relationships/tags" Target="../tags/tag5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4.xml"/><Relationship Id="rId1" Type="http://schemas.openxmlformats.org/officeDocument/2006/relationships/tags" Target="../tags/tag5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8.png"/><Relationship Id="rId2" Type="http://schemas.openxmlformats.org/officeDocument/2006/relationships/slideLayout" Target="../slideLayouts/slideLayout19.xml"/><Relationship Id="rId1" Type="http://schemas.openxmlformats.org/officeDocument/2006/relationships/tags" Target="../tags/tag55.xml"/><Relationship Id="rId6" Type="http://schemas.openxmlformats.org/officeDocument/2006/relationships/image" Target="../media/image7.png"/><Relationship Id="rId5" Type="http://schemas.openxmlformats.org/officeDocument/2006/relationships/image" Target="../media/image1.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8.xml"/><Relationship Id="rId7" Type="http://schemas.openxmlformats.org/officeDocument/2006/relationships/image" Target="../media/image10.png"/><Relationship Id="rId2" Type="http://schemas.openxmlformats.org/officeDocument/2006/relationships/slideLayout" Target="../slideLayouts/slideLayout19.xml"/><Relationship Id="rId1" Type="http://schemas.openxmlformats.org/officeDocument/2006/relationships/tags" Target="../tags/tag56.xml"/><Relationship Id="rId6" Type="http://schemas.openxmlformats.org/officeDocument/2006/relationships/image" Target="../media/image9.png"/><Relationship Id="rId5" Type="http://schemas.openxmlformats.org/officeDocument/2006/relationships/image" Target="../media/image1.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3.png"/><Relationship Id="rId2" Type="http://schemas.openxmlformats.org/officeDocument/2006/relationships/slideLayout" Target="../slideLayouts/slideLayout19.xml"/><Relationship Id="rId1" Type="http://schemas.openxmlformats.org/officeDocument/2006/relationships/tags" Target="../tags/tag57.xml"/><Relationship Id="rId6" Type="http://schemas.openxmlformats.org/officeDocument/2006/relationships/image" Target="../media/image12.png"/><Relationship Id="rId5" Type="http://schemas.openxmlformats.org/officeDocument/2006/relationships/image" Target="../media/image1.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사각형: 둥근 위쪽 모서리 88">
            <a:extLst>
              <a:ext uri="{FF2B5EF4-FFF2-40B4-BE49-F238E27FC236}">
                <a16:creationId xmlns:a16="http://schemas.microsoft.com/office/drawing/2014/main" id="{85B497FC-31C7-4309-94F5-1ED3199C7E43}"/>
              </a:ext>
            </a:extLst>
          </p:cNvPr>
          <p:cNvSpPr/>
          <p:nvPr/>
        </p:nvSpPr>
        <p:spPr>
          <a:xfrm rot="5400000">
            <a:off x="6325811" y="-2463521"/>
            <a:ext cx="813146" cy="6232313"/>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grpSp>
        <p:nvGrpSpPr>
          <p:cNvPr id="90" name="그룹 89">
            <a:extLst>
              <a:ext uri="{FF2B5EF4-FFF2-40B4-BE49-F238E27FC236}">
                <a16:creationId xmlns:a16="http://schemas.microsoft.com/office/drawing/2014/main" id="{06BA9488-FFFC-4581-9C68-6BA020058ABD}"/>
              </a:ext>
            </a:extLst>
          </p:cNvPr>
          <p:cNvGrpSpPr/>
          <p:nvPr/>
        </p:nvGrpSpPr>
        <p:grpSpPr>
          <a:xfrm>
            <a:off x="3207895" y="246063"/>
            <a:ext cx="905003" cy="813613"/>
            <a:chOff x="1805269" y="1484784"/>
            <a:chExt cx="1065906" cy="813613"/>
          </a:xfrm>
          <a:solidFill>
            <a:srgbClr val="B0D850"/>
          </a:solidFill>
        </p:grpSpPr>
        <p:sp>
          <p:nvSpPr>
            <p:cNvPr id="111" name="사각형: 둥근 위쪽 모서리 110">
              <a:extLst>
                <a:ext uri="{FF2B5EF4-FFF2-40B4-BE49-F238E27FC236}">
                  <a16:creationId xmlns:a16="http://schemas.microsoft.com/office/drawing/2014/main" id="{37DB9525-5918-489B-8410-D7EAD32E553D}"/>
                </a:ext>
              </a:extLst>
            </p:cNvPr>
            <p:cNvSpPr/>
            <p:nvPr/>
          </p:nvSpPr>
          <p:spPr>
            <a:xfrm rot="16200000">
              <a:off x="1683314" y="1606739"/>
              <a:ext cx="813146" cy="56923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112" name="직각 삼각형 111">
              <a:extLst>
                <a:ext uri="{FF2B5EF4-FFF2-40B4-BE49-F238E27FC236}">
                  <a16:creationId xmlns:a16="http://schemas.microsoft.com/office/drawing/2014/main" id="{A9EBE27C-CEB7-44CE-97D5-8926E9B89D1D}"/>
                </a:ext>
              </a:extLst>
            </p:cNvPr>
            <p:cNvSpPr/>
            <p:nvPr/>
          </p:nvSpPr>
          <p:spPr>
            <a:xfrm rot="5400000">
              <a:off x="2216266" y="1643488"/>
              <a:ext cx="813147" cy="496671"/>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grpSp>
      <p:sp>
        <p:nvSpPr>
          <p:cNvPr id="110" name="Rectangle 236">
            <a:extLst>
              <a:ext uri="{FF2B5EF4-FFF2-40B4-BE49-F238E27FC236}">
                <a16:creationId xmlns:a16="http://schemas.microsoft.com/office/drawing/2014/main" id="{51658631-F3ED-4490-BD7E-1957DC40AEE1}"/>
              </a:ext>
            </a:extLst>
          </p:cNvPr>
          <p:cNvSpPr/>
          <p:nvPr/>
        </p:nvSpPr>
        <p:spPr>
          <a:xfrm rot="5400000">
            <a:off x="8409911" y="586914"/>
            <a:ext cx="813148" cy="191292"/>
          </a:xfrm>
          <a:prstGeom prst="rect">
            <a:avLst/>
          </a:prstGeom>
          <a:blipFill dpi="0" rotWithShape="1">
            <a:blip r:embed="rId4">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8" name="Dikdörtgen 7"/>
          <p:cNvSpPr/>
          <p:nvPr/>
        </p:nvSpPr>
        <p:spPr>
          <a:xfrm>
            <a:off x="3809986" y="319015"/>
            <a:ext cx="5006499"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a:ln>
                  <a:noFill/>
                </a:ln>
                <a:solidFill>
                  <a:prstClr val="black"/>
                </a:solidFill>
                <a:effectLst/>
                <a:uLnTx/>
                <a:uFillTx/>
                <a:latin typeface="Arial"/>
                <a:ea typeface="맑은 고딕"/>
                <a:cs typeface="+mn-cs"/>
              </a:rPr>
              <a:t>Allah’ın İsim ve Sıfatları</a:t>
            </a:r>
          </a:p>
        </p:txBody>
      </p:sp>
      <p:sp>
        <p:nvSpPr>
          <p:cNvPr id="70" name="Metin kutusu 69"/>
          <p:cNvSpPr txBox="1"/>
          <p:nvPr/>
        </p:nvSpPr>
        <p:spPr>
          <a:xfrm>
            <a:off x="3320805" y="272849"/>
            <a:ext cx="295422" cy="73866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4800" b="0" i="0" u="none" strike="noStrike" kern="1200" cap="none" spc="0" normalizeH="0" baseline="0" noProof="0" dirty="0">
                <a:ln>
                  <a:noFill/>
                </a:ln>
                <a:solidFill>
                  <a:prstClr val="white"/>
                </a:solidFill>
                <a:effectLst/>
                <a:uLnTx/>
                <a:uFillTx/>
                <a:latin typeface="Arial"/>
                <a:ea typeface="맑은 고딕"/>
                <a:cs typeface="+mn-cs"/>
              </a:rPr>
              <a:t>3</a:t>
            </a:r>
          </a:p>
        </p:txBody>
      </p:sp>
      <p:pic>
        <p:nvPicPr>
          <p:cNvPr id="15" name="Resim 14"/>
          <p:cNvPicPr>
            <a:picLocks noChangeAspect="1"/>
          </p:cNvPicPr>
          <p:nvPr/>
        </p:nvPicPr>
        <p:blipFill rotWithShape="1">
          <a:blip r:embed="rId5"/>
          <a:srcRect l="22267" t="10233" r="24072" b="5966"/>
          <a:stretch/>
        </p:blipFill>
        <p:spPr>
          <a:xfrm>
            <a:off x="8935211" y="272849"/>
            <a:ext cx="864681" cy="759571"/>
          </a:xfrm>
          <a:prstGeom prst="rect">
            <a:avLst/>
          </a:prstGeom>
          <a:ln>
            <a:noFill/>
          </a:ln>
          <a:effectLst>
            <a:softEdge rad="112500"/>
          </a:effectLst>
        </p:spPr>
      </p:pic>
      <p:pic>
        <p:nvPicPr>
          <p:cNvPr id="20" name="Resim 19"/>
          <p:cNvPicPr>
            <a:picLocks noChangeAspect="1"/>
          </p:cNvPicPr>
          <p:nvPr/>
        </p:nvPicPr>
        <p:blipFill>
          <a:blip r:embed="rId6"/>
          <a:stretch>
            <a:fillRect/>
          </a:stretch>
        </p:blipFill>
        <p:spPr>
          <a:xfrm>
            <a:off x="677742" y="1426124"/>
            <a:ext cx="4609189" cy="2175910"/>
          </a:xfrm>
          <a:prstGeom prst="rect">
            <a:avLst/>
          </a:prstGeom>
        </p:spPr>
      </p:pic>
      <p:pic>
        <p:nvPicPr>
          <p:cNvPr id="21" name="Resim 20"/>
          <p:cNvPicPr>
            <a:picLocks noChangeAspect="1"/>
          </p:cNvPicPr>
          <p:nvPr/>
        </p:nvPicPr>
        <p:blipFill rotWithShape="1">
          <a:blip r:embed="rId7"/>
          <a:srcRect l="226" t="17386" r="14776" b="10035"/>
          <a:stretch/>
        </p:blipFill>
        <p:spPr>
          <a:xfrm>
            <a:off x="677742" y="3696364"/>
            <a:ext cx="4609189" cy="2816502"/>
          </a:xfrm>
          <a:prstGeom prst="rect">
            <a:avLst/>
          </a:prstGeom>
        </p:spPr>
      </p:pic>
      <p:sp>
        <p:nvSpPr>
          <p:cNvPr id="7" name="Dikdörtgen 6"/>
          <p:cNvSpPr/>
          <p:nvPr/>
        </p:nvSpPr>
        <p:spPr>
          <a:xfrm>
            <a:off x="5768140" y="2778392"/>
            <a:ext cx="6096690" cy="245461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1" algn="just">
              <a:lnSpc>
                <a:spcPct val="150000"/>
              </a:lnSpc>
            </a:pPr>
            <a:r>
              <a:rPr lang="tr-TR" sz="3200" dirty="0">
                <a:solidFill>
                  <a:schemeClr val="tx1"/>
                </a:solidFill>
              </a:rPr>
              <a:t>Allah’ı (</a:t>
            </a:r>
            <a:r>
              <a:rPr lang="tr-TR" sz="3200" dirty="0" err="1">
                <a:solidFill>
                  <a:schemeClr val="tx1"/>
                </a:solidFill>
              </a:rPr>
              <a:t>c.c</a:t>
            </a:r>
            <a:r>
              <a:rPr lang="tr-TR" sz="3200" dirty="0">
                <a:solidFill>
                  <a:schemeClr val="tx1"/>
                </a:solidFill>
              </a:rPr>
              <a:t>.) tanımak isteyen bir insan sizce nasıl bir yol izlemelidir?</a:t>
            </a:r>
          </a:p>
        </p:txBody>
      </p:sp>
    </p:spTree>
    <p:custDataLst>
      <p:tags r:id="rId1"/>
    </p:custDataLst>
    <p:extLst>
      <p:ext uri="{BB962C8B-B14F-4D97-AF65-F5344CB8AC3E}">
        <p14:creationId xmlns:p14="http://schemas.microsoft.com/office/powerpoint/2010/main" val="180977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12">
            <a:extLst>
              <a:ext uri="{FF2B5EF4-FFF2-40B4-BE49-F238E27FC236}">
                <a16:creationId xmlns:a16="http://schemas.microsoft.com/office/drawing/2014/main" id="{8A896562-58CF-4268-A923-325171241244}"/>
              </a:ext>
            </a:extLst>
          </p:cNvPr>
          <p:cNvSpPr/>
          <p:nvPr/>
        </p:nvSpPr>
        <p:spPr>
          <a:xfrm>
            <a:off x="217676" y="1894799"/>
            <a:ext cx="1512168" cy="3827142"/>
          </a:xfrm>
          <a:prstGeom prst="rect">
            <a:avLst/>
          </a:prstGeom>
          <a:solidFill>
            <a:srgbClr val="43C9C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endParaRPr lang="ko-KR" altLang="en-US">
              <a:solidFill>
                <a:prstClr val="black"/>
              </a:solidFill>
              <a:latin typeface="Arial"/>
              <a:ea typeface="맑은 고딕"/>
            </a:endParaRPr>
          </a:p>
        </p:txBody>
      </p:sp>
      <p:sp>
        <p:nvSpPr>
          <p:cNvPr id="3" name="Rectangle 239">
            <a:extLst>
              <a:ext uri="{FF2B5EF4-FFF2-40B4-BE49-F238E27FC236}">
                <a16:creationId xmlns:a16="http://schemas.microsoft.com/office/drawing/2014/main" id="{78589808-8EAE-4F2A-9707-D7ECB166005B}"/>
              </a:ext>
            </a:extLst>
          </p:cNvPr>
          <p:cNvSpPr/>
          <p:nvPr/>
        </p:nvSpPr>
        <p:spPr>
          <a:xfrm rot="5400000" flipH="1">
            <a:off x="774872" y="4069148"/>
            <a:ext cx="2336606" cy="444557"/>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endParaRPr lang="ko-KR" altLang="en-US" dirty="0">
              <a:solidFill>
                <a:prstClr val="black"/>
              </a:solidFill>
              <a:latin typeface="Arial"/>
              <a:ea typeface="맑은 고딕"/>
            </a:endParaRPr>
          </a:p>
        </p:txBody>
      </p:sp>
      <p:sp>
        <p:nvSpPr>
          <p:cNvPr id="4" name="사각형: 둥근 모서리 115">
            <a:extLst>
              <a:ext uri="{FF2B5EF4-FFF2-40B4-BE49-F238E27FC236}">
                <a16:creationId xmlns:a16="http://schemas.microsoft.com/office/drawing/2014/main" id="{53F41DA1-E8D2-43E3-BE64-06E61F82C506}"/>
              </a:ext>
            </a:extLst>
          </p:cNvPr>
          <p:cNvSpPr/>
          <p:nvPr/>
        </p:nvSpPr>
        <p:spPr>
          <a:xfrm>
            <a:off x="217677" y="1114217"/>
            <a:ext cx="1512168" cy="1062298"/>
          </a:xfrm>
          <a:prstGeom prst="roundRect">
            <a:avLst/>
          </a:prstGeom>
          <a:solidFill>
            <a:srgbClr val="43C9CA"/>
          </a:solidFill>
          <a:ln>
            <a:noFill/>
          </a:ln>
          <a:effectLst>
            <a:outerShdw blurRad="63500" dist="127000" dir="5400000" sx="95000" sy="95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endParaRPr lang="ko-KR" altLang="en-US">
              <a:solidFill>
                <a:prstClr val="black"/>
              </a:solidFill>
              <a:latin typeface="Arial"/>
              <a:ea typeface="맑은 고딕"/>
            </a:endParaRPr>
          </a:p>
        </p:txBody>
      </p:sp>
      <p:sp>
        <p:nvSpPr>
          <p:cNvPr id="5" name="사각형: 둥근 모서리 116">
            <a:extLst>
              <a:ext uri="{FF2B5EF4-FFF2-40B4-BE49-F238E27FC236}">
                <a16:creationId xmlns:a16="http://schemas.microsoft.com/office/drawing/2014/main" id="{7F45DD6C-70CA-4615-BA5C-D955D20A53D7}"/>
              </a:ext>
            </a:extLst>
          </p:cNvPr>
          <p:cNvSpPr/>
          <p:nvPr/>
        </p:nvSpPr>
        <p:spPr>
          <a:xfrm>
            <a:off x="369544" y="1266084"/>
            <a:ext cx="1208434" cy="8489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r>
              <a:rPr lang="tr-TR" altLang="ko-KR" sz="4800" dirty="0">
                <a:solidFill>
                  <a:srgbClr val="43C9CA"/>
                </a:solidFill>
                <a:latin typeface="Arial" panose="020B0604020202020204" pitchFamily="34" charset="0"/>
                <a:ea typeface="맑은 고딕" panose="020B0503020000020004" pitchFamily="50" charset="-127"/>
                <a:cs typeface="Arial" panose="020B0604020202020204" pitchFamily="34" charset="0"/>
              </a:rPr>
              <a:t>4</a:t>
            </a:r>
            <a:endParaRPr lang="ko-KR" altLang="en-US" sz="4800" b="1" dirty="0">
              <a:solidFill>
                <a:srgbClr val="43C9CA"/>
              </a:solidFill>
              <a:latin typeface="Arial" panose="020B0604020202020204" pitchFamily="34" charset="0"/>
              <a:ea typeface="맑은 고딕" panose="020B0503020000020004" pitchFamily="50" charset="-127"/>
              <a:cs typeface="Arial" panose="020B0604020202020204" pitchFamily="34" charset="0"/>
            </a:endParaRPr>
          </a:p>
        </p:txBody>
      </p:sp>
      <p:sp>
        <p:nvSpPr>
          <p:cNvPr id="6" name="Metin kutusu 5"/>
          <p:cNvSpPr txBox="1"/>
          <p:nvPr/>
        </p:nvSpPr>
        <p:spPr>
          <a:xfrm rot="16200000">
            <a:off x="-814590" y="3492265"/>
            <a:ext cx="3645936" cy="984885"/>
          </a:xfrm>
          <a:prstGeom prst="rect">
            <a:avLst/>
          </a:prstGeom>
          <a:noFill/>
        </p:spPr>
        <p:txBody>
          <a:bodyPr wrap="square" lIns="0" tIns="0" rIns="0" bIns="0" rtlCol="0">
            <a:spAutoFit/>
          </a:bodyPr>
          <a:lstStyle/>
          <a:p>
            <a:pPr algn="ctr"/>
            <a:r>
              <a:rPr lang="tr-TR" sz="3200" dirty="0"/>
              <a:t>Allah’ın </a:t>
            </a:r>
            <a:r>
              <a:rPr lang="tr-TR" sz="3200" b="1" dirty="0"/>
              <a:t>Yaşatması </a:t>
            </a:r>
            <a:r>
              <a:rPr lang="tr-TR" sz="3200" dirty="0"/>
              <a:t>ile ilgili İsimleri</a:t>
            </a:r>
          </a:p>
        </p:txBody>
      </p:sp>
      <p:sp>
        <p:nvSpPr>
          <p:cNvPr id="7" name="Rectangle 239">
            <a:extLst>
              <a:ext uri="{FF2B5EF4-FFF2-40B4-BE49-F238E27FC236}">
                <a16:creationId xmlns:a16="http://schemas.microsoft.com/office/drawing/2014/main" id="{48BF36B3-8E39-4153-9224-784E6DA56C55}"/>
              </a:ext>
            </a:extLst>
          </p:cNvPr>
          <p:cNvSpPr/>
          <p:nvPr/>
        </p:nvSpPr>
        <p:spPr>
          <a:xfrm rot="16200000">
            <a:off x="-1155487" y="4408623"/>
            <a:ext cx="2336606" cy="461500"/>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endParaRPr lang="ko-KR" altLang="en-US" dirty="0">
              <a:solidFill>
                <a:prstClr val="black"/>
              </a:solidFill>
              <a:latin typeface="Arial"/>
              <a:ea typeface="맑은 고딕"/>
            </a:endParaRPr>
          </a:p>
        </p:txBody>
      </p:sp>
      <p:grpSp>
        <p:nvGrpSpPr>
          <p:cNvPr id="8" name="그룹 3">
            <a:extLst>
              <a:ext uri="{FF2B5EF4-FFF2-40B4-BE49-F238E27FC236}">
                <a16:creationId xmlns:a16="http://schemas.microsoft.com/office/drawing/2014/main" id="{09FBC562-906C-42C0-8B2E-245B798B9BAE}"/>
              </a:ext>
            </a:extLst>
          </p:cNvPr>
          <p:cNvGrpSpPr/>
          <p:nvPr/>
        </p:nvGrpSpPr>
        <p:grpSpPr>
          <a:xfrm>
            <a:off x="2362531" y="4079605"/>
            <a:ext cx="2191680" cy="2191680"/>
            <a:chOff x="754747" y="3491143"/>
            <a:chExt cx="2191680" cy="2191680"/>
          </a:xfrm>
        </p:grpSpPr>
        <p:sp>
          <p:nvSpPr>
            <p:cNvPr id="9" name="현 1">
              <a:extLst>
                <a:ext uri="{FF2B5EF4-FFF2-40B4-BE49-F238E27FC236}">
                  <a16:creationId xmlns:a16="http://schemas.microsoft.com/office/drawing/2014/main" id="{30B1C053-AD96-4EB3-AFE1-2158711B8690}"/>
                </a:ext>
              </a:extLst>
            </p:cNvPr>
            <p:cNvSpPr/>
            <p:nvPr/>
          </p:nvSpPr>
          <p:spPr>
            <a:xfrm>
              <a:off x="754747" y="3491143"/>
              <a:ext cx="2191680" cy="2191680"/>
            </a:xfrm>
            <a:prstGeom prst="chord">
              <a:avLst>
                <a:gd name="adj1" fmla="val 7302919"/>
                <a:gd name="adj2" fmla="val 3508549"/>
              </a:avLst>
            </a:prstGeom>
            <a:gradFill>
              <a:gsLst>
                <a:gs pos="0">
                  <a:srgbClr val="EDEFEE"/>
                </a:gs>
                <a:gs pos="100000">
                  <a:srgbClr val="FFFFFF"/>
                </a:gs>
              </a:gsLst>
              <a:lin ang="5400000" scaled="1"/>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Rectangle 236">
              <a:extLst>
                <a:ext uri="{FF2B5EF4-FFF2-40B4-BE49-F238E27FC236}">
                  <a16:creationId xmlns:a16="http://schemas.microsoft.com/office/drawing/2014/main" id="{952593DD-42CC-44B3-A10D-573271A032F0}"/>
                </a:ext>
              </a:extLst>
            </p:cNvPr>
            <p:cNvSpPr/>
            <p:nvPr/>
          </p:nvSpPr>
          <p:spPr>
            <a:xfrm>
              <a:off x="854370" y="5119220"/>
              <a:ext cx="1992436" cy="416569"/>
            </a:xfrm>
            <a:prstGeom prst="rect">
              <a:avLst/>
            </a:prstGeom>
            <a:blipFill dpi="0" rotWithShape="1">
              <a:blip r:embed="rId5">
                <a:alphaModFix amt="4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dirty="0">
                <a:solidFill>
                  <a:schemeClr val="tx1"/>
                </a:solidFill>
              </a:endParaRPr>
            </a:p>
          </p:txBody>
        </p:sp>
      </p:grpSp>
      <p:grpSp>
        <p:nvGrpSpPr>
          <p:cNvPr id="11" name="그룹 4">
            <a:extLst>
              <a:ext uri="{FF2B5EF4-FFF2-40B4-BE49-F238E27FC236}">
                <a16:creationId xmlns:a16="http://schemas.microsoft.com/office/drawing/2014/main" id="{16E8C609-BCBA-46A9-944E-8C8989C258C5}"/>
              </a:ext>
            </a:extLst>
          </p:cNvPr>
          <p:cNvGrpSpPr/>
          <p:nvPr/>
        </p:nvGrpSpPr>
        <p:grpSpPr>
          <a:xfrm>
            <a:off x="4736004" y="2645511"/>
            <a:ext cx="2191680" cy="2191680"/>
            <a:chOff x="2340836" y="1624591"/>
            <a:chExt cx="2191680" cy="2191680"/>
          </a:xfrm>
        </p:grpSpPr>
        <p:sp>
          <p:nvSpPr>
            <p:cNvPr id="12" name="현 66">
              <a:extLst>
                <a:ext uri="{FF2B5EF4-FFF2-40B4-BE49-F238E27FC236}">
                  <a16:creationId xmlns:a16="http://schemas.microsoft.com/office/drawing/2014/main" id="{C482EB92-7D85-426E-9F5C-74506C814A60}"/>
                </a:ext>
              </a:extLst>
            </p:cNvPr>
            <p:cNvSpPr/>
            <p:nvPr/>
          </p:nvSpPr>
          <p:spPr>
            <a:xfrm>
              <a:off x="2340836" y="1624591"/>
              <a:ext cx="2191680" cy="2191680"/>
            </a:xfrm>
            <a:prstGeom prst="chord">
              <a:avLst>
                <a:gd name="adj1" fmla="val 7302919"/>
                <a:gd name="adj2" fmla="val 3508549"/>
              </a:avLst>
            </a:prstGeom>
            <a:gradFill>
              <a:gsLst>
                <a:gs pos="0">
                  <a:srgbClr val="EDEFEE"/>
                </a:gs>
                <a:gs pos="100000">
                  <a:srgbClr val="FFFFFF"/>
                </a:gs>
              </a:gsLst>
              <a:lin ang="5400000" scaled="1"/>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 name="Rectangle 236">
              <a:extLst>
                <a:ext uri="{FF2B5EF4-FFF2-40B4-BE49-F238E27FC236}">
                  <a16:creationId xmlns:a16="http://schemas.microsoft.com/office/drawing/2014/main" id="{9AEA4B2E-9F4E-4F91-B67E-10303984B4F4}"/>
                </a:ext>
              </a:extLst>
            </p:cNvPr>
            <p:cNvSpPr/>
            <p:nvPr/>
          </p:nvSpPr>
          <p:spPr>
            <a:xfrm>
              <a:off x="2440458" y="3252403"/>
              <a:ext cx="1992436" cy="416569"/>
            </a:xfrm>
            <a:prstGeom prst="rect">
              <a:avLst/>
            </a:prstGeom>
            <a:blipFill dpi="0" rotWithShape="1">
              <a:blip r:embed="rId5">
                <a:alphaModFix amt="4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dirty="0">
                <a:solidFill>
                  <a:schemeClr val="tx1"/>
                </a:solidFill>
              </a:endParaRPr>
            </a:p>
          </p:txBody>
        </p:sp>
      </p:grpSp>
      <p:grpSp>
        <p:nvGrpSpPr>
          <p:cNvPr id="14" name="그룹 9">
            <a:extLst>
              <a:ext uri="{FF2B5EF4-FFF2-40B4-BE49-F238E27FC236}">
                <a16:creationId xmlns:a16="http://schemas.microsoft.com/office/drawing/2014/main" id="{5DEFDE60-602D-48DF-B396-FE82A568A1AD}"/>
              </a:ext>
            </a:extLst>
          </p:cNvPr>
          <p:cNvGrpSpPr/>
          <p:nvPr/>
        </p:nvGrpSpPr>
        <p:grpSpPr>
          <a:xfrm>
            <a:off x="2192936" y="477529"/>
            <a:ext cx="2191680" cy="2528863"/>
            <a:chOff x="6197573" y="1287408"/>
            <a:chExt cx="2191680" cy="2528863"/>
          </a:xfrm>
        </p:grpSpPr>
        <p:sp>
          <p:nvSpPr>
            <p:cNvPr id="15" name="현 107">
              <a:extLst>
                <a:ext uri="{FF2B5EF4-FFF2-40B4-BE49-F238E27FC236}">
                  <a16:creationId xmlns:a16="http://schemas.microsoft.com/office/drawing/2014/main" id="{FDF5792C-1708-4043-911C-4AF74080501A}"/>
                </a:ext>
              </a:extLst>
            </p:cNvPr>
            <p:cNvSpPr/>
            <p:nvPr/>
          </p:nvSpPr>
          <p:spPr>
            <a:xfrm>
              <a:off x="6197573" y="1624591"/>
              <a:ext cx="2191680" cy="2191680"/>
            </a:xfrm>
            <a:prstGeom prst="chord">
              <a:avLst>
                <a:gd name="adj1" fmla="val 7302919"/>
                <a:gd name="adj2" fmla="val 3508549"/>
              </a:avLst>
            </a:prstGeom>
            <a:gradFill>
              <a:gsLst>
                <a:gs pos="0">
                  <a:srgbClr val="EDEFEE"/>
                </a:gs>
                <a:gs pos="100000">
                  <a:srgbClr val="FFFFFF"/>
                </a:gs>
              </a:gsLst>
              <a:lin ang="5400000" scaled="1"/>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타원 108">
              <a:extLst>
                <a:ext uri="{FF2B5EF4-FFF2-40B4-BE49-F238E27FC236}">
                  <a16:creationId xmlns:a16="http://schemas.microsoft.com/office/drawing/2014/main" id="{E9ED4D9F-DF85-4FDC-B7F0-4AFC086E07BD}"/>
                </a:ext>
              </a:extLst>
            </p:cNvPr>
            <p:cNvSpPr/>
            <p:nvPr/>
          </p:nvSpPr>
          <p:spPr>
            <a:xfrm>
              <a:off x="6346141" y="1287408"/>
              <a:ext cx="716434" cy="807841"/>
            </a:xfrm>
            <a:prstGeom prst="ellipse">
              <a:avLst/>
            </a:prstGeom>
            <a:solidFill>
              <a:srgbClr val="F3855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tr-TR" altLang="ko-KR" sz="4000" dirty="0">
                  <a:latin typeface="Arial" panose="020B0604020202020204" pitchFamily="34" charset="0"/>
                  <a:ea typeface="맑은 고딕" panose="020B0503020000020004" pitchFamily="50" charset="-127"/>
                  <a:cs typeface="Arial" panose="020B0604020202020204" pitchFamily="34" charset="0"/>
                </a:rPr>
                <a:t>1</a:t>
              </a:r>
              <a:endParaRPr lang="ko-KR" altLang="en-US" sz="4000" b="1" dirty="0">
                <a:latin typeface="Arial" panose="020B0604020202020204" pitchFamily="34" charset="0"/>
                <a:ea typeface="맑은 고딕" panose="020B0503020000020004" pitchFamily="50" charset="-127"/>
                <a:cs typeface="Arial" panose="020B0604020202020204" pitchFamily="34" charset="0"/>
              </a:endParaRPr>
            </a:p>
          </p:txBody>
        </p:sp>
        <p:sp>
          <p:nvSpPr>
            <p:cNvPr id="17" name="TextBox 111">
              <a:extLst>
                <a:ext uri="{FF2B5EF4-FFF2-40B4-BE49-F238E27FC236}">
                  <a16:creationId xmlns:a16="http://schemas.microsoft.com/office/drawing/2014/main" id="{30BF73C1-2F56-43CF-AC8C-B9CD0C9401F2}"/>
                </a:ext>
              </a:extLst>
            </p:cNvPr>
            <p:cNvSpPr txBox="1"/>
            <p:nvPr/>
          </p:nvSpPr>
          <p:spPr>
            <a:xfrm>
              <a:off x="6479178" y="1933201"/>
              <a:ext cx="1696301" cy="430887"/>
            </a:xfrm>
            <a:prstGeom prst="rect">
              <a:avLst/>
            </a:prstGeom>
            <a:noFill/>
          </p:spPr>
          <p:txBody>
            <a:bodyPr wrap="square" lIns="0" tIns="0" rIns="0" bIns="0" rtlCol="0" anchor="ctr">
              <a:spAutoFit/>
            </a:bodyPr>
            <a:lstStyle>
              <a:defPPr>
                <a:defRPr lang="en-US"/>
              </a:defPPr>
              <a:lvl1pPr algn="ctr">
                <a:defRPr sz="3200">
                  <a:latin typeface="나눔스퀘어 ExtraBold" panose="020B0600000101010101" pitchFamily="50" charset="-127"/>
                  <a:ea typeface="나눔스퀘어 ExtraBold" panose="020B0600000101010101" pitchFamily="50" charset="-127"/>
                </a:defRPr>
              </a:lvl1pPr>
            </a:lstStyle>
            <a:p>
              <a:r>
                <a:rPr lang="tr-TR" sz="2800" b="1" dirty="0" err="1">
                  <a:latin typeface="+mj-lt"/>
                </a:rPr>
                <a:t>Hayy</a:t>
              </a:r>
              <a:endParaRPr lang="ko-KR" altLang="en-US" sz="2800" b="1" dirty="0">
                <a:latin typeface="+mj-lt"/>
                <a:ea typeface="맑은 고딕" panose="020B0503020000020004" pitchFamily="50" charset="-127"/>
                <a:cs typeface="Arial" panose="020B0604020202020204" pitchFamily="34" charset="0"/>
              </a:endParaRPr>
            </a:p>
          </p:txBody>
        </p:sp>
        <p:sp>
          <p:nvSpPr>
            <p:cNvPr id="18" name="Rectangle 236">
              <a:extLst>
                <a:ext uri="{FF2B5EF4-FFF2-40B4-BE49-F238E27FC236}">
                  <a16:creationId xmlns:a16="http://schemas.microsoft.com/office/drawing/2014/main" id="{369015DF-BEBC-4F95-BBC8-01860A591CD6}"/>
                </a:ext>
              </a:extLst>
            </p:cNvPr>
            <p:cNvSpPr/>
            <p:nvPr/>
          </p:nvSpPr>
          <p:spPr>
            <a:xfrm>
              <a:off x="6326494" y="3252403"/>
              <a:ext cx="1992436" cy="416569"/>
            </a:xfrm>
            <a:prstGeom prst="rect">
              <a:avLst/>
            </a:prstGeom>
            <a:blipFill dpi="0" rotWithShape="1">
              <a:blip r:embed="rId5">
                <a:alphaModFix amt="4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dirty="0">
                <a:solidFill>
                  <a:schemeClr val="tx1"/>
                </a:solidFill>
              </a:endParaRPr>
            </a:p>
          </p:txBody>
        </p:sp>
      </p:grpSp>
      <p:sp>
        <p:nvSpPr>
          <p:cNvPr id="19" name="타원 108">
            <a:extLst>
              <a:ext uri="{FF2B5EF4-FFF2-40B4-BE49-F238E27FC236}">
                <a16:creationId xmlns:a16="http://schemas.microsoft.com/office/drawing/2014/main" id="{E9ED4D9F-DF85-4FDC-B7F0-4AFC086E07BD}"/>
              </a:ext>
            </a:extLst>
          </p:cNvPr>
          <p:cNvSpPr/>
          <p:nvPr/>
        </p:nvSpPr>
        <p:spPr>
          <a:xfrm>
            <a:off x="2362009" y="3762907"/>
            <a:ext cx="716434" cy="807841"/>
          </a:xfrm>
          <a:prstGeom prst="ellipse">
            <a:avLst/>
          </a:prstGeom>
          <a:solidFill>
            <a:srgbClr val="FDD53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tr-TR" altLang="ko-KR" sz="4000" dirty="0">
                <a:latin typeface="Arial" panose="020B0604020202020204" pitchFamily="34" charset="0"/>
                <a:ea typeface="맑은 고딕" panose="020B0503020000020004" pitchFamily="50" charset="-127"/>
                <a:cs typeface="Arial" panose="020B0604020202020204" pitchFamily="34" charset="0"/>
              </a:rPr>
              <a:t>2</a:t>
            </a:r>
            <a:endParaRPr lang="ko-KR" altLang="en-US" sz="4000" b="1" dirty="0">
              <a:latin typeface="Arial" panose="020B0604020202020204" pitchFamily="34" charset="0"/>
              <a:ea typeface="맑은 고딕" panose="020B0503020000020004" pitchFamily="50" charset="-127"/>
              <a:cs typeface="Arial" panose="020B0604020202020204" pitchFamily="34" charset="0"/>
            </a:endParaRPr>
          </a:p>
        </p:txBody>
      </p:sp>
      <p:sp>
        <p:nvSpPr>
          <p:cNvPr id="20" name="타원 108">
            <a:extLst>
              <a:ext uri="{FF2B5EF4-FFF2-40B4-BE49-F238E27FC236}">
                <a16:creationId xmlns:a16="http://schemas.microsoft.com/office/drawing/2014/main" id="{E9ED4D9F-DF85-4FDC-B7F0-4AFC086E07BD}"/>
              </a:ext>
            </a:extLst>
          </p:cNvPr>
          <p:cNvSpPr/>
          <p:nvPr/>
        </p:nvSpPr>
        <p:spPr>
          <a:xfrm>
            <a:off x="4736004" y="2456175"/>
            <a:ext cx="649855" cy="721952"/>
          </a:xfrm>
          <a:prstGeom prst="ellipse">
            <a:avLst/>
          </a:prstGeom>
          <a:solidFill>
            <a:srgbClr val="6BE2D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tr-TR" altLang="ko-KR" sz="4000" dirty="0">
                <a:latin typeface="Arial" panose="020B0604020202020204" pitchFamily="34" charset="0"/>
                <a:ea typeface="맑은 고딕" panose="020B0503020000020004" pitchFamily="50" charset="-127"/>
                <a:cs typeface="Arial" panose="020B0604020202020204" pitchFamily="34" charset="0"/>
              </a:rPr>
              <a:t>3</a:t>
            </a:r>
            <a:endParaRPr lang="ko-KR" altLang="en-US" sz="4000" b="1" dirty="0">
              <a:latin typeface="Arial" panose="020B0604020202020204" pitchFamily="34" charset="0"/>
              <a:ea typeface="맑은 고딕" panose="020B0503020000020004" pitchFamily="50" charset="-127"/>
              <a:cs typeface="Arial" panose="020B0604020202020204" pitchFamily="34" charset="0"/>
            </a:endParaRPr>
          </a:p>
        </p:txBody>
      </p:sp>
      <p:sp>
        <p:nvSpPr>
          <p:cNvPr id="21" name="TextBox 111">
            <a:extLst>
              <a:ext uri="{FF2B5EF4-FFF2-40B4-BE49-F238E27FC236}">
                <a16:creationId xmlns:a16="http://schemas.microsoft.com/office/drawing/2014/main" id="{30BF73C1-2F56-43CF-AC8C-B9CD0C9401F2}"/>
              </a:ext>
            </a:extLst>
          </p:cNvPr>
          <p:cNvSpPr txBox="1"/>
          <p:nvPr/>
        </p:nvSpPr>
        <p:spPr>
          <a:xfrm>
            <a:off x="2660032" y="4247313"/>
            <a:ext cx="1696301" cy="430887"/>
          </a:xfrm>
          <a:prstGeom prst="rect">
            <a:avLst/>
          </a:prstGeom>
          <a:noFill/>
        </p:spPr>
        <p:txBody>
          <a:bodyPr wrap="square" lIns="0" tIns="0" rIns="0" bIns="0" rtlCol="0" anchor="ctr">
            <a:spAutoFit/>
          </a:bodyPr>
          <a:lstStyle>
            <a:defPPr>
              <a:defRPr lang="en-US"/>
            </a:defPPr>
            <a:lvl1pPr algn="ctr">
              <a:defRPr sz="3200">
                <a:latin typeface="나눔스퀘어 ExtraBold" panose="020B0600000101010101" pitchFamily="50" charset="-127"/>
                <a:ea typeface="나눔스퀘어 ExtraBold" panose="020B0600000101010101" pitchFamily="50" charset="-127"/>
              </a:defRPr>
            </a:lvl1pPr>
          </a:lstStyle>
          <a:p>
            <a:r>
              <a:rPr lang="tr-TR" sz="2800" b="1" dirty="0" err="1">
                <a:latin typeface="+mn-lt"/>
              </a:rPr>
              <a:t>Bais</a:t>
            </a:r>
            <a:endParaRPr lang="ko-KR" altLang="en-US" sz="2800" b="1" dirty="0">
              <a:latin typeface="+mn-lt"/>
              <a:ea typeface="맑은 고딕" panose="020B0503020000020004" pitchFamily="50" charset="-127"/>
              <a:cs typeface="Arial" panose="020B0604020202020204" pitchFamily="34" charset="0"/>
            </a:endParaRPr>
          </a:p>
        </p:txBody>
      </p:sp>
      <p:sp>
        <p:nvSpPr>
          <p:cNvPr id="22" name="TextBox 111">
            <a:extLst>
              <a:ext uri="{FF2B5EF4-FFF2-40B4-BE49-F238E27FC236}">
                <a16:creationId xmlns:a16="http://schemas.microsoft.com/office/drawing/2014/main" id="{30BF73C1-2F56-43CF-AC8C-B9CD0C9401F2}"/>
              </a:ext>
            </a:extLst>
          </p:cNvPr>
          <p:cNvSpPr txBox="1"/>
          <p:nvPr/>
        </p:nvSpPr>
        <p:spPr>
          <a:xfrm>
            <a:off x="5187981" y="2963375"/>
            <a:ext cx="1696301" cy="430887"/>
          </a:xfrm>
          <a:prstGeom prst="rect">
            <a:avLst/>
          </a:prstGeom>
          <a:noFill/>
        </p:spPr>
        <p:txBody>
          <a:bodyPr wrap="square" lIns="0" tIns="0" rIns="0" bIns="0" rtlCol="0" anchor="ctr">
            <a:spAutoFit/>
          </a:bodyPr>
          <a:lstStyle>
            <a:defPPr>
              <a:defRPr lang="en-US"/>
            </a:defPPr>
            <a:lvl1pPr algn="ctr">
              <a:defRPr sz="3200">
                <a:latin typeface="나눔스퀘어 ExtraBold" panose="020B0600000101010101" pitchFamily="50" charset="-127"/>
                <a:ea typeface="나눔스퀘어 ExtraBold" panose="020B0600000101010101" pitchFamily="50" charset="-127"/>
              </a:defRPr>
            </a:lvl1pPr>
          </a:lstStyle>
          <a:p>
            <a:r>
              <a:rPr lang="tr-TR" sz="2800" b="1" dirty="0" err="1">
                <a:latin typeface="+mn-lt"/>
              </a:rPr>
              <a:t>Muhyî</a:t>
            </a:r>
            <a:endParaRPr lang="ko-KR" altLang="en-US" sz="2800" b="1" dirty="0">
              <a:latin typeface="+mn-lt"/>
              <a:ea typeface="맑은 고딕" panose="020B0503020000020004" pitchFamily="50" charset="-127"/>
              <a:cs typeface="Arial" panose="020B0604020202020204" pitchFamily="34" charset="0"/>
            </a:endParaRPr>
          </a:p>
        </p:txBody>
      </p:sp>
      <p:sp>
        <p:nvSpPr>
          <p:cNvPr id="23" name="Metin kutusu 22"/>
          <p:cNvSpPr txBox="1"/>
          <p:nvPr/>
        </p:nvSpPr>
        <p:spPr>
          <a:xfrm>
            <a:off x="2303135" y="1699299"/>
            <a:ext cx="1971281" cy="738664"/>
          </a:xfrm>
          <a:prstGeom prst="rect">
            <a:avLst/>
          </a:prstGeom>
          <a:noFill/>
        </p:spPr>
        <p:txBody>
          <a:bodyPr wrap="square" lIns="0" tIns="0" rIns="0" bIns="0" rtlCol="0">
            <a:spAutoFit/>
          </a:bodyPr>
          <a:lstStyle/>
          <a:p>
            <a:pPr algn="ctr"/>
            <a:r>
              <a:rPr lang="tr-TR" sz="2400" dirty="0"/>
              <a:t>D</a:t>
            </a:r>
            <a:r>
              <a:rPr lang="es-ES" sz="2400" dirty="0"/>
              <a:t>iri, canlı ve hayat sahibi</a:t>
            </a:r>
            <a:endParaRPr lang="tr-TR" sz="2400" dirty="0"/>
          </a:p>
        </p:txBody>
      </p:sp>
      <p:sp>
        <p:nvSpPr>
          <p:cNvPr id="24" name="Metin kutusu 23"/>
          <p:cNvSpPr txBox="1"/>
          <p:nvPr/>
        </p:nvSpPr>
        <p:spPr>
          <a:xfrm>
            <a:off x="2483309" y="4933780"/>
            <a:ext cx="1971281" cy="369332"/>
          </a:xfrm>
          <a:prstGeom prst="rect">
            <a:avLst/>
          </a:prstGeom>
          <a:noFill/>
        </p:spPr>
        <p:txBody>
          <a:bodyPr wrap="square" lIns="0" tIns="0" rIns="0" bIns="0" rtlCol="0">
            <a:spAutoFit/>
          </a:bodyPr>
          <a:lstStyle/>
          <a:p>
            <a:pPr algn="ctr"/>
            <a:r>
              <a:rPr lang="tr-TR" sz="2400" dirty="0"/>
              <a:t>Ölüleri dirilten</a:t>
            </a:r>
          </a:p>
        </p:txBody>
      </p:sp>
      <p:sp>
        <p:nvSpPr>
          <p:cNvPr id="25" name="Dikdörtgen 24"/>
          <p:cNvSpPr/>
          <p:nvPr/>
        </p:nvSpPr>
        <p:spPr>
          <a:xfrm>
            <a:off x="4620335" y="3392871"/>
            <a:ext cx="2423017" cy="830997"/>
          </a:xfrm>
          <a:prstGeom prst="rect">
            <a:avLst/>
          </a:prstGeom>
        </p:spPr>
        <p:txBody>
          <a:bodyPr wrap="square">
            <a:spAutoFit/>
          </a:bodyPr>
          <a:lstStyle/>
          <a:p>
            <a:pPr algn="ctr"/>
            <a:r>
              <a:rPr lang="tr-TR" sz="2400" dirty="0"/>
              <a:t>Hayat veren, can bağışlayan</a:t>
            </a:r>
          </a:p>
        </p:txBody>
      </p:sp>
      <p:pic>
        <p:nvPicPr>
          <p:cNvPr id="26" name="Resim 25"/>
          <p:cNvPicPr>
            <a:picLocks noChangeAspect="1"/>
          </p:cNvPicPr>
          <p:nvPr/>
        </p:nvPicPr>
        <p:blipFill rotWithShape="1">
          <a:blip r:embed="rId6"/>
          <a:srcRect l="19486" t="1797" r="13235" b="18465"/>
          <a:stretch/>
        </p:blipFill>
        <p:spPr>
          <a:xfrm>
            <a:off x="7562251" y="224950"/>
            <a:ext cx="4429765" cy="2953177"/>
          </a:xfrm>
          <a:prstGeom prst="rect">
            <a:avLst/>
          </a:prstGeom>
        </p:spPr>
      </p:pic>
    </p:spTree>
    <p:custDataLst>
      <p:tags r:id="rId1"/>
    </p:custDataLst>
    <p:extLst>
      <p:ext uri="{BB962C8B-B14F-4D97-AF65-F5344CB8AC3E}">
        <p14:creationId xmlns:p14="http://schemas.microsoft.com/office/powerpoint/2010/main" val="205487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down)">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down)">
                                      <p:cBhvr>
                                        <p:cTn id="40" dur="500"/>
                                        <p:tgtEl>
                                          <p:spTgt spid="19"/>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down)">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down)">
                                      <p:cBhvr>
                                        <p:cTn id="53" dur="500"/>
                                        <p:tgtEl>
                                          <p:spTgt spid="11"/>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down)">
                                      <p:cBhvr>
                                        <p:cTn id="56" dur="500"/>
                                        <p:tgtEl>
                                          <p:spTgt spid="20"/>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down)">
                                      <p:cBhvr>
                                        <p:cTn id="59" dur="500"/>
                                        <p:tgtEl>
                                          <p:spTgt spid="2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wipe(down)">
                                      <p:cBhvr>
                                        <p:cTn id="64" dur="500"/>
                                        <p:tgtEl>
                                          <p:spTgt spid="25"/>
                                        </p:tgtEl>
                                      </p:cBhvr>
                                    </p:animEffect>
                                  </p:childTnLst>
                                </p:cTn>
                              </p:par>
                            </p:childTnLst>
                          </p:cTn>
                        </p:par>
                        <p:par>
                          <p:cTn id="65" fill="hold">
                            <p:stCondLst>
                              <p:cond delay="500"/>
                            </p:stCondLst>
                            <p:childTnLst>
                              <p:par>
                                <p:cTn id="66" presetID="22" presetClass="entr" presetSubtype="4" fill="hold"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wipe(down)">
                                      <p:cBhvr>
                                        <p:cTn id="6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animBg="1"/>
      <p:bldP spid="19" grpId="0" animBg="1"/>
      <p:bldP spid="20" grpId="0" animBg="1"/>
      <p:bldP spid="21" grpId="0"/>
      <p:bldP spid="22" grpId="0"/>
      <p:bldP spid="23" grpId="0"/>
      <p:bldP spid="24"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39">
            <a:extLst>
              <a:ext uri="{FF2B5EF4-FFF2-40B4-BE49-F238E27FC236}">
                <a16:creationId xmlns:a16="http://schemas.microsoft.com/office/drawing/2014/main" id="{6F3C221C-AD69-4452-A094-FF47DB3F3EED}"/>
              </a:ext>
            </a:extLst>
          </p:cNvPr>
          <p:cNvSpPr/>
          <p:nvPr/>
        </p:nvSpPr>
        <p:spPr>
          <a:xfrm rot="16200000">
            <a:off x="-1147770" y="4035816"/>
            <a:ext cx="2361871" cy="609999"/>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endParaRPr lang="ko-KR" altLang="en-US" dirty="0">
              <a:solidFill>
                <a:prstClr val="black"/>
              </a:solidFill>
              <a:latin typeface="Arial"/>
              <a:ea typeface="맑은 고딕"/>
            </a:endParaRPr>
          </a:p>
        </p:txBody>
      </p:sp>
      <p:sp>
        <p:nvSpPr>
          <p:cNvPr id="2" name="직사각형 112">
            <a:extLst>
              <a:ext uri="{FF2B5EF4-FFF2-40B4-BE49-F238E27FC236}">
                <a16:creationId xmlns:a16="http://schemas.microsoft.com/office/drawing/2014/main" id="{8A896562-58CF-4268-A923-325171241244}"/>
              </a:ext>
            </a:extLst>
          </p:cNvPr>
          <p:cNvSpPr/>
          <p:nvPr/>
        </p:nvSpPr>
        <p:spPr>
          <a:xfrm>
            <a:off x="338166" y="1811636"/>
            <a:ext cx="1512168" cy="382714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endParaRPr lang="ko-KR" altLang="en-US">
              <a:solidFill>
                <a:prstClr val="black"/>
              </a:solidFill>
              <a:latin typeface="Arial"/>
              <a:ea typeface="맑은 고딕"/>
            </a:endParaRPr>
          </a:p>
        </p:txBody>
      </p:sp>
      <p:sp>
        <p:nvSpPr>
          <p:cNvPr id="3" name="Rectangle 239">
            <a:extLst>
              <a:ext uri="{FF2B5EF4-FFF2-40B4-BE49-F238E27FC236}">
                <a16:creationId xmlns:a16="http://schemas.microsoft.com/office/drawing/2014/main" id="{78589808-8EAE-4F2A-9707-D7ECB166005B}"/>
              </a:ext>
            </a:extLst>
          </p:cNvPr>
          <p:cNvSpPr/>
          <p:nvPr/>
        </p:nvSpPr>
        <p:spPr>
          <a:xfrm rot="5400000" flipH="1">
            <a:off x="895362" y="3985985"/>
            <a:ext cx="2336606" cy="444557"/>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endParaRPr lang="ko-KR" altLang="en-US" dirty="0">
              <a:solidFill>
                <a:prstClr val="black"/>
              </a:solidFill>
              <a:latin typeface="Arial"/>
              <a:ea typeface="맑은 고딕"/>
            </a:endParaRPr>
          </a:p>
        </p:txBody>
      </p:sp>
      <p:sp>
        <p:nvSpPr>
          <p:cNvPr id="4" name="사각형: 둥근 모서리 115">
            <a:extLst>
              <a:ext uri="{FF2B5EF4-FFF2-40B4-BE49-F238E27FC236}">
                <a16:creationId xmlns:a16="http://schemas.microsoft.com/office/drawing/2014/main" id="{53F41DA1-E8D2-43E3-BE64-06E61F82C506}"/>
              </a:ext>
            </a:extLst>
          </p:cNvPr>
          <p:cNvSpPr/>
          <p:nvPr/>
        </p:nvSpPr>
        <p:spPr>
          <a:xfrm>
            <a:off x="338167" y="1031054"/>
            <a:ext cx="1512168" cy="1062298"/>
          </a:xfrm>
          <a:prstGeom prst="roundRect">
            <a:avLst/>
          </a:prstGeom>
          <a:solidFill>
            <a:schemeClr val="accent2">
              <a:lumMod val="40000"/>
              <a:lumOff val="60000"/>
            </a:schemeClr>
          </a:solidFill>
          <a:ln>
            <a:noFill/>
          </a:ln>
          <a:effectLst>
            <a:outerShdw blurRad="63500" dist="127000" dir="5400000" sx="95000" sy="95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endParaRPr lang="ko-KR" altLang="en-US">
              <a:solidFill>
                <a:prstClr val="black"/>
              </a:solidFill>
              <a:latin typeface="Arial"/>
              <a:ea typeface="맑은 고딕"/>
            </a:endParaRPr>
          </a:p>
        </p:txBody>
      </p:sp>
      <p:sp>
        <p:nvSpPr>
          <p:cNvPr id="5" name="사각형: 둥근 모서리 116">
            <a:extLst>
              <a:ext uri="{FF2B5EF4-FFF2-40B4-BE49-F238E27FC236}">
                <a16:creationId xmlns:a16="http://schemas.microsoft.com/office/drawing/2014/main" id="{7F45DD6C-70CA-4615-BA5C-D955D20A53D7}"/>
              </a:ext>
            </a:extLst>
          </p:cNvPr>
          <p:cNvSpPr/>
          <p:nvPr/>
        </p:nvSpPr>
        <p:spPr>
          <a:xfrm>
            <a:off x="490034" y="1182921"/>
            <a:ext cx="1208434" cy="8489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r>
              <a:rPr lang="tr-TR" altLang="ko-KR" sz="4800" dirty="0">
                <a:solidFill>
                  <a:schemeClr val="accent2">
                    <a:lumMod val="60000"/>
                    <a:lumOff val="40000"/>
                  </a:schemeClr>
                </a:solidFill>
                <a:latin typeface="Arial" panose="020B0604020202020204" pitchFamily="34" charset="0"/>
                <a:ea typeface="맑은 고딕" panose="020B0503020000020004" pitchFamily="50" charset="-127"/>
                <a:cs typeface="Arial" panose="020B0604020202020204" pitchFamily="34" charset="0"/>
              </a:rPr>
              <a:t>5</a:t>
            </a:r>
            <a:endParaRPr lang="ko-KR" altLang="en-US" sz="4800" b="1" dirty="0">
              <a:solidFill>
                <a:schemeClr val="accent2">
                  <a:lumMod val="60000"/>
                  <a:lumOff val="40000"/>
                </a:schemeClr>
              </a:solidFill>
              <a:latin typeface="Arial" panose="020B0604020202020204" pitchFamily="34" charset="0"/>
              <a:ea typeface="맑은 고딕" panose="020B0503020000020004" pitchFamily="50" charset="-127"/>
              <a:cs typeface="Arial" panose="020B0604020202020204" pitchFamily="34" charset="0"/>
            </a:endParaRPr>
          </a:p>
        </p:txBody>
      </p:sp>
      <p:sp>
        <p:nvSpPr>
          <p:cNvPr id="6" name="Metin kutusu 5"/>
          <p:cNvSpPr txBox="1"/>
          <p:nvPr/>
        </p:nvSpPr>
        <p:spPr>
          <a:xfrm rot="16200000">
            <a:off x="-653364" y="3131029"/>
            <a:ext cx="3645936" cy="1477328"/>
          </a:xfrm>
          <a:prstGeom prst="rect">
            <a:avLst/>
          </a:prstGeom>
          <a:noFill/>
        </p:spPr>
        <p:txBody>
          <a:bodyPr wrap="square" lIns="0" tIns="0" rIns="0" bIns="0" rtlCol="0">
            <a:spAutoFit/>
          </a:bodyPr>
          <a:lstStyle/>
          <a:p>
            <a:pPr algn="ctr"/>
            <a:r>
              <a:rPr lang="tr-TR" sz="3200" dirty="0"/>
              <a:t>Allah’ın </a:t>
            </a:r>
            <a:r>
              <a:rPr lang="tr-TR" sz="3200" b="1" dirty="0"/>
              <a:t>Merhamet ve Affı </a:t>
            </a:r>
            <a:r>
              <a:rPr lang="tr-TR" sz="3200" dirty="0"/>
              <a:t>ile ilgili İsimleri</a:t>
            </a:r>
          </a:p>
        </p:txBody>
      </p:sp>
      <p:grpSp>
        <p:nvGrpSpPr>
          <p:cNvPr id="8" name="그룹 3">
            <a:extLst>
              <a:ext uri="{FF2B5EF4-FFF2-40B4-BE49-F238E27FC236}">
                <a16:creationId xmlns:a16="http://schemas.microsoft.com/office/drawing/2014/main" id="{09FBC562-906C-42C0-8B2E-245B798B9BAE}"/>
              </a:ext>
            </a:extLst>
          </p:cNvPr>
          <p:cNvGrpSpPr/>
          <p:nvPr/>
        </p:nvGrpSpPr>
        <p:grpSpPr>
          <a:xfrm>
            <a:off x="2362531" y="4079605"/>
            <a:ext cx="2191680" cy="2191680"/>
            <a:chOff x="754747" y="3491143"/>
            <a:chExt cx="2191680" cy="2191680"/>
          </a:xfrm>
        </p:grpSpPr>
        <p:sp>
          <p:nvSpPr>
            <p:cNvPr id="9" name="현 1">
              <a:extLst>
                <a:ext uri="{FF2B5EF4-FFF2-40B4-BE49-F238E27FC236}">
                  <a16:creationId xmlns:a16="http://schemas.microsoft.com/office/drawing/2014/main" id="{30B1C053-AD96-4EB3-AFE1-2158711B8690}"/>
                </a:ext>
              </a:extLst>
            </p:cNvPr>
            <p:cNvSpPr/>
            <p:nvPr/>
          </p:nvSpPr>
          <p:spPr>
            <a:xfrm>
              <a:off x="754747" y="3491143"/>
              <a:ext cx="2191680" cy="2191680"/>
            </a:xfrm>
            <a:prstGeom prst="chord">
              <a:avLst>
                <a:gd name="adj1" fmla="val 7302919"/>
                <a:gd name="adj2" fmla="val 3508549"/>
              </a:avLst>
            </a:prstGeom>
            <a:gradFill>
              <a:gsLst>
                <a:gs pos="0">
                  <a:srgbClr val="EDEFEE"/>
                </a:gs>
                <a:gs pos="100000">
                  <a:srgbClr val="FFFFFF"/>
                </a:gs>
              </a:gsLst>
              <a:lin ang="5400000" scaled="1"/>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Rectangle 236">
              <a:extLst>
                <a:ext uri="{FF2B5EF4-FFF2-40B4-BE49-F238E27FC236}">
                  <a16:creationId xmlns:a16="http://schemas.microsoft.com/office/drawing/2014/main" id="{952593DD-42CC-44B3-A10D-573271A032F0}"/>
                </a:ext>
              </a:extLst>
            </p:cNvPr>
            <p:cNvSpPr/>
            <p:nvPr/>
          </p:nvSpPr>
          <p:spPr>
            <a:xfrm>
              <a:off x="854370" y="5119220"/>
              <a:ext cx="1992436" cy="416569"/>
            </a:xfrm>
            <a:prstGeom prst="rect">
              <a:avLst/>
            </a:prstGeom>
            <a:blipFill dpi="0" rotWithShape="1">
              <a:blip r:embed="rId5">
                <a:alphaModFix amt="4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dirty="0">
                <a:solidFill>
                  <a:schemeClr val="tx1"/>
                </a:solidFill>
              </a:endParaRPr>
            </a:p>
          </p:txBody>
        </p:sp>
      </p:grpSp>
      <p:grpSp>
        <p:nvGrpSpPr>
          <p:cNvPr id="11" name="그룹 4">
            <a:extLst>
              <a:ext uri="{FF2B5EF4-FFF2-40B4-BE49-F238E27FC236}">
                <a16:creationId xmlns:a16="http://schemas.microsoft.com/office/drawing/2014/main" id="{16E8C609-BCBA-46A9-944E-8C8989C258C5}"/>
              </a:ext>
            </a:extLst>
          </p:cNvPr>
          <p:cNvGrpSpPr/>
          <p:nvPr/>
        </p:nvGrpSpPr>
        <p:grpSpPr>
          <a:xfrm>
            <a:off x="4573142" y="1648543"/>
            <a:ext cx="2191680" cy="2191680"/>
            <a:chOff x="2340836" y="1624591"/>
            <a:chExt cx="2191680" cy="2191680"/>
          </a:xfrm>
        </p:grpSpPr>
        <p:sp>
          <p:nvSpPr>
            <p:cNvPr id="12" name="현 66">
              <a:extLst>
                <a:ext uri="{FF2B5EF4-FFF2-40B4-BE49-F238E27FC236}">
                  <a16:creationId xmlns:a16="http://schemas.microsoft.com/office/drawing/2014/main" id="{C482EB92-7D85-426E-9F5C-74506C814A60}"/>
                </a:ext>
              </a:extLst>
            </p:cNvPr>
            <p:cNvSpPr/>
            <p:nvPr/>
          </p:nvSpPr>
          <p:spPr>
            <a:xfrm>
              <a:off x="2340836" y="1624591"/>
              <a:ext cx="2191680" cy="2191680"/>
            </a:xfrm>
            <a:prstGeom prst="chord">
              <a:avLst>
                <a:gd name="adj1" fmla="val 7302919"/>
                <a:gd name="adj2" fmla="val 3508549"/>
              </a:avLst>
            </a:prstGeom>
            <a:gradFill>
              <a:gsLst>
                <a:gs pos="0">
                  <a:srgbClr val="EDEFEE"/>
                </a:gs>
                <a:gs pos="100000">
                  <a:srgbClr val="FFFFFF"/>
                </a:gs>
              </a:gsLst>
              <a:lin ang="5400000" scaled="1"/>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 name="Rectangle 236">
              <a:extLst>
                <a:ext uri="{FF2B5EF4-FFF2-40B4-BE49-F238E27FC236}">
                  <a16:creationId xmlns:a16="http://schemas.microsoft.com/office/drawing/2014/main" id="{9AEA4B2E-9F4E-4F91-B67E-10303984B4F4}"/>
                </a:ext>
              </a:extLst>
            </p:cNvPr>
            <p:cNvSpPr/>
            <p:nvPr/>
          </p:nvSpPr>
          <p:spPr>
            <a:xfrm>
              <a:off x="2440458" y="3252403"/>
              <a:ext cx="1992436" cy="416569"/>
            </a:xfrm>
            <a:prstGeom prst="rect">
              <a:avLst/>
            </a:prstGeom>
            <a:blipFill dpi="0" rotWithShape="1">
              <a:blip r:embed="rId5">
                <a:alphaModFix amt="4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dirty="0">
                <a:solidFill>
                  <a:schemeClr val="tx1"/>
                </a:solidFill>
              </a:endParaRPr>
            </a:p>
          </p:txBody>
        </p:sp>
      </p:grpSp>
      <p:grpSp>
        <p:nvGrpSpPr>
          <p:cNvPr id="14" name="그룹 9">
            <a:extLst>
              <a:ext uri="{FF2B5EF4-FFF2-40B4-BE49-F238E27FC236}">
                <a16:creationId xmlns:a16="http://schemas.microsoft.com/office/drawing/2014/main" id="{5DEFDE60-602D-48DF-B396-FE82A568A1AD}"/>
              </a:ext>
            </a:extLst>
          </p:cNvPr>
          <p:cNvGrpSpPr/>
          <p:nvPr/>
        </p:nvGrpSpPr>
        <p:grpSpPr>
          <a:xfrm>
            <a:off x="2192936" y="477529"/>
            <a:ext cx="2191680" cy="2528863"/>
            <a:chOff x="6197573" y="1287408"/>
            <a:chExt cx="2191680" cy="2528863"/>
          </a:xfrm>
        </p:grpSpPr>
        <p:sp>
          <p:nvSpPr>
            <p:cNvPr id="15" name="현 107">
              <a:extLst>
                <a:ext uri="{FF2B5EF4-FFF2-40B4-BE49-F238E27FC236}">
                  <a16:creationId xmlns:a16="http://schemas.microsoft.com/office/drawing/2014/main" id="{FDF5792C-1708-4043-911C-4AF74080501A}"/>
                </a:ext>
              </a:extLst>
            </p:cNvPr>
            <p:cNvSpPr/>
            <p:nvPr/>
          </p:nvSpPr>
          <p:spPr>
            <a:xfrm>
              <a:off x="6197573" y="1624591"/>
              <a:ext cx="2191680" cy="2191680"/>
            </a:xfrm>
            <a:prstGeom prst="chord">
              <a:avLst>
                <a:gd name="adj1" fmla="val 7302919"/>
                <a:gd name="adj2" fmla="val 3508549"/>
              </a:avLst>
            </a:prstGeom>
            <a:gradFill>
              <a:gsLst>
                <a:gs pos="0">
                  <a:srgbClr val="EDEFEE"/>
                </a:gs>
                <a:gs pos="100000">
                  <a:srgbClr val="FFFFFF"/>
                </a:gs>
              </a:gsLst>
              <a:lin ang="5400000" scaled="1"/>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타원 108">
              <a:extLst>
                <a:ext uri="{FF2B5EF4-FFF2-40B4-BE49-F238E27FC236}">
                  <a16:creationId xmlns:a16="http://schemas.microsoft.com/office/drawing/2014/main" id="{E9ED4D9F-DF85-4FDC-B7F0-4AFC086E07BD}"/>
                </a:ext>
              </a:extLst>
            </p:cNvPr>
            <p:cNvSpPr/>
            <p:nvPr/>
          </p:nvSpPr>
          <p:spPr>
            <a:xfrm>
              <a:off x="6346141" y="1287408"/>
              <a:ext cx="716434" cy="807841"/>
            </a:xfrm>
            <a:prstGeom prst="ellipse">
              <a:avLst/>
            </a:prstGeom>
            <a:solidFill>
              <a:srgbClr val="F3855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tr-TR" altLang="ko-KR" sz="4000" dirty="0">
                  <a:latin typeface="Arial" panose="020B0604020202020204" pitchFamily="34" charset="0"/>
                  <a:ea typeface="맑은 고딕" panose="020B0503020000020004" pitchFamily="50" charset="-127"/>
                  <a:cs typeface="Arial" panose="020B0604020202020204" pitchFamily="34" charset="0"/>
                </a:rPr>
                <a:t>1</a:t>
              </a:r>
              <a:endParaRPr lang="ko-KR" altLang="en-US" sz="4000" b="1" dirty="0">
                <a:latin typeface="Arial" panose="020B0604020202020204" pitchFamily="34" charset="0"/>
                <a:ea typeface="맑은 고딕" panose="020B0503020000020004" pitchFamily="50" charset="-127"/>
                <a:cs typeface="Arial" panose="020B0604020202020204" pitchFamily="34" charset="0"/>
              </a:endParaRPr>
            </a:p>
          </p:txBody>
        </p:sp>
        <p:sp>
          <p:nvSpPr>
            <p:cNvPr id="17" name="TextBox 111">
              <a:extLst>
                <a:ext uri="{FF2B5EF4-FFF2-40B4-BE49-F238E27FC236}">
                  <a16:creationId xmlns:a16="http://schemas.microsoft.com/office/drawing/2014/main" id="{30BF73C1-2F56-43CF-AC8C-B9CD0C9401F2}"/>
                </a:ext>
              </a:extLst>
            </p:cNvPr>
            <p:cNvSpPr txBox="1"/>
            <p:nvPr/>
          </p:nvSpPr>
          <p:spPr>
            <a:xfrm>
              <a:off x="6628786" y="1998909"/>
              <a:ext cx="1696301" cy="430887"/>
            </a:xfrm>
            <a:prstGeom prst="rect">
              <a:avLst/>
            </a:prstGeom>
            <a:noFill/>
          </p:spPr>
          <p:txBody>
            <a:bodyPr wrap="square" lIns="0" tIns="0" rIns="0" bIns="0" rtlCol="0" anchor="ctr">
              <a:spAutoFit/>
            </a:bodyPr>
            <a:lstStyle>
              <a:defPPr>
                <a:defRPr lang="en-US"/>
              </a:defPPr>
              <a:lvl1pPr algn="ctr">
                <a:defRPr sz="3200">
                  <a:latin typeface="나눔스퀘어 ExtraBold" panose="020B0600000101010101" pitchFamily="50" charset="-127"/>
                  <a:ea typeface="나눔스퀘어 ExtraBold" panose="020B0600000101010101" pitchFamily="50" charset="-127"/>
                </a:defRPr>
              </a:lvl1pPr>
            </a:lstStyle>
            <a:p>
              <a:r>
                <a:rPr lang="tr-TR" sz="2800" b="1" dirty="0">
                  <a:latin typeface="+mj-lt"/>
                </a:rPr>
                <a:t>Rahmân</a:t>
              </a:r>
              <a:endParaRPr lang="ko-KR" altLang="en-US" sz="2800" b="1" dirty="0">
                <a:latin typeface="+mj-lt"/>
                <a:ea typeface="맑은 고딕" panose="020B0503020000020004" pitchFamily="50" charset="-127"/>
                <a:cs typeface="Arial" panose="020B0604020202020204" pitchFamily="34" charset="0"/>
              </a:endParaRPr>
            </a:p>
          </p:txBody>
        </p:sp>
        <p:sp>
          <p:nvSpPr>
            <p:cNvPr id="18" name="Rectangle 236">
              <a:extLst>
                <a:ext uri="{FF2B5EF4-FFF2-40B4-BE49-F238E27FC236}">
                  <a16:creationId xmlns:a16="http://schemas.microsoft.com/office/drawing/2014/main" id="{369015DF-BEBC-4F95-BBC8-01860A591CD6}"/>
                </a:ext>
              </a:extLst>
            </p:cNvPr>
            <p:cNvSpPr/>
            <p:nvPr/>
          </p:nvSpPr>
          <p:spPr>
            <a:xfrm>
              <a:off x="6326494" y="3252403"/>
              <a:ext cx="1992436" cy="416569"/>
            </a:xfrm>
            <a:prstGeom prst="rect">
              <a:avLst/>
            </a:prstGeom>
            <a:blipFill dpi="0" rotWithShape="1">
              <a:blip r:embed="rId5">
                <a:alphaModFix amt="4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dirty="0">
                <a:solidFill>
                  <a:schemeClr val="tx1"/>
                </a:solidFill>
              </a:endParaRPr>
            </a:p>
          </p:txBody>
        </p:sp>
      </p:grpSp>
      <p:sp>
        <p:nvSpPr>
          <p:cNvPr id="19" name="타원 108">
            <a:extLst>
              <a:ext uri="{FF2B5EF4-FFF2-40B4-BE49-F238E27FC236}">
                <a16:creationId xmlns:a16="http://schemas.microsoft.com/office/drawing/2014/main" id="{E9ED4D9F-DF85-4FDC-B7F0-4AFC086E07BD}"/>
              </a:ext>
            </a:extLst>
          </p:cNvPr>
          <p:cNvSpPr/>
          <p:nvPr/>
        </p:nvSpPr>
        <p:spPr>
          <a:xfrm>
            <a:off x="2362009" y="3762907"/>
            <a:ext cx="716434" cy="807841"/>
          </a:xfrm>
          <a:prstGeom prst="ellipse">
            <a:avLst/>
          </a:prstGeom>
          <a:solidFill>
            <a:srgbClr val="FDD53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tr-TR" altLang="ko-KR" sz="4000" dirty="0">
                <a:latin typeface="Arial" panose="020B0604020202020204" pitchFamily="34" charset="0"/>
                <a:ea typeface="맑은 고딕" panose="020B0503020000020004" pitchFamily="50" charset="-127"/>
                <a:cs typeface="Arial" panose="020B0604020202020204" pitchFamily="34" charset="0"/>
              </a:rPr>
              <a:t>2</a:t>
            </a:r>
            <a:endParaRPr lang="ko-KR" altLang="en-US" sz="4000" b="1" dirty="0">
              <a:latin typeface="Arial" panose="020B0604020202020204" pitchFamily="34" charset="0"/>
              <a:ea typeface="맑은 고딕" panose="020B0503020000020004" pitchFamily="50" charset="-127"/>
              <a:cs typeface="Arial" panose="020B0604020202020204" pitchFamily="34" charset="0"/>
            </a:endParaRPr>
          </a:p>
        </p:txBody>
      </p:sp>
      <p:sp>
        <p:nvSpPr>
          <p:cNvPr id="20" name="타원 108">
            <a:extLst>
              <a:ext uri="{FF2B5EF4-FFF2-40B4-BE49-F238E27FC236}">
                <a16:creationId xmlns:a16="http://schemas.microsoft.com/office/drawing/2014/main" id="{E9ED4D9F-DF85-4FDC-B7F0-4AFC086E07BD}"/>
              </a:ext>
            </a:extLst>
          </p:cNvPr>
          <p:cNvSpPr/>
          <p:nvPr/>
        </p:nvSpPr>
        <p:spPr>
          <a:xfrm>
            <a:off x="4550904" y="1486476"/>
            <a:ext cx="649855" cy="721952"/>
          </a:xfrm>
          <a:prstGeom prst="ellipse">
            <a:avLst/>
          </a:prstGeom>
          <a:solidFill>
            <a:srgbClr val="6BE2D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tr-TR" altLang="ko-KR" sz="4000" dirty="0">
                <a:latin typeface="Arial" panose="020B0604020202020204" pitchFamily="34" charset="0"/>
                <a:ea typeface="맑은 고딕" panose="020B0503020000020004" pitchFamily="50" charset="-127"/>
                <a:cs typeface="Arial" panose="020B0604020202020204" pitchFamily="34" charset="0"/>
              </a:rPr>
              <a:t>3</a:t>
            </a:r>
            <a:endParaRPr lang="ko-KR" altLang="en-US" sz="4000" b="1" dirty="0">
              <a:latin typeface="Arial" panose="020B0604020202020204" pitchFamily="34" charset="0"/>
              <a:ea typeface="맑은 고딕" panose="020B0503020000020004" pitchFamily="50" charset="-127"/>
              <a:cs typeface="Arial" panose="020B0604020202020204" pitchFamily="34" charset="0"/>
            </a:endParaRPr>
          </a:p>
        </p:txBody>
      </p:sp>
      <p:sp>
        <p:nvSpPr>
          <p:cNvPr id="21" name="TextBox 111">
            <a:extLst>
              <a:ext uri="{FF2B5EF4-FFF2-40B4-BE49-F238E27FC236}">
                <a16:creationId xmlns:a16="http://schemas.microsoft.com/office/drawing/2014/main" id="{30BF73C1-2F56-43CF-AC8C-B9CD0C9401F2}"/>
              </a:ext>
            </a:extLst>
          </p:cNvPr>
          <p:cNvSpPr txBox="1"/>
          <p:nvPr/>
        </p:nvSpPr>
        <p:spPr>
          <a:xfrm>
            <a:off x="2778388" y="4225506"/>
            <a:ext cx="1696301" cy="430887"/>
          </a:xfrm>
          <a:prstGeom prst="rect">
            <a:avLst/>
          </a:prstGeom>
          <a:noFill/>
        </p:spPr>
        <p:txBody>
          <a:bodyPr wrap="square" lIns="0" tIns="0" rIns="0" bIns="0" rtlCol="0" anchor="ctr">
            <a:spAutoFit/>
          </a:bodyPr>
          <a:lstStyle>
            <a:defPPr>
              <a:defRPr lang="en-US"/>
            </a:defPPr>
            <a:lvl1pPr algn="ctr">
              <a:defRPr sz="3200">
                <a:latin typeface="나눔스퀘어 ExtraBold" panose="020B0600000101010101" pitchFamily="50" charset="-127"/>
                <a:ea typeface="나눔스퀘어 ExtraBold" panose="020B0600000101010101" pitchFamily="50" charset="-127"/>
              </a:defRPr>
            </a:lvl1pPr>
          </a:lstStyle>
          <a:p>
            <a:r>
              <a:rPr lang="tr-TR" sz="2800" b="1" dirty="0">
                <a:latin typeface="+mn-lt"/>
              </a:rPr>
              <a:t>Rahîm</a:t>
            </a:r>
            <a:endParaRPr lang="ko-KR" altLang="en-US" sz="2800" b="1" dirty="0">
              <a:latin typeface="+mn-lt"/>
              <a:ea typeface="맑은 고딕" panose="020B0503020000020004" pitchFamily="50" charset="-127"/>
              <a:cs typeface="Arial" panose="020B0604020202020204" pitchFamily="34" charset="0"/>
            </a:endParaRPr>
          </a:p>
        </p:txBody>
      </p:sp>
      <p:sp>
        <p:nvSpPr>
          <p:cNvPr id="22" name="TextBox 111">
            <a:extLst>
              <a:ext uri="{FF2B5EF4-FFF2-40B4-BE49-F238E27FC236}">
                <a16:creationId xmlns:a16="http://schemas.microsoft.com/office/drawing/2014/main" id="{30BF73C1-2F56-43CF-AC8C-B9CD0C9401F2}"/>
              </a:ext>
            </a:extLst>
          </p:cNvPr>
          <p:cNvSpPr txBox="1"/>
          <p:nvPr/>
        </p:nvSpPr>
        <p:spPr>
          <a:xfrm>
            <a:off x="4902518" y="1762605"/>
            <a:ext cx="1696301" cy="430887"/>
          </a:xfrm>
          <a:prstGeom prst="rect">
            <a:avLst/>
          </a:prstGeom>
          <a:noFill/>
        </p:spPr>
        <p:txBody>
          <a:bodyPr wrap="square" lIns="0" tIns="0" rIns="0" bIns="0" rtlCol="0" anchor="ctr">
            <a:spAutoFit/>
          </a:bodyPr>
          <a:lstStyle>
            <a:defPPr>
              <a:defRPr lang="en-US"/>
            </a:defPPr>
            <a:lvl1pPr algn="ctr">
              <a:defRPr sz="3200">
                <a:latin typeface="나눔스퀘어 ExtraBold" panose="020B0600000101010101" pitchFamily="50" charset="-127"/>
                <a:ea typeface="나눔스퀘어 ExtraBold" panose="020B0600000101010101" pitchFamily="50" charset="-127"/>
              </a:defRPr>
            </a:lvl1pPr>
          </a:lstStyle>
          <a:p>
            <a:r>
              <a:rPr lang="tr-TR" sz="2800" b="1" dirty="0" err="1">
                <a:latin typeface="+mn-lt"/>
              </a:rPr>
              <a:t>Affüvv</a:t>
            </a:r>
            <a:endParaRPr lang="ko-KR" altLang="en-US" sz="2800" b="1" dirty="0">
              <a:latin typeface="+mn-lt"/>
              <a:ea typeface="맑은 고딕" panose="020B0503020000020004" pitchFamily="50" charset="-127"/>
              <a:cs typeface="Arial" panose="020B0604020202020204" pitchFamily="34" charset="0"/>
            </a:endParaRPr>
          </a:p>
        </p:txBody>
      </p:sp>
      <p:sp>
        <p:nvSpPr>
          <p:cNvPr id="23" name="Metin kutusu 22"/>
          <p:cNvSpPr txBox="1"/>
          <p:nvPr/>
        </p:nvSpPr>
        <p:spPr>
          <a:xfrm>
            <a:off x="2177727" y="1596858"/>
            <a:ext cx="2081480" cy="1107996"/>
          </a:xfrm>
          <a:prstGeom prst="rect">
            <a:avLst/>
          </a:prstGeom>
          <a:noFill/>
        </p:spPr>
        <p:txBody>
          <a:bodyPr wrap="square" lIns="0" tIns="0" rIns="0" bIns="0" rtlCol="0">
            <a:spAutoFit/>
          </a:bodyPr>
          <a:lstStyle/>
          <a:p>
            <a:pPr algn="ctr"/>
            <a:r>
              <a:rPr lang="tr-TR" sz="2400" dirty="0"/>
              <a:t>Rahmet ve merhamet, acıma</a:t>
            </a:r>
            <a:endParaRPr lang="tr-TR" sz="2800" dirty="0"/>
          </a:p>
        </p:txBody>
      </p:sp>
      <p:sp>
        <p:nvSpPr>
          <p:cNvPr id="24" name="Metin kutusu 23"/>
          <p:cNvSpPr txBox="1"/>
          <p:nvPr/>
        </p:nvSpPr>
        <p:spPr>
          <a:xfrm>
            <a:off x="2294776" y="4786731"/>
            <a:ext cx="2300886" cy="677108"/>
          </a:xfrm>
          <a:prstGeom prst="rect">
            <a:avLst/>
          </a:prstGeom>
          <a:noFill/>
        </p:spPr>
        <p:txBody>
          <a:bodyPr wrap="square" lIns="0" tIns="0" rIns="0" bIns="0" rtlCol="0">
            <a:spAutoFit/>
          </a:bodyPr>
          <a:lstStyle/>
          <a:p>
            <a:pPr algn="ctr"/>
            <a:r>
              <a:rPr lang="tr-TR" sz="2200" dirty="0"/>
              <a:t>Ç</a:t>
            </a:r>
            <a:r>
              <a:rPr lang="da-DK" sz="2200" dirty="0"/>
              <a:t>ok şefkat ve merhamet eden</a:t>
            </a:r>
            <a:endParaRPr lang="tr-TR" sz="2200" dirty="0"/>
          </a:p>
        </p:txBody>
      </p:sp>
      <p:sp>
        <p:nvSpPr>
          <p:cNvPr id="25" name="Dikdörtgen 24"/>
          <p:cNvSpPr/>
          <p:nvPr/>
        </p:nvSpPr>
        <p:spPr>
          <a:xfrm>
            <a:off x="4359131" y="2388448"/>
            <a:ext cx="2699813" cy="707886"/>
          </a:xfrm>
          <a:prstGeom prst="rect">
            <a:avLst/>
          </a:prstGeom>
        </p:spPr>
        <p:txBody>
          <a:bodyPr wrap="square">
            <a:spAutoFit/>
          </a:bodyPr>
          <a:lstStyle/>
          <a:p>
            <a:pPr algn="ctr"/>
            <a:r>
              <a:rPr lang="tr-TR" sz="2000" dirty="0"/>
              <a:t>Affı çok olan, günahları affeden</a:t>
            </a:r>
          </a:p>
        </p:txBody>
      </p:sp>
      <p:grpSp>
        <p:nvGrpSpPr>
          <p:cNvPr id="26" name="그룹 4">
            <a:extLst>
              <a:ext uri="{FF2B5EF4-FFF2-40B4-BE49-F238E27FC236}">
                <a16:creationId xmlns:a16="http://schemas.microsoft.com/office/drawing/2014/main" id="{16E8C609-BCBA-46A9-944E-8C8989C258C5}"/>
              </a:ext>
            </a:extLst>
          </p:cNvPr>
          <p:cNvGrpSpPr/>
          <p:nvPr/>
        </p:nvGrpSpPr>
        <p:grpSpPr>
          <a:xfrm>
            <a:off x="5355128" y="4002290"/>
            <a:ext cx="2191680" cy="2191680"/>
            <a:chOff x="2340836" y="1624591"/>
            <a:chExt cx="2191680" cy="2191680"/>
          </a:xfrm>
        </p:grpSpPr>
        <p:sp>
          <p:nvSpPr>
            <p:cNvPr id="27" name="현 66">
              <a:extLst>
                <a:ext uri="{FF2B5EF4-FFF2-40B4-BE49-F238E27FC236}">
                  <a16:creationId xmlns:a16="http://schemas.microsoft.com/office/drawing/2014/main" id="{C482EB92-7D85-426E-9F5C-74506C814A60}"/>
                </a:ext>
              </a:extLst>
            </p:cNvPr>
            <p:cNvSpPr/>
            <p:nvPr/>
          </p:nvSpPr>
          <p:spPr>
            <a:xfrm>
              <a:off x="2340836" y="1624591"/>
              <a:ext cx="2191680" cy="2191680"/>
            </a:xfrm>
            <a:prstGeom prst="chord">
              <a:avLst>
                <a:gd name="adj1" fmla="val 7302919"/>
                <a:gd name="adj2" fmla="val 3508549"/>
              </a:avLst>
            </a:prstGeom>
            <a:gradFill>
              <a:gsLst>
                <a:gs pos="0">
                  <a:srgbClr val="EDEFEE"/>
                </a:gs>
                <a:gs pos="100000">
                  <a:srgbClr val="FFFFFF"/>
                </a:gs>
              </a:gsLst>
              <a:lin ang="5400000" scaled="1"/>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8" name="Rectangle 236">
              <a:extLst>
                <a:ext uri="{FF2B5EF4-FFF2-40B4-BE49-F238E27FC236}">
                  <a16:creationId xmlns:a16="http://schemas.microsoft.com/office/drawing/2014/main" id="{9AEA4B2E-9F4E-4F91-B67E-10303984B4F4}"/>
                </a:ext>
              </a:extLst>
            </p:cNvPr>
            <p:cNvSpPr/>
            <p:nvPr/>
          </p:nvSpPr>
          <p:spPr>
            <a:xfrm>
              <a:off x="2440458" y="3252403"/>
              <a:ext cx="1992436" cy="416569"/>
            </a:xfrm>
            <a:prstGeom prst="rect">
              <a:avLst/>
            </a:prstGeom>
            <a:blipFill dpi="0" rotWithShape="1">
              <a:blip r:embed="rId5">
                <a:alphaModFix amt="4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dirty="0">
                <a:solidFill>
                  <a:schemeClr val="tx1"/>
                </a:solidFill>
              </a:endParaRPr>
            </a:p>
          </p:txBody>
        </p:sp>
      </p:grpSp>
      <p:sp>
        <p:nvSpPr>
          <p:cNvPr id="29" name="타원 108">
            <a:extLst>
              <a:ext uri="{FF2B5EF4-FFF2-40B4-BE49-F238E27FC236}">
                <a16:creationId xmlns:a16="http://schemas.microsoft.com/office/drawing/2014/main" id="{E9ED4D9F-DF85-4FDC-B7F0-4AFC086E07BD}"/>
              </a:ext>
            </a:extLst>
          </p:cNvPr>
          <p:cNvSpPr/>
          <p:nvPr/>
        </p:nvSpPr>
        <p:spPr>
          <a:xfrm>
            <a:off x="5332890" y="3840223"/>
            <a:ext cx="649855" cy="721952"/>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tr-TR" altLang="ko-KR" sz="4000" dirty="0">
                <a:latin typeface="Arial" panose="020B0604020202020204" pitchFamily="34" charset="0"/>
                <a:ea typeface="맑은 고딕" panose="020B0503020000020004" pitchFamily="50" charset="-127"/>
                <a:cs typeface="Arial" panose="020B0604020202020204" pitchFamily="34" charset="0"/>
              </a:rPr>
              <a:t>4</a:t>
            </a:r>
            <a:endParaRPr lang="ko-KR" altLang="en-US" sz="4000" b="1" dirty="0">
              <a:latin typeface="Arial" panose="020B0604020202020204" pitchFamily="34" charset="0"/>
              <a:ea typeface="맑은 고딕" panose="020B0503020000020004" pitchFamily="50" charset="-127"/>
              <a:cs typeface="Arial" panose="020B0604020202020204" pitchFamily="34" charset="0"/>
            </a:endParaRPr>
          </a:p>
        </p:txBody>
      </p:sp>
      <p:sp>
        <p:nvSpPr>
          <p:cNvPr id="30" name="TextBox 111">
            <a:extLst>
              <a:ext uri="{FF2B5EF4-FFF2-40B4-BE49-F238E27FC236}">
                <a16:creationId xmlns:a16="http://schemas.microsoft.com/office/drawing/2014/main" id="{30BF73C1-2F56-43CF-AC8C-B9CD0C9401F2}"/>
              </a:ext>
            </a:extLst>
          </p:cNvPr>
          <p:cNvSpPr txBox="1"/>
          <p:nvPr/>
        </p:nvSpPr>
        <p:spPr>
          <a:xfrm>
            <a:off x="5709038" y="4413124"/>
            <a:ext cx="1696301" cy="430887"/>
          </a:xfrm>
          <a:prstGeom prst="rect">
            <a:avLst/>
          </a:prstGeom>
          <a:noFill/>
        </p:spPr>
        <p:txBody>
          <a:bodyPr wrap="square" lIns="0" tIns="0" rIns="0" bIns="0" rtlCol="0" anchor="ctr">
            <a:spAutoFit/>
          </a:bodyPr>
          <a:lstStyle>
            <a:defPPr>
              <a:defRPr lang="en-US"/>
            </a:defPPr>
            <a:lvl1pPr algn="ctr">
              <a:defRPr sz="3200">
                <a:latin typeface="나눔스퀘어 ExtraBold" panose="020B0600000101010101" pitchFamily="50" charset="-127"/>
                <a:ea typeface="나눔스퀘어 ExtraBold" panose="020B0600000101010101" pitchFamily="50" charset="-127"/>
              </a:defRPr>
            </a:lvl1pPr>
          </a:lstStyle>
          <a:p>
            <a:r>
              <a:rPr lang="tr-TR" sz="2800" b="1" dirty="0" err="1">
                <a:latin typeface="+mn-lt"/>
              </a:rPr>
              <a:t>Tevvab</a:t>
            </a:r>
            <a:endParaRPr lang="ko-KR" altLang="en-US" sz="2800" b="1" dirty="0">
              <a:latin typeface="+mn-lt"/>
              <a:ea typeface="맑은 고딕" panose="020B0503020000020004" pitchFamily="50" charset="-127"/>
              <a:cs typeface="Arial" panose="020B0604020202020204" pitchFamily="34" charset="0"/>
            </a:endParaRPr>
          </a:p>
        </p:txBody>
      </p:sp>
      <p:sp>
        <p:nvSpPr>
          <p:cNvPr id="31" name="Dikdörtgen 30"/>
          <p:cNvSpPr/>
          <p:nvPr/>
        </p:nvSpPr>
        <p:spPr>
          <a:xfrm>
            <a:off x="5355128" y="4873825"/>
            <a:ext cx="2196466" cy="830997"/>
          </a:xfrm>
          <a:prstGeom prst="rect">
            <a:avLst/>
          </a:prstGeom>
        </p:spPr>
        <p:txBody>
          <a:bodyPr wrap="square">
            <a:spAutoFit/>
          </a:bodyPr>
          <a:lstStyle/>
          <a:p>
            <a:pPr algn="ctr"/>
            <a:r>
              <a:rPr lang="tr-TR" sz="2400" dirty="0"/>
              <a:t>Tövbeleri kabul eden</a:t>
            </a:r>
          </a:p>
        </p:txBody>
      </p:sp>
      <p:pic>
        <p:nvPicPr>
          <p:cNvPr id="32" name="Resim 31"/>
          <p:cNvPicPr>
            <a:picLocks noChangeAspect="1"/>
          </p:cNvPicPr>
          <p:nvPr/>
        </p:nvPicPr>
        <p:blipFill>
          <a:blip r:embed="rId6"/>
          <a:stretch>
            <a:fillRect/>
          </a:stretch>
        </p:blipFill>
        <p:spPr>
          <a:xfrm>
            <a:off x="7673722" y="173233"/>
            <a:ext cx="4336843" cy="2866727"/>
          </a:xfrm>
          <a:prstGeom prst="rect">
            <a:avLst/>
          </a:prstGeom>
        </p:spPr>
      </p:pic>
      <p:pic>
        <p:nvPicPr>
          <p:cNvPr id="33" name="Resim 32"/>
          <p:cNvPicPr>
            <a:picLocks noChangeAspect="1"/>
          </p:cNvPicPr>
          <p:nvPr/>
        </p:nvPicPr>
        <p:blipFill>
          <a:blip r:embed="rId7"/>
          <a:stretch>
            <a:fillRect/>
          </a:stretch>
        </p:blipFill>
        <p:spPr>
          <a:xfrm>
            <a:off x="7759249" y="3297437"/>
            <a:ext cx="4286250" cy="3152775"/>
          </a:xfrm>
          <a:prstGeom prst="rect">
            <a:avLst/>
          </a:prstGeom>
        </p:spPr>
      </p:pic>
    </p:spTree>
    <p:custDataLst>
      <p:tags r:id="rId1"/>
    </p:custDataLst>
    <p:extLst>
      <p:ext uri="{BB962C8B-B14F-4D97-AF65-F5344CB8AC3E}">
        <p14:creationId xmlns:p14="http://schemas.microsoft.com/office/powerpoint/2010/main" val="155756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down)">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down)">
                                      <p:cBhvr>
                                        <p:cTn id="40" dur="500"/>
                                        <p:tgtEl>
                                          <p:spTgt spid="19"/>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down)">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down)">
                                      <p:cBhvr>
                                        <p:cTn id="53" dur="500"/>
                                        <p:tgtEl>
                                          <p:spTgt spid="11"/>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down)">
                                      <p:cBhvr>
                                        <p:cTn id="56" dur="500"/>
                                        <p:tgtEl>
                                          <p:spTgt spid="20"/>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down)">
                                      <p:cBhvr>
                                        <p:cTn id="59" dur="500"/>
                                        <p:tgtEl>
                                          <p:spTgt spid="2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wipe(down)">
                                      <p:cBhvr>
                                        <p:cTn id="64" dur="500"/>
                                        <p:tgtEl>
                                          <p:spTgt spid="2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down)">
                                      <p:cBhvr>
                                        <p:cTn id="69" dur="500"/>
                                        <p:tgtEl>
                                          <p:spTgt spid="26"/>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wipe(down)">
                                      <p:cBhvr>
                                        <p:cTn id="75" dur="500"/>
                                        <p:tgtEl>
                                          <p:spTgt spid="30"/>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wipe(down)">
                                      <p:cBhvr>
                                        <p:cTn id="80" dur="500"/>
                                        <p:tgtEl>
                                          <p:spTgt spid="31"/>
                                        </p:tgtEl>
                                      </p:cBhvr>
                                    </p:animEffect>
                                  </p:childTnLst>
                                </p:cTn>
                              </p:par>
                            </p:childTnLst>
                          </p:cTn>
                        </p:par>
                        <p:par>
                          <p:cTn id="81" fill="hold">
                            <p:stCondLst>
                              <p:cond delay="500"/>
                            </p:stCondLst>
                            <p:childTnLst>
                              <p:par>
                                <p:cTn id="82" presetID="22" presetClass="entr" presetSubtype="4"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wipe(down)">
                                      <p:cBhvr>
                                        <p:cTn id="84" dur="500"/>
                                        <p:tgtEl>
                                          <p:spTgt spid="33"/>
                                        </p:tgtEl>
                                      </p:cBhvr>
                                    </p:animEffect>
                                  </p:childTnLst>
                                </p:cTn>
                              </p:par>
                            </p:childTnLst>
                          </p:cTn>
                        </p:par>
                        <p:par>
                          <p:cTn id="85" fill="hold">
                            <p:stCondLst>
                              <p:cond delay="1000"/>
                            </p:stCondLst>
                            <p:childTnLst>
                              <p:par>
                                <p:cTn id="86" presetID="22" presetClass="entr" presetSubtype="4" fill="hold"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down)">
                                      <p:cBhvr>
                                        <p:cTn id="8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3" grpId="0" animBg="1"/>
      <p:bldP spid="4" grpId="0" animBg="1"/>
      <p:bldP spid="5" grpId="0" animBg="1"/>
      <p:bldP spid="6" grpId="0"/>
      <p:bldP spid="19" grpId="0" animBg="1"/>
      <p:bldP spid="20" grpId="0" animBg="1"/>
      <p:bldP spid="21" grpId="0"/>
      <p:bldP spid="22" grpId="0"/>
      <p:bldP spid="23" grpId="0"/>
      <p:bldP spid="24" grpId="0"/>
      <p:bldP spid="25" grpId="0"/>
      <p:bldP spid="29" grpId="0" animBg="1"/>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5000">
              <a:schemeClr val="bg1">
                <a:lumMod val="95000"/>
              </a:schemeClr>
            </a:gs>
            <a:gs pos="100000">
              <a:schemeClr val="bg2"/>
            </a:gs>
          </a:gsLst>
          <a:lin ang="16200000" scaled="1"/>
          <a:tileRect/>
        </a:gradFill>
        <a:effectLst/>
      </p:bgPr>
    </p:bg>
    <p:spTree>
      <p:nvGrpSpPr>
        <p:cNvPr id="1" name=""/>
        <p:cNvGrpSpPr/>
        <p:nvPr/>
      </p:nvGrpSpPr>
      <p:grpSpPr>
        <a:xfrm>
          <a:off x="0" y="0"/>
          <a:ext cx="0" cy="0"/>
          <a:chOff x="0" y="0"/>
          <a:chExt cx="0" cy="0"/>
        </a:xfrm>
      </p:grpSpPr>
      <p:sp>
        <p:nvSpPr>
          <p:cNvPr id="18" name="Rectangle 21">
            <a:extLst>
              <a:ext uri="{FF2B5EF4-FFF2-40B4-BE49-F238E27FC236}">
                <a16:creationId xmlns:a16="http://schemas.microsoft.com/office/drawing/2014/main" id="{738B6505-4D78-4D88-BEE3-8A74D40E3072}"/>
              </a:ext>
            </a:extLst>
          </p:cNvPr>
          <p:cNvSpPr/>
          <p:nvPr/>
        </p:nvSpPr>
        <p:spPr>
          <a:xfrm>
            <a:off x="7318226" y="1969447"/>
            <a:ext cx="2338235" cy="380883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7" name="Rectangle 20">
            <a:extLst>
              <a:ext uri="{FF2B5EF4-FFF2-40B4-BE49-F238E27FC236}">
                <a16:creationId xmlns:a16="http://schemas.microsoft.com/office/drawing/2014/main" id="{63785DAA-476A-4670-8CB0-68F6D3714109}"/>
              </a:ext>
            </a:extLst>
          </p:cNvPr>
          <p:cNvSpPr/>
          <p:nvPr/>
        </p:nvSpPr>
        <p:spPr>
          <a:xfrm>
            <a:off x="4756093" y="1944205"/>
            <a:ext cx="2279287" cy="382227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6" name="Rectangle 19">
            <a:extLst>
              <a:ext uri="{FF2B5EF4-FFF2-40B4-BE49-F238E27FC236}">
                <a16:creationId xmlns:a16="http://schemas.microsoft.com/office/drawing/2014/main" id="{9C9141FF-17C5-4EEC-80D1-07E001D7DF9C}"/>
              </a:ext>
            </a:extLst>
          </p:cNvPr>
          <p:cNvSpPr/>
          <p:nvPr/>
        </p:nvSpPr>
        <p:spPr>
          <a:xfrm>
            <a:off x="2284221" y="1882908"/>
            <a:ext cx="2185633" cy="387013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5" name="Rectangle 18">
            <a:extLst>
              <a:ext uri="{FF2B5EF4-FFF2-40B4-BE49-F238E27FC236}">
                <a16:creationId xmlns:a16="http://schemas.microsoft.com/office/drawing/2014/main" id="{B0812D6B-BF97-4848-A313-604C17019E6A}"/>
              </a:ext>
            </a:extLst>
          </p:cNvPr>
          <p:cNvSpPr/>
          <p:nvPr/>
        </p:nvSpPr>
        <p:spPr>
          <a:xfrm>
            <a:off x="110551" y="1891750"/>
            <a:ext cx="1959408" cy="387472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C7D3AC08-231B-4B26-A15E-B6A7526CD38A}"/>
              </a:ext>
            </a:extLst>
          </p:cNvPr>
          <p:cNvSpPr/>
          <p:nvPr/>
        </p:nvSpPr>
        <p:spPr>
          <a:xfrm>
            <a:off x="110550" y="1354797"/>
            <a:ext cx="1962895" cy="7587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1645920"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F5BDE962-EA50-44B6-A7A6-72B99C776914}"/>
              </a:ext>
            </a:extLst>
          </p:cNvPr>
          <p:cNvSpPr/>
          <p:nvPr/>
        </p:nvSpPr>
        <p:spPr>
          <a:xfrm>
            <a:off x="2295281" y="1073745"/>
            <a:ext cx="2174574" cy="10827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1645920"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C42FF27E-D409-421C-B6C6-2712BAC59E09}"/>
              </a:ext>
            </a:extLst>
          </p:cNvPr>
          <p:cNvSpPr/>
          <p:nvPr/>
        </p:nvSpPr>
        <p:spPr>
          <a:xfrm>
            <a:off x="4754397" y="1104393"/>
            <a:ext cx="2279287" cy="8180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1645920"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6" name="Rectangle 6">
            <a:extLst>
              <a:ext uri="{FF2B5EF4-FFF2-40B4-BE49-F238E27FC236}">
                <a16:creationId xmlns:a16="http://schemas.microsoft.com/office/drawing/2014/main" id="{4D410CE8-13C4-4600-8D6D-12592C57BA8F}"/>
              </a:ext>
            </a:extLst>
          </p:cNvPr>
          <p:cNvSpPr/>
          <p:nvPr/>
        </p:nvSpPr>
        <p:spPr>
          <a:xfrm>
            <a:off x="7318226" y="1151443"/>
            <a:ext cx="2338235" cy="8180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1645920"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 name="Rectangle 12">
            <a:extLst>
              <a:ext uri="{FF2B5EF4-FFF2-40B4-BE49-F238E27FC236}">
                <a16:creationId xmlns:a16="http://schemas.microsoft.com/office/drawing/2014/main" id="{B583263A-C6A2-4F65-9161-C6261EA18D1F}"/>
              </a:ext>
            </a:extLst>
          </p:cNvPr>
          <p:cNvSpPr/>
          <p:nvPr/>
        </p:nvSpPr>
        <p:spPr>
          <a:xfrm>
            <a:off x="108484" y="1069481"/>
            <a:ext cx="1964962" cy="10736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defRPr/>
            </a:pPr>
            <a:r>
              <a:rPr lang="tr-TR" sz="2400" dirty="0"/>
              <a:t>Allah’ın</a:t>
            </a:r>
            <a:r>
              <a:rPr lang="tr-TR" sz="2400" b="1" dirty="0"/>
              <a:t> </a:t>
            </a:r>
            <a:r>
              <a:rPr lang="tr-TR" sz="2400" dirty="0"/>
              <a:t>birliği ile </a:t>
            </a:r>
            <a:r>
              <a:rPr lang="tr-TR" sz="2400"/>
              <a:t>ilgi isimleri</a:t>
            </a:r>
            <a:endParaRPr lang="tr-TR" sz="2400" dirty="0">
              <a:solidFill>
                <a:prstClr val="white"/>
              </a:solidFill>
            </a:endParaRPr>
          </a:p>
        </p:txBody>
      </p:sp>
      <p:sp>
        <p:nvSpPr>
          <p:cNvPr id="10" name="Rectangle 13">
            <a:extLst>
              <a:ext uri="{FF2B5EF4-FFF2-40B4-BE49-F238E27FC236}">
                <a16:creationId xmlns:a16="http://schemas.microsoft.com/office/drawing/2014/main" id="{F1E26C6E-1174-43DA-B675-94D6161C87BE}"/>
              </a:ext>
            </a:extLst>
          </p:cNvPr>
          <p:cNvSpPr/>
          <p:nvPr/>
        </p:nvSpPr>
        <p:spPr>
          <a:xfrm>
            <a:off x="2279282" y="1087396"/>
            <a:ext cx="2190573" cy="10557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tr-TR" sz="2400" dirty="0">
                <a:solidFill>
                  <a:prstClr val="white"/>
                </a:solidFill>
              </a:rPr>
              <a:t>Allah’ın yaratmasıyla ilgili isimleri</a:t>
            </a:r>
          </a:p>
        </p:txBody>
      </p:sp>
      <p:sp>
        <p:nvSpPr>
          <p:cNvPr id="11" name="Rectangle 14">
            <a:extLst>
              <a:ext uri="{FF2B5EF4-FFF2-40B4-BE49-F238E27FC236}">
                <a16:creationId xmlns:a16="http://schemas.microsoft.com/office/drawing/2014/main" id="{E9491B19-F611-489B-8FFB-118209E6D984}"/>
              </a:ext>
            </a:extLst>
          </p:cNvPr>
          <p:cNvSpPr/>
          <p:nvPr/>
        </p:nvSpPr>
        <p:spPr>
          <a:xfrm>
            <a:off x="4754397" y="1100832"/>
            <a:ext cx="2279287" cy="109978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tr-TR" sz="2400" dirty="0">
                <a:solidFill>
                  <a:prstClr val="white"/>
                </a:solidFill>
                <a:effectLst>
                  <a:outerShdw blurRad="38100" dist="38100" dir="2700000" algn="tl">
                    <a:srgbClr val="000000">
                      <a:alpha val="43137"/>
                    </a:srgbClr>
                  </a:outerShdw>
                </a:effectLst>
              </a:rPr>
              <a:t>Allah’ın yaşatması ile ilgili isimleri</a:t>
            </a:r>
          </a:p>
        </p:txBody>
      </p:sp>
      <p:sp>
        <p:nvSpPr>
          <p:cNvPr id="12" name="Rectangle 15">
            <a:extLst>
              <a:ext uri="{FF2B5EF4-FFF2-40B4-BE49-F238E27FC236}">
                <a16:creationId xmlns:a16="http://schemas.microsoft.com/office/drawing/2014/main" id="{96DB1651-B632-491D-992B-668104903E66}"/>
              </a:ext>
            </a:extLst>
          </p:cNvPr>
          <p:cNvSpPr/>
          <p:nvPr/>
        </p:nvSpPr>
        <p:spPr>
          <a:xfrm>
            <a:off x="7320293" y="1121518"/>
            <a:ext cx="2338235" cy="1079096"/>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tr-TR" sz="2400" dirty="0">
                <a:solidFill>
                  <a:prstClr val="white"/>
                </a:solidFill>
              </a:rPr>
              <a:t>Allah’ın rızık vermesi ilgili isimleri</a:t>
            </a:r>
          </a:p>
        </p:txBody>
      </p:sp>
      <p:grpSp>
        <p:nvGrpSpPr>
          <p:cNvPr id="45" name="Group 48">
            <a:extLst>
              <a:ext uri="{FF2B5EF4-FFF2-40B4-BE49-F238E27FC236}">
                <a16:creationId xmlns:a16="http://schemas.microsoft.com/office/drawing/2014/main" id="{E075F8DB-8BAD-44EE-9FDD-EADF057445A6}"/>
              </a:ext>
            </a:extLst>
          </p:cNvPr>
          <p:cNvGrpSpPr/>
          <p:nvPr/>
        </p:nvGrpSpPr>
        <p:grpSpPr>
          <a:xfrm rot="20809186">
            <a:off x="261468" y="3549149"/>
            <a:ext cx="1657572" cy="559927"/>
            <a:chOff x="4196582" y="4104015"/>
            <a:chExt cx="1463820" cy="547838"/>
          </a:xfrm>
        </p:grpSpPr>
        <p:sp>
          <p:nvSpPr>
            <p:cNvPr id="46" name="Freeform: Shape 49">
              <a:extLst>
                <a:ext uri="{FF2B5EF4-FFF2-40B4-BE49-F238E27FC236}">
                  <a16:creationId xmlns:a16="http://schemas.microsoft.com/office/drawing/2014/main" id="{2AC59A70-4F5B-41CE-8FA3-2CA95D2F18D8}"/>
                </a:ext>
              </a:extLst>
            </p:cNvPr>
            <p:cNvSpPr/>
            <p:nvPr/>
          </p:nvSpPr>
          <p:spPr>
            <a:xfrm>
              <a:off x="4265036" y="4478457"/>
              <a:ext cx="1350521" cy="173394"/>
            </a:xfrm>
            <a:custGeom>
              <a:avLst/>
              <a:gdLst>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599217 h 599217"/>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0 h 599217"/>
                <a:gd name="connsiteX0" fmla="*/ 30550 w 2843023"/>
                <a:gd name="connsiteY0" fmla="*/ 0 h 599217"/>
                <a:gd name="connsiteX1" fmla="*/ 2843023 w 2843023"/>
                <a:gd name="connsiteY1" fmla="*/ 0 h 599217"/>
                <a:gd name="connsiteX2" fmla="*/ 2843023 w 2843023"/>
                <a:gd name="connsiteY2" fmla="*/ 599216 h 599217"/>
                <a:gd name="connsiteX3" fmla="*/ 2815635 w 2843023"/>
                <a:gd name="connsiteY3" fmla="*/ 584277 h 599217"/>
                <a:gd name="connsiteX4" fmla="*/ 1436787 w 2843023"/>
                <a:gd name="connsiteY4" fmla="*/ 301128 h 599217"/>
                <a:gd name="connsiteX5" fmla="*/ 30550 w 2843023"/>
                <a:gd name="connsiteY5" fmla="*/ 0 h 59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3023" h="599217">
                  <a:moveTo>
                    <a:pt x="30550" y="0"/>
                  </a:moveTo>
                  <a:lnTo>
                    <a:pt x="2843023" y="0"/>
                  </a:lnTo>
                  <a:lnTo>
                    <a:pt x="2843023" y="599216"/>
                  </a:lnTo>
                  <a:lnTo>
                    <a:pt x="2815635" y="584277"/>
                  </a:lnTo>
                  <a:cubicBezTo>
                    <a:pt x="2462757" y="409333"/>
                    <a:pt x="1975261" y="301128"/>
                    <a:pt x="1436787" y="301128"/>
                  </a:cubicBezTo>
                  <a:cubicBezTo>
                    <a:pt x="972606" y="203749"/>
                    <a:pt x="-203823" y="50188"/>
                    <a:pt x="30550" y="0"/>
                  </a:cubicBezTo>
                  <a:close/>
                </a:path>
              </a:pathLst>
            </a:custGeom>
            <a:solidFill>
              <a:schemeClr val="bg2">
                <a:lumMod val="90000"/>
              </a:schemeClr>
            </a:solidFill>
            <a:ln>
              <a:noFill/>
            </a:ln>
            <a:effectLst>
              <a:outerShdw blurRad="63500" dist="88900" dir="5400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50">
              <a:extLst>
                <a:ext uri="{FF2B5EF4-FFF2-40B4-BE49-F238E27FC236}">
                  <a16:creationId xmlns:a16="http://schemas.microsoft.com/office/drawing/2014/main" id="{463A0335-306A-4629-AE3E-8397D4A893A3}"/>
                </a:ext>
              </a:extLst>
            </p:cNvPr>
            <p:cNvSpPr/>
            <p:nvPr/>
          </p:nvSpPr>
          <p:spPr>
            <a:xfrm>
              <a:off x="4205677" y="4107137"/>
              <a:ext cx="1454725" cy="544716"/>
            </a:xfrm>
            <a:prstGeom prst="rect">
              <a:avLst/>
            </a:prstGeom>
            <a:solidFill>
              <a:srgbClr val="FD4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1">
                  <a:ln>
                    <a:noFill/>
                  </a:ln>
                  <a:solidFill>
                    <a:prstClr val="black"/>
                  </a:solidFill>
                  <a:effectLst/>
                  <a:uLnTx/>
                  <a:uFillTx/>
                  <a:latin typeface="Calibri" panose="020F0502020204030204"/>
                  <a:ea typeface="+mn-ea"/>
                  <a:cs typeface="+mn-cs"/>
                </a:rPr>
                <a:t>Vahid</a:t>
              </a:r>
              <a:endParaRPr kumimoji="0" lang="en-US" sz="3200" b="0" i="0" u="none" strike="noStrike" kern="1200" cap="none" spc="0" normalizeH="0" baseline="0" noProof="1">
                <a:ln>
                  <a:noFill/>
                </a:ln>
                <a:solidFill>
                  <a:prstClr val="black"/>
                </a:solidFill>
                <a:effectLst/>
                <a:uLnTx/>
                <a:uFillTx/>
                <a:latin typeface="Calibri" panose="020F0502020204030204"/>
                <a:ea typeface="+mn-ea"/>
                <a:cs typeface="+mn-cs"/>
              </a:endParaRPr>
            </a:p>
          </p:txBody>
        </p:sp>
        <p:sp>
          <p:nvSpPr>
            <p:cNvPr id="48" name="Rectangle 51">
              <a:extLst>
                <a:ext uri="{FF2B5EF4-FFF2-40B4-BE49-F238E27FC236}">
                  <a16:creationId xmlns:a16="http://schemas.microsoft.com/office/drawing/2014/main" id="{B6633CE9-FE2D-4D8E-8E6F-0BF932F0D0F3}"/>
                </a:ext>
              </a:extLst>
            </p:cNvPr>
            <p:cNvSpPr/>
            <p:nvPr/>
          </p:nvSpPr>
          <p:spPr>
            <a:xfrm rot="16200000">
              <a:off x="4063964" y="4236633"/>
              <a:ext cx="544715" cy="279479"/>
            </a:xfrm>
            <a:prstGeom prst="rect">
              <a:avLst/>
            </a:prstGeom>
            <a:solidFill>
              <a:schemeClr val="tx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4" name="Dikdörtgen 103"/>
          <p:cNvSpPr/>
          <p:nvPr/>
        </p:nvSpPr>
        <p:spPr>
          <a:xfrm>
            <a:off x="9803567" y="89706"/>
            <a:ext cx="2366549" cy="618180"/>
          </a:xfrm>
          <a:prstGeom prst="rect">
            <a:avLst/>
          </a:prstGeom>
          <a:solidFill>
            <a:srgbClr val="EE7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 name="Metin kutusu 101"/>
          <p:cNvSpPr txBox="1"/>
          <p:nvPr/>
        </p:nvSpPr>
        <p:spPr>
          <a:xfrm>
            <a:off x="9877860" y="3348"/>
            <a:ext cx="221796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1" i="0" u="none" strike="noStrike" kern="1200" cap="none" spc="0" normalizeH="0" baseline="0" noProof="0" dirty="0">
                <a:ln>
                  <a:noFill/>
                </a:ln>
                <a:solidFill>
                  <a:prstClr val="white"/>
                </a:solidFill>
                <a:effectLst/>
                <a:uLnTx/>
                <a:uFillTx/>
                <a:latin typeface="Calibri" panose="020F0502020204030204"/>
                <a:ea typeface="+mn-ea"/>
                <a:cs typeface="+mn-cs"/>
              </a:rPr>
              <a:t>Ara özet</a:t>
            </a:r>
          </a:p>
        </p:txBody>
      </p:sp>
      <p:grpSp>
        <p:nvGrpSpPr>
          <p:cNvPr id="105" name="Group 28">
            <a:extLst>
              <a:ext uri="{FF2B5EF4-FFF2-40B4-BE49-F238E27FC236}">
                <a16:creationId xmlns:a16="http://schemas.microsoft.com/office/drawing/2014/main" id="{56E41C39-9545-4DF8-BB47-689CC9065233}"/>
              </a:ext>
            </a:extLst>
          </p:cNvPr>
          <p:cNvGrpSpPr/>
          <p:nvPr/>
        </p:nvGrpSpPr>
        <p:grpSpPr>
          <a:xfrm rot="20918825">
            <a:off x="4953400" y="2661383"/>
            <a:ext cx="1570401" cy="526817"/>
            <a:chOff x="380580" y="2050472"/>
            <a:chExt cx="2812475" cy="2770910"/>
          </a:xfrm>
        </p:grpSpPr>
        <p:sp>
          <p:nvSpPr>
            <p:cNvPr id="106" name="Freeform: Shape 29">
              <a:extLst>
                <a:ext uri="{FF2B5EF4-FFF2-40B4-BE49-F238E27FC236}">
                  <a16:creationId xmlns:a16="http://schemas.microsoft.com/office/drawing/2014/main" id="{BE897BFA-5312-4B98-AA66-B7F633EDE6DF}"/>
                </a:ext>
              </a:extLst>
            </p:cNvPr>
            <p:cNvSpPr/>
            <p:nvPr/>
          </p:nvSpPr>
          <p:spPr>
            <a:xfrm>
              <a:off x="495340" y="4486153"/>
              <a:ext cx="2582955" cy="335229"/>
            </a:xfrm>
            <a:custGeom>
              <a:avLst/>
              <a:gdLst>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599217 h 59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2473" h="599217">
                  <a:moveTo>
                    <a:pt x="0" y="0"/>
                  </a:moveTo>
                  <a:lnTo>
                    <a:pt x="2812473" y="0"/>
                  </a:lnTo>
                  <a:lnTo>
                    <a:pt x="2812473" y="599216"/>
                  </a:lnTo>
                  <a:lnTo>
                    <a:pt x="2785085" y="584277"/>
                  </a:lnTo>
                  <a:cubicBezTo>
                    <a:pt x="2432207" y="409333"/>
                    <a:pt x="1944711" y="301128"/>
                    <a:pt x="1406237" y="301128"/>
                  </a:cubicBezTo>
                  <a:cubicBezTo>
                    <a:pt x="867763" y="301128"/>
                    <a:pt x="380267" y="409333"/>
                    <a:pt x="27389" y="584277"/>
                  </a:cubicBezTo>
                  <a:lnTo>
                    <a:pt x="0" y="599217"/>
                  </a:lnTo>
                  <a:close/>
                </a:path>
              </a:pathLst>
            </a:custGeom>
            <a:solidFill>
              <a:schemeClr val="bg2">
                <a:lumMod val="90000"/>
              </a:schemeClr>
            </a:solidFill>
            <a:ln>
              <a:noFill/>
            </a:ln>
            <a:effectLst>
              <a:outerShdw blurRad="63500" dist="88900" dir="5400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 name="Rectangle 30">
              <a:extLst>
                <a:ext uri="{FF2B5EF4-FFF2-40B4-BE49-F238E27FC236}">
                  <a16:creationId xmlns:a16="http://schemas.microsoft.com/office/drawing/2014/main" id="{A48705A2-87EA-48BD-893F-88A1D7F8CD1B}"/>
                </a:ext>
              </a:extLst>
            </p:cNvPr>
            <p:cNvSpPr/>
            <p:nvPr/>
          </p:nvSpPr>
          <p:spPr>
            <a:xfrm>
              <a:off x="380582" y="2050473"/>
              <a:ext cx="2812473" cy="2770909"/>
            </a:xfrm>
            <a:prstGeom prst="rect">
              <a:avLst/>
            </a:prstGeom>
            <a:solidFill>
              <a:srgbClr val="1DA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tr-TR" sz="3200" noProof="1">
                  <a:solidFill>
                    <a:prstClr val="black"/>
                  </a:solidFill>
                </a:rPr>
                <a:t>Hayy</a:t>
              </a:r>
            </a:p>
          </p:txBody>
        </p:sp>
        <p:sp>
          <p:nvSpPr>
            <p:cNvPr id="108" name="Rectangle 31">
              <a:extLst>
                <a:ext uri="{FF2B5EF4-FFF2-40B4-BE49-F238E27FC236}">
                  <a16:creationId xmlns:a16="http://schemas.microsoft.com/office/drawing/2014/main" id="{30DEDD91-F0D5-414F-BC94-4520BC09BF5E}"/>
                </a:ext>
              </a:extLst>
            </p:cNvPr>
            <p:cNvSpPr/>
            <p:nvPr/>
          </p:nvSpPr>
          <p:spPr>
            <a:xfrm>
              <a:off x="380580" y="2050472"/>
              <a:ext cx="2812473" cy="540327"/>
            </a:xfrm>
            <a:prstGeom prst="rect">
              <a:avLst/>
            </a:prstGeom>
            <a:solidFill>
              <a:schemeClr val="tx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9" name="Group 68">
            <a:extLst>
              <a:ext uri="{FF2B5EF4-FFF2-40B4-BE49-F238E27FC236}">
                <a16:creationId xmlns:a16="http://schemas.microsoft.com/office/drawing/2014/main" id="{C5F68D10-8C6B-4272-AE09-6379E04A3081}"/>
              </a:ext>
            </a:extLst>
          </p:cNvPr>
          <p:cNvGrpSpPr/>
          <p:nvPr/>
        </p:nvGrpSpPr>
        <p:grpSpPr>
          <a:xfrm>
            <a:off x="5006334" y="3648968"/>
            <a:ext cx="1654931" cy="517435"/>
            <a:chOff x="4205677" y="4107136"/>
            <a:chExt cx="1454725" cy="544717"/>
          </a:xfrm>
        </p:grpSpPr>
        <p:sp>
          <p:nvSpPr>
            <p:cNvPr id="110" name="Freeform: Shape 69">
              <a:extLst>
                <a:ext uri="{FF2B5EF4-FFF2-40B4-BE49-F238E27FC236}">
                  <a16:creationId xmlns:a16="http://schemas.microsoft.com/office/drawing/2014/main" id="{71CDEF68-AC0C-4167-99E5-0C57214962BB}"/>
                </a:ext>
              </a:extLst>
            </p:cNvPr>
            <p:cNvSpPr/>
            <p:nvPr/>
          </p:nvSpPr>
          <p:spPr>
            <a:xfrm>
              <a:off x="4265036" y="4478457"/>
              <a:ext cx="1350521" cy="173394"/>
            </a:xfrm>
            <a:custGeom>
              <a:avLst/>
              <a:gdLst>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599217 h 599217"/>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0 h 599217"/>
                <a:gd name="connsiteX0" fmla="*/ 30550 w 2843023"/>
                <a:gd name="connsiteY0" fmla="*/ 0 h 599217"/>
                <a:gd name="connsiteX1" fmla="*/ 2843023 w 2843023"/>
                <a:gd name="connsiteY1" fmla="*/ 0 h 599217"/>
                <a:gd name="connsiteX2" fmla="*/ 2843023 w 2843023"/>
                <a:gd name="connsiteY2" fmla="*/ 599216 h 599217"/>
                <a:gd name="connsiteX3" fmla="*/ 2815635 w 2843023"/>
                <a:gd name="connsiteY3" fmla="*/ 584277 h 599217"/>
                <a:gd name="connsiteX4" fmla="*/ 1436787 w 2843023"/>
                <a:gd name="connsiteY4" fmla="*/ 301128 h 599217"/>
                <a:gd name="connsiteX5" fmla="*/ 30550 w 2843023"/>
                <a:gd name="connsiteY5" fmla="*/ 0 h 59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3023" h="599217">
                  <a:moveTo>
                    <a:pt x="30550" y="0"/>
                  </a:moveTo>
                  <a:lnTo>
                    <a:pt x="2843023" y="0"/>
                  </a:lnTo>
                  <a:lnTo>
                    <a:pt x="2843023" y="599216"/>
                  </a:lnTo>
                  <a:lnTo>
                    <a:pt x="2815635" y="584277"/>
                  </a:lnTo>
                  <a:cubicBezTo>
                    <a:pt x="2462757" y="409333"/>
                    <a:pt x="1975261" y="301128"/>
                    <a:pt x="1436787" y="301128"/>
                  </a:cubicBezTo>
                  <a:cubicBezTo>
                    <a:pt x="972606" y="203749"/>
                    <a:pt x="-203823" y="50188"/>
                    <a:pt x="30550" y="0"/>
                  </a:cubicBezTo>
                  <a:close/>
                </a:path>
              </a:pathLst>
            </a:custGeom>
            <a:solidFill>
              <a:schemeClr val="bg2">
                <a:lumMod val="90000"/>
              </a:schemeClr>
            </a:solidFill>
            <a:ln>
              <a:noFill/>
            </a:ln>
            <a:effectLst>
              <a:outerShdw blurRad="63500" dist="88900" dir="5400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 name="Rectangle 70">
              <a:extLst>
                <a:ext uri="{FF2B5EF4-FFF2-40B4-BE49-F238E27FC236}">
                  <a16:creationId xmlns:a16="http://schemas.microsoft.com/office/drawing/2014/main" id="{6B07B334-560A-4AF4-AAD8-04F80EA94101}"/>
                </a:ext>
              </a:extLst>
            </p:cNvPr>
            <p:cNvSpPr/>
            <p:nvPr/>
          </p:nvSpPr>
          <p:spPr>
            <a:xfrm>
              <a:off x="4205677" y="4107137"/>
              <a:ext cx="1454725" cy="544716"/>
            </a:xfrm>
            <a:prstGeom prst="rect">
              <a:avLst/>
            </a:prstGeom>
            <a:solidFill>
              <a:srgbClr val="FD4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tr-TR" sz="3600" noProof="1">
                  <a:solidFill>
                    <a:prstClr val="black"/>
                  </a:solidFill>
                </a:rPr>
                <a:t>Bais</a:t>
              </a:r>
            </a:p>
          </p:txBody>
        </p:sp>
        <p:sp>
          <p:nvSpPr>
            <p:cNvPr id="112" name="Rectangle 71">
              <a:extLst>
                <a:ext uri="{FF2B5EF4-FFF2-40B4-BE49-F238E27FC236}">
                  <a16:creationId xmlns:a16="http://schemas.microsoft.com/office/drawing/2014/main" id="{20F63846-D482-436E-8F75-8053BFCD16CA}"/>
                </a:ext>
              </a:extLst>
            </p:cNvPr>
            <p:cNvSpPr/>
            <p:nvPr/>
          </p:nvSpPr>
          <p:spPr>
            <a:xfrm rot="16200000">
              <a:off x="4073059" y="4239754"/>
              <a:ext cx="544715" cy="279479"/>
            </a:xfrm>
            <a:prstGeom prst="rect">
              <a:avLst/>
            </a:prstGeom>
            <a:solidFill>
              <a:schemeClr val="tx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3" name="Group 72">
            <a:extLst>
              <a:ext uri="{FF2B5EF4-FFF2-40B4-BE49-F238E27FC236}">
                <a16:creationId xmlns:a16="http://schemas.microsoft.com/office/drawing/2014/main" id="{38282B9F-71BF-4E0D-ADCA-25BB668B7446}"/>
              </a:ext>
            </a:extLst>
          </p:cNvPr>
          <p:cNvGrpSpPr/>
          <p:nvPr/>
        </p:nvGrpSpPr>
        <p:grpSpPr>
          <a:xfrm rot="20973954">
            <a:off x="5161542" y="4590016"/>
            <a:ext cx="1388782" cy="489344"/>
            <a:chOff x="4205677" y="4107136"/>
            <a:chExt cx="1454725" cy="544717"/>
          </a:xfrm>
        </p:grpSpPr>
        <p:sp>
          <p:nvSpPr>
            <p:cNvPr id="114" name="Freeform: Shape 73">
              <a:extLst>
                <a:ext uri="{FF2B5EF4-FFF2-40B4-BE49-F238E27FC236}">
                  <a16:creationId xmlns:a16="http://schemas.microsoft.com/office/drawing/2014/main" id="{3120D3A1-730D-41D9-B373-6FF75DCFE502}"/>
                </a:ext>
              </a:extLst>
            </p:cNvPr>
            <p:cNvSpPr/>
            <p:nvPr/>
          </p:nvSpPr>
          <p:spPr>
            <a:xfrm>
              <a:off x="4265036" y="4478457"/>
              <a:ext cx="1350521" cy="173394"/>
            </a:xfrm>
            <a:custGeom>
              <a:avLst/>
              <a:gdLst>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599217 h 599217"/>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0 h 599217"/>
                <a:gd name="connsiteX0" fmla="*/ 30550 w 2843023"/>
                <a:gd name="connsiteY0" fmla="*/ 0 h 599217"/>
                <a:gd name="connsiteX1" fmla="*/ 2843023 w 2843023"/>
                <a:gd name="connsiteY1" fmla="*/ 0 h 599217"/>
                <a:gd name="connsiteX2" fmla="*/ 2843023 w 2843023"/>
                <a:gd name="connsiteY2" fmla="*/ 599216 h 599217"/>
                <a:gd name="connsiteX3" fmla="*/ 2815635 w 2843023"/>
                <a:gd name="connsiteY3" fmla="*/ 584277 h 599217"/>
                <a:gd name="connsiteX4" fmla="*/ 1436787 w 2843023"/>
                <a:gd name="connsiteY4" fmla="*/ 301128 h 599217"/>
                <a:gd name="connsiteX5" fmla="*/ 30550 w 2843023"/>
                <a:gd name="connsiteY5" fmla="*/ 0 h 59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3023" h="599217">
                  <a:moveTo>
                    <a:pt x="30550" y="0"/>
                  </a:moveTo>
                  <a:lnTo>
                    <a:pt x="2843023" y="0"/>
                  </a:lnTo>
                  <a:lnTo>
                    <a:pt x="2843023" y="599216"/>
                  </a:lnTo>
                  <a:lnTo>
                    <a:pt x="2815635" y="584277"/>
                  </a:lnTo>
                  <a:cubicBezTo>
                    <a:pt x="2462757" y="409333"/>
                    <a:pt x="1975261" y="301128"/>
                    <a:pt x="1436787" y="301128"/>
                  </a:cubicBezTo>
                  <a:cubicBezTo>
                    <a:pt x="972606" y="203749"/>
                    <a:pt x="-203823" y="50188"/>
                    <a:pt x="30550" y="0"/>
                  </a:cubicBezTo>
                  <a:close/>
                </a:path>
              </a:pathLst>
            </a:custGeom>
            <a:solidFill>
              <a:schemeClr val="bg2">
                <a:lumMod val="90000"/>
              </a:schemeClr>
            </a:solidFill>
            <a:ln>
              <a:noFill/>
            </a:ln>
            <a:effectLst>
              <a:outerShdw blurRad="63500" dist="88900" dir="5400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 name="Rectangle 74">
              <a:extLst>
                <a:ext uri="{FF2B5EF4-FFF2-40B4-BE49-F238E27FC236}">
                  <a16:creationId xmlns:a16="http://schemas.microsoft.com/office/drawing/2014/main" id="{25CB034E-A8BC-4DE9-831B-51A0A2B50D91}"/>
                </a:ext>
              </a:extLst>
            </p:cNvPr>
            <p:cNvSpPr/>
            <p:nvPr/>
          </p:nvSpPr>
          <p:spPr>
            <a:xfrm>
              <a:off x="4205677" y="4107137"/>
              <a:ext cx="1454725" cy="544716"/>
            </a:xfrm>
            <a:prstGeom prst="rect">
              <a:avLst/>
            </a:prstGeom>
            <a:solidFill>
              <a:srgbClr val="FFD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tr-TR" sz="3200" noProof="1">
                  <a:solidFill>
                    <a:prstClr val="black"/>
                  </a:solidFill>
                </a:rPr>
                <a:t>Muhyî</a:t>
              </a:r>
            </a:p>
          </p:txBody>
        </p:sp>
        <p:sp>
          <p:nvSpPr>
            <p:cNvPr id="116" name="Rectangle 75">
              <a:extLst>
                <a:ext uri="{FF2B5EF4-FFF2-40B4-BE49-F238E27FC236}">
                  <a16:creationId xmlns:a16="http://schemas.microsoft.com/office/drawing/2014/main" id="{C1FD0783-2D6F-45B4-A94C-F2A7D7FB19D2}"/>
                </a:ext>
              </a:extLst>
            </p:cNvPr>
            <p:cNvSpPr/>
            <p:nvPr/>
          </p:nvSpPr>
          <p:spPr>
            <a:xfrm rot="16200000">
              <a:off x="4073059" y="4239754"/>
              <a:ext cx="544715" cy="279479"/>
            </a:xfrm>
            <a:prstGeom prst="rect">
              <a:avLst/>
            </a:prstGeom>
            <a:solidFill>
              <a:schemeClr val="tx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7" name="Group 28">
            <a:extLst>
              <a:ext uri="{FF2B5EF4-FFF2-40B4-BE49-F238E27FC236}">
                <a16:creationId xmlns:a16="http://schemas.microsoft.com/office/drawing/2014/main" id="{56E41C39-9545-4DF8-BB47-689CC9065233}"/>
              </a:ext>
            </a:extLst>
          </p:cNvPr>
          <p:cNvGrpSpPr/>
          <p:nvPr/>
        </p:nvGrpSpPr>
        <p:grpSpPr>
          <a:xfrm rot="20918825">
            <a:off x="7435621" y="2830388"/>
            <a:ext cx="1570401" cy="526817"/>
            <a:chOff x="380580" y="2050472"/>
            <a:chExt cx="2812475" cy="2770910"/>
          </a:xfrm>
        </p:grpSpPr>
        <p:sp>
          <p:nvSpPr>
            <p:cNvPr id="118" name="Freeform: Shape 29">
              <a:extLst>
                <a:ext uri="{FF2B5EF4-FFF2-40B4-BE49-F238E27FC236}">
                  <a16:creationId xmlns:a16="http://schemas.microsoft.com/office/drawing/2014/main" id="{BE897BFA-5312-4B98-AA66-B7F633EDE6DF}"/>
                </a:ext>
              </a:extLst>
            </p:cNvPr>
            <p:cNvSpPr/>
            <p:nvPr/>
          </p:nvSpPr>
          <p:spPr>
            <a:xfrm>
              <a:off x="495340" y="4486153"/>
              <a:ext cx="2582955" cy="335229"/>
            </a:xfrm>
            <a:custGeom>
              <a:avLst/>
              <a:gdLst>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599217 h 59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2473" h="599217">
                  <a:moveTo>
                    <a:pt x="0" y="0"/>
                  </a:moveTo>
                  <a:lnTo>
                    <a:pt x="2812473" y="0"/>
                  </a:lnTo>
                  <a:lnTo>
                    <a:pt x="2812473" y="599216"/>
                  </a:lnTo>
                  <a:lnTo>
                    <a:pt x="2785085" y="584277"/>
                  </a:lnTo>
                  <a:cubicBezTo>
                    <a:pt x="2432207" y="409333"/>
                    <a:pt x="1944711" y="301128"/>
                    <a:pt x="1406237" y="301128"/>
                  </a:cubicBezTo>
                  <a:cubicBezTo>
                    <a:pt x="867763" y="301128"/>
                    <a:pt x="380267" y="409333"/>
                    <a:pt x="27389" y="584277"/>
                  </a:cubicBezTo>
                  <a:lnTo>
                    <a:pt x="0" y="599217"/>
                  </a:lnTo>
                  <a:close/>
                </a:path>
              </a:pathLst>
            </a:custGeom>
            <a:solidFill>
              <a:schemeClr val="bg2">
                <a:lumMod val="90000"/>
              </a:schemeClr>
            </a:solidFill>
            <a:ln>
              <a:noFill/>
            </a:ln>
            <a:effectLst>
              <a:outerShdw blurRad="63500" dist="88900" dir="5400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9" name="Rectangle 30">
              <a:extLst>
                <a:ext uri="{FF2B5EF4-FFF2-40B4-BE49-F238E27FC236}">
                  <a16:creationId xmlns:a16="http://schemas.microsoft.com/office/drawing/2014/main" id="{A48705A2-87EA-48BD-893F-88A1D7F8CD1B}"/>
                </a:ext>
              </a:extLst>
            </p:cNvPr>
            <p:cNvSpPr/>
            <p:nvPr/>
          </p:nvSpPr>
          <p:spPr>
            <a:xfrm>
              <a:off x="380582" y="2050473"/>
              <a:ext cx="2812473" cy="2770909"/>
            </a:xfrm>
            <a:prstGeom prst="rect">
              <a:avLst/>
            </a:prstGeom>
            <a:solidFill>
              <a:srgbClr val="1DA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tr-TR" sz="3200" noProof="1">
                  <a:solidFill>
                    <a:prstClr val="black"/>
                  </a:solidFill>
                </a:rPr>
                <a:t>Rezzak</a:t>
              </a:r>
            </a:p>
          </p:txBody>
        </p:sp>
        <p:sp>
          <p:nvSpPr>
            <p:cNvPr id="120" name="Rectangle 31">
              <a:extLst>
                <a:ext uri="{FF2B5EF4-FFF2-40B4-BE49-F238E27FC236}">
                  <a16:creationId xmlns:a16="http://schemas.microsoft.com/office/drawing/2014/main" id="{30DEDD91-F0D5-414F-BC94-4520BC09BF5E}"/>
                </a:ext>
              </a:extLst>
            </p:cNvPr>
            <p:cNvSpPr/>
            <p:nvPr/>
          </p:nvSpPr>
          <p:spPr>
            <a:xfrm>
              <a:off x="380580" y="2050472"/>
              <a:ext cx="2812473" cy="540327"/>
            </a:xfrm>
            <a:prstGeom prst="rect">
              <a:avLst/>
            </a:prstGeom>
            <a:solidFill>
              <a:schemeClr val="tx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1" name="Group 68">
            <a:extLst>
              <a:ext uri="{FF2B5EF4-FFF2-40B4-BE49-F238E27FC236}">
                <a16:creationId xmlns:a16="http://schemas.microsoft.com/office/drawing/2014/main" id="{C5F68D10-8C6B-4272-AE09-6379E04A3081}"/>
              </a:ext>
            </a:extLst>
          </p:cNvPr>
          <p:cNvGrpSpPr/>
          <p:nvPr/>
        </p:nvGrpSpPr>
        <p:grpSpPr>
          <a:xfrm>
            <a:off x="7936224" y="3486369"/>
            <a:ext cx="1654931" cy="517435"/>
            <a:chOff x="4205677" y="4107136"/>
            <a:chExt cx="1454725" cy="544717"/>
          </a:xfrm>
        </p:grpSpPr>
        <p:sp>
          <p:nvSpPr>
            <p:cNvPr id="122" name="Freeform: Shape 69">
              <a:extLst>
                <a:ext uri="{FF2B5EF4-FFF2-40B4-BE49-F238E27FC236}">
                  <a16:creationId xmlns:a16="http://schemas.microsoft.com/office/drawing/2014/main" id="{71CDEF68-AC0C-4167-99E5-0C57214962BB}"/>
                </a:ext>
              </a:extLst>
            </p:cNvPr>
            <p:cNvSpPr/>
            <p:nvPr/>
          </p:nvSpPr>
          <p:spPr>
            <a:xfrm>
              <a:off x="4265036" y="4478457"/>
              <a:ext cx="1350521" cy="173394"/>
            </a:xfrm>
            <a:custGeom>
              <a:avLst/>
              <a:gdLst>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599217 h 599217"/>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0 h 599217"/>
                <a:gd name="connsiteX0" fmla="*/ 30550 w 2843023"/>
                <a:gd name="connsiteY0" fmla="*/ 0 h 599217"/>
                <a:gd name="connsiteX1" fmla="*/ 2843023 w 2843023"/>
                <a:gd name="connsiteY1" fmla="*/ 0 h 599217"/>
                <a:gd name="connsiteX2" fmla="*/ 2843023 w 2843023"/>
                <a:gd name="connsiteY2" fmla="*/ 599216 h 599217"/>
                <a:gd name="connsiteX3" fmla="*/ 2815635 w 2843023"/>
                <a:gd name="connsiteY3" fmla="*/ 584277 h 599217"/>
                <a:gd name="connsiteX4" fmla="*/ 1436787 w 2843023"/>
                <a:gd name="connsiteY4" fmla="*/ 301128 h 599217"/>
                <a:gd name="connsiteX5" fmla="*/ 30550 w 2843023"/>
                <a:gd name="connsiteY5" fmla="*/ 0 h 59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3023" h="599217">
                  <a:moveTo>
                    <a:pt x="30550" y="0"/>
                  </a:moveTo>
                  <a:lnTo>
                    <a:pt x="2843023" y="0"/>
                  </a:lnTo>
                  <a:lnTo>
                    <a:pt x="2843023" y="599216"/>
                  </a:lnTo>
                  <a:lnTo>
                    <a:pt x="2815635" y="584277"/>
                  </a:lnTo>
                  <a:cubicBezTo>
                    <a:pt x="2462757" y="409333"/>
                    <a:pt x="1975261" y="301128"/>
                    <a:pt x="1436787" y="301128"/>
                  </a:cubicBezTo>
                  <a:cubicBezTo>
                    <a:pt x="972606" y="203749"/>
                    <a:pt x="-203823" y="50188"/>
                    <a:pt x="30550" y="0"/>
                  </a:cubicBezTo>
                  <a:close/>
                </a:path>
              </a:pathLst>
            </a:custGeom>
            <a:solidFill>
              <a:schemeClr val="bg2">
                <a:lumMod val="90000"/>
              </a:schemeClr>
            </a:solidFill>
            <a:ln>
              <a:noFill/>
            </a:ln>
            <a:effectLst>
              <a:outerShdw blurRad="63500" dist="88900" dir="5400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Rectangle 70">
              <a:extLst>
                <a:ext uri="{FF2B5EF4-FFF2-40B4-BE49-F238E27FC236}">
                  <a16:creationId xmlns:a16="http://schemas.microsoft.com/office/drawing/2014/main" id="{6B07B334-560A-4AF4-AAD8-04F80EA94101}"/>
                </a:ext>
              </a:extLst>
            </p:cNvPr>
            <p:cNvSpPr/>
            <p:nvPr/>
          </p:nvSpPr>
          <p:spPr>
            <a:xfrm>
              <a:off x="4205677" y="4107137"/>
              <a:ext cx="1454725" cy="544716"/>
            </a:xfrm>
            <a:prstGeom prst="rect">
              <a:avLst/>
            </a:prstGeom>
            <a:solidFill>
              <a:srgbClr val="FD4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tr-TR" sz="2800" noProof="1">
                  <a:solidFill>
                    <a:prstClr val="black"/>
                  </a:solidFill>
                </a:rPr>
                <a:t>Nâfi’</a:t>
              </a:r>
            </a:p>
          </p:txBody>
        </p:sp>
        <p:sp>
          <p:nvSpPr>
            <p:cNvPr id="124" name="Rectangle 71">
              <a:extLst>
                <a:ext uri="{FF2B5EF4-FFF2-40B4-BE49-F238E27FC236}">
                  <a16:creationId xmlns:a16="http://schemas.microsoft.com/office/drawing/2014/main" id="{20F63846-D482-436E-8F75-8053BFCD16CA}"/>
                </a:ext>
              </a:extLst>
            </p:cNvPr>
            <p:cNvSpPr/>
            <p:nvPr/>
          </p:nvSpPr>
          <p:spPr>
            <a:xfrm rot="16200000">
              <a:off x="4073059" y="4239754"/>
              <a:ext cx="544715" cy="279479"/>
            </a:xfrm>
            <a:prstGeom prst="rect">
              <a:avLst/>
            </a:prstGeom>
            <a:solidFill>
              <a:schemeClr val="tx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5" name="Group 72">
            <a:extLst>
              <a:ext uri="{FF2B5EF4-FFF2-40B4-BE49-F238E27FC236}">
                <a16:creationId xmlns:a16="http://schemas.microsoft.com/office/drawing/2014/main" id="{38282B9F-71BF-4E0D-ADCA-25BB668B7446}"/>
              </a:ext>
            </a:extLst>
          </p:cNvPr>
          <p:cNvGrpSpPr/>
          <p:nvPr/>
        </p:nvGrpSpPr>
        <p:grpSpPr>
          <a:xfrm rot="20973954">
            <a:off x="7523244" y="4314641"/>
            <a:ext cx="1612750" cy="546361"/>
            <a:chOff x="4205677" y="4107136"/>
            <a:chExt cx="1689328" cy="608186"/>
          </a:xfrm>
        </p:grpSpPr>
        <p:sp>
          <p:nvSpPr>
            <p:cNvPr id="126" name="Freeform: Shape 73">
              <a:extLst>
                <a:ext uri="{FF2B5EF4-FFF2-40B4-BE49-F238E27FC236}">
                  <a16:creationId xmlns:a16="http://schemas.microsoft.com/office/drawing/2014/main" id="{3120D3A1-730D-41D9-B373-6FF75DCFE502}"/>
                </a:ext>
              </a:extLst>
            </p:cNvPr>
            <p:cNvSpPr/>
            <p:nvPr/>
          </p:nvSpPr>
          <p:spPr>
            <a:xfrm>
              <a:off x="4265036" y="4478457"/>
              <a:ext cx="1350521" cy="173394"/>
            </a:xfrm>
            <a:custGeom>
              <a:avLst/>
              <a:gdLst>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599217 h 599217"/>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0 h 599217"/>
                <a:gd name="connsiteX0" fmla="*/ 30550 w 2843023"/>
                <a:gd name="connsiteY0" fmla="*/ 0 h 599217"/>
                <a:gd name="connsiteX1" fmla="*/ 2843023 w 2843023"/>
                <a:gd name="connsiteY1" fmla="*/ 0 h 599217"/>
                <a:gd name="connsiteX2" fmla="*/ 2843023 w 2843023"/>
                <a:gd name="connsiteY2" fmla="*/ 599216 h 599217"/>
                <a:gd name="connsiteX3" fmla="*/ 2815635 w 2843023"/>
                <a:gd name="connsiteY3" fmla="*/ 584277 h 599217"/>
                <a:gd name="connsiteX4" fmla="*/ 1436787 w 2843023"/>
                <a:gd name="connsiteY4" fmla="*/ 301128 h 599217"/>
                <a:gd name="connsiteX5" fmla="*/ 30550 w 2843023"/>
                <a:gd name="connsiteY5" fmla="*/ 0 h 59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3023" h="599217">
                  <a:moveTo>
                    <a:pt x="30550" y="0"/>
                  </a:moveTo>
                  <a:lnTo>
                    <a:pt x="2843023" y="0"/>
                  </a:lnTo>
                  <a:lnTo>
                    <a:pt x="2843023" y="599216"/>
                  </a:lnTo>
                  <a:lnTo>
                    <a:pt x="2815635" y="584277"/>
                  </a:lnTo>
                  <a:cubicBezTo>
                    <a:pt x="2462757" y="409333"/>
                    <a:pt x="1975261" y="301128"/>
                    <a:pt x="1436787" y="301128"/>
                  </a:cubicBezTo>
                  <a:cubicBezTo>
                    <a:pt x="972606" y="203749"/>
                    <a:pt x="-203823" y="50188"/>
                    <a:pt x="30550" y="0"/>
                  </a:cubicBezTo>
                  <a:close/>
                </a:path>
              </a:pathLst>
            </a:custGeom>
            <a:solidFill>
              <a:schemeClr val="bg2">
                <a:lumMod val="90000"/>
              </a:schemeClr>
            </a:solidFill>
            <a:ln>
              <a:noFill/>
            </a:ln>
            <a:effectLst>
              <a:outerShdw blurRad="63500" dist="88900" dir="5400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 name="Rectangle 74">
              <a:extLst>
                <a:ext uri="{FF2B5EF4-FFF2-40B4-BE49-F238E27FC236}">
                  <a16:creationId xmlns:a16="http://schemas.microsoft.com/office/drawing/2014/main" id="{25CB034E-A8BC-4DE9-831B-51A0A2B50D91}"/>
                </a:ext>
              </a:extLst>
            </p:cNvPr>
            <p:cNvSpPr/>
            <p:nvPr/>
          </p:nvSpPr>
          <p:spPr>
            <a:xfrm>
              <a:off x="4205677" y="4107137"/>
              <a:ext cx="1689328" cy="608185"/>
            </a:xfrm>
            <a:prstGeom prst="rect">
              <a:avLst/>
            </a:prstGeom>
            <a:solidFill>
              <a:srgbClr val="FFD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tr-TR" sz="3200" noProof="1">
                  <a:solidFill>
                    <a:prstClr val="black"/>
                  </a:solidFill>
                </a:rPr>
                <a:t>Bâsıt</a:t>
              </a:r>
            </a:p>
          </p:txBody>
        </p:sp>
        <p:sp>
          <p:nvSpPr>
            <p:cNvPr id="128" name="Rectangle 75">
              <a:extLst>
                <a:ext uri="{FF2B5EF4-FFF2-40B4-BE49-F238E27FC236}">
                  <a16:creationId xmlns:a16="http://schemas.microsoft.com/office/drawing/2014/main" id="{C1FD0783-2D6F-45B4-A94C-F2A7D7FB19D2}"/>
                </a:ext>
              </a:extLst>
            </p:cNvPr>
            <p:cNvSpPr/>
            <p:nvPr/>
          </p:nvSpPr>
          <p:spPr>
            <a:xfrm rot="16200000">
              <a:off x="4073059" y="4239754"/>
              <a:ext cx="544715" cy="279479"/>
            </a:xfrm>
            <a:prstGeom prst="rect">
              <a:avLst/>
            </a:prstGeom>
            <a:solidFill>
              <a:schemeClr val="tx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3" name="Group 36">
            <a:extLst>
              <a:ext uri="{FF2B5EF4-FFF2-40B4-BE49-F238E27FC236}">
                <a16:creationId xmlns:a16="http://schemas.microsoft.com/office/drawing/2014/main" id="{3B050DDF-15C3-4190-8CCF-889ED3E8ACCE}"/>
              </a:ext>
            </a:extLst>
          </p:cNvPr>
          <p:cNvGrpSpPr/>
          <p:nvPr/>
        </p:nvGrpSpPr>
        <p:grpSpPr>
          <a:xfrm>
            <a:off x="369031" y="2716896"/>
            <a:ext cx="1151738" cy="404560"/>
            <a:chOff x="4205677" y="4107136"/>
            <a:chExt cx="1454725" cy="544717"/>
          </a:xfrm>
        </p:grpSpPr>
        <p:sp>
          <p:nvSpPr>
            <p:cNvPr id="134" name="Freeform: Shape 37">
              <a:extLst>
                <a:ext uri="{FF2B5EF4-FFF2-40B4-BE49-F238E27FC236}">
                  <a16:creationId xmlns:a16="http://schemas.microsoft.com/office/drawing/2014/main" id="{ABA0CDAC-9F98-4229-9FD4-E21641CA5D5E}"/>
                </a:ext>
              </a:extLst>
            </p:cNvPr>
            <p:cNvSpPr/>
            <p:nvPr/>
          </p:nvSpPr>
          <p:spPr>
            <a:xfrm>
              <a:off x="4265036" y="4478457"/>
              <a:ext cx="1350521" cy="173394"/>
            </a:xfrm>
            <a:custGeom>
              <a:avLst/>
              <a:gdLst>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599217 h 599217"/>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0 h 599217"/>
                <a:gd name="connsiteX0" fmla="*/ 30550 w 2843023"/>
                <a:gd name="connsiteY0" fmla="*/ 0 h 599217"/>
                <a:gd name="connsiteX1" fmla="*/ 2843023 w 2843023"/>
                <a:gd name="connsiteY1" fmla="*/ 0 h 599217"/>
                <a:gd name="connsiteX2" fmla="*/ 2843023 w 2843023"/>
                <a:gd name="connsiteY2" fmla="*/ 599216 h 599217"/>
                <a:gd name="connsiteX3" fmla="*/ 2815635 w 2843023"/>
                <a:gd name="connsiteY3" fmla="*/ 584277 h 599217"/>
                <a:gd name="connsiteX4" fmla="*/ 1436787 w 2843023"/>
                <a:gd name="connsiteY4" fmla="*/ 301128 h 599217"/>
                <a:gd name="connsiteX5" fmla="*/ 30550 w 2843023"/>
                <a:gd name="connsiteY5" fmla="*/ 0 h 59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3023" h="599217">
                  <a:moveTo>
                    <a:pt x="30550" y="0"/>
                  </a:moveTo>
                  <a:lnTo>
                    <a:pt x="2843023" y="0"/>
                  </a:lnTo>
                  <a:lnTo>
                    <a:pt x="2843023" y="599216"/>
                  </a:lnTo>
                  <a:lnTo>
                    <a:pt x="2815635" y="584277"/>
                  </a:lnTo>
                  <a:cubicBezTo>
                    <a:pt x="2462757" y="409333"/>
                    <a:pt x="1975261" y="301128"/>
                    <a:pt x="1436787" y="301128"/>
                  </a:cubicBezTo>
                  <a:cubicBezTo>
                    <a:pt x="972606" y="203749"/>
                    <a:pt x="-203823" y="50188"/>
                    <a:pt x="30550" y="0"/>
                  </a:cubicBezTo>
                  <a:close/>
                </a:path>
              </a:pathLst>
            </a:custGeom>
            <a:solidFill>
              <a:schemeClr val="bg2">
                <a:lumMod val="90000"/>
              </a:schemeClr>
            </a:solidFill>
            <a:ln>
              <a:noFill/>
            </a:ln>
            <a:effectLst>
              <a:outerShdw blurRad="63500" dist="88900" dir="5400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5" name="Rectangle 38">
              <a:extLst>
                <a:ext uri="{FF2B5EF4-FFF2-40B4-BE49-F238E27FC236}">
                  <a16:creationId xmlns:a16="http://schemas.microsoft.com/office/drawing/2014/main" id="{1C4CFA3A-8090-41B4-B508-D1E097D9C3C7}"/>
                </a:ext>
              </a:extLst>
            </p:cNvPr>
            <p:cNvSpPr/>
            <p:nvPr/>
          </p:nvSpPr>
          <p:spPr>
            <a:xfrm>
              <a:off x="4205677" y="4107137"/>
              <a:ext cx="1454725" cy="544716"/>
            </a:xfrm>
            <a:prstGeom prst="rect">
              <a:avLst/>
            </a:prstGeom>
            <a:solidFill>
              <a:srgbClr val="FBA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1">
                  <a:ln>
                    <a:noFill/>
                  </a:ln>
                  <a:solidFill>
                    <a:prstClr val="black"/>
                  </a:solidFill>
                  <a:effectLst/>
                  <a:uLnTx/>
                  <a:uFillTx/>
                  <a:latin typeface="Calibri" panose="020F0502020204030204"/>
                  <a:ea typeface="+mn-ea"/>
                  <a:cs typeface="+mn-cs"/>
                </a:rPr>
                <a:t>Ehad</a:t>
              </a:r>
              <a:endParaRPr kumimoji="0" lang="en-US" sz="3200" b="0" i="0" u="none" strike="noStrike" kern="1200" cap="none" spc="0" normalizeH="0" baseline="0" noProof="1">
                <a:ln>
                  <a:noFill/>
                </a:ln>
                <a:solidFill>
                  <a:prstClr val="black"/>
                </a:solidFill>
                <a:effectLst/>
                <a:uLnTx/>
                <a:uFillTx/>
                <a:latin typeface="Calibri" panose="020F0502020204030204"/>
                <a:ea typeface="+mn-ea"/>
                <a:cs typeface="+mn-cs"/>
              </a:endParaRPr>
            </a:p>
          </p:txBody>
        </p:sp>
        <p:sp>
          <p:nvSpPr>
            <p:cNvPr id="136" name="Rectangle 39">
              <a:extLst>
                <a:ext uri="{FF2B5EF4-FFF2-40B4-BE49-F238E27FC236}">
                  <a16:creationId xmlns:a16="http://schemas.microsoft.com/office/drawing/2014/main" id="{9A4A9EF7-755B-4C4D-8DCE-055FF4FE761D}"/>
                </a:ext>
              </a:extLst>
            </p:cNvPr>
            <p:cNvSpPr/>
            <p:nvPr/>
          </p:nvSpPr>
          <p:spPr>
            <a:xfrm rot="16200000">
              <a:off x="4073059" y="4239754"/>
              <a:ext cx="544715" cy="279479"/>
            </a:xfrm>
            <a:prstGeom prst="rect">
              <a:avLst/>
            </a:prstGeom>
            <a:solidFill>
              <a:schemeClr val="tx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9" name="Group 36">
            <a:extLst>
              <a:ext uri="{FF2B5EF4-FFF2-40B4-BE49-F238E27FC236}">
                <a16:creationId xmlns:a16="http://schemas.microsoft.com/office/drawing/2014/main" id="{3B050DDF-15C3-4190-8CCF-889ED3E8ACCE}"/>
              </a:ext>
            </a:extLst>
          </p:cNvPr>
          <p:cNvGrpSpPr/>
          <p:nvPr/>
        </p:nvGrpSpPr>
        <p:grpSpPr>
          <a:xfrm rot="20818510">
            <a:off x="2378710" y="4564104"/>
            <a:ext cx="1981261" cy="689281"/>
            <a:chOff x="4205677" y="4107136"/>
            <a:chExt cx="1454725" cy="544717"/>
          </a:xfrm>
        </p:grpSpPr>
        <p:sp>
          <p:nvSpPr>
            <p:cNvPr id="150" name="Freeform: Shape 37">
              <a:extLst>
                <a:ext uri="{FF2B5EF4-FFF2-40B4-BE49-F238E27FC236}">
                  <a16:creationId xmlns:a16="http://schemas.microsoft.com/office/drawing/2014/main" id="{ABA0CDAC-9F98-4229-9FD4-E21641CA5D5E}"/>
                </a:ext>
              </a:extLst>
            </p:cNvPr>
            <p:cNvSpPr/>
            <p:nvPr/>
          </p:nvSpPr>
          <p:spPr>
            <a:xfrm>
              <a:off x="4265036" y="4478457"/>
              <a:ext cx="1350521" cy="173394"/>
            </a:xfrm>
            <a:custGeom>
              <a:avLst/>
              <a:gdLst>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599217 h 599217"/>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0 h 599217"/>
                <a:gd name="connsiteX0" fmla="*/ 30550 w 2843023"/>
                <a:gd name="connsiteY0" fmla="*/ 0 h 599217"/>
                <a:gd name="connsiteX1" fmla="*/ 2843023 w 2843023"/>
                <a:gd name="connsiteY1" fmla="*/ 0 h 599217"/>
                <a:gd name="connsiteX2" fmla="*/ 2843023 w 2843023"/>
                <a:gd name="connsiteY2" fmla="*/ 599216 h 599217"/>
                <a:gd name="connsiteX3" fmla="*/ 2815635 w 2843023"/>
                <a:gd name="connsiteY3" fmla="*/ 584277 h 599217"/>
                <a:gd name="connsiteX4" fmla="*/ 1436787 w 2843023"/>
                <a:gd name="connsiteY4" fmla="*/ 301128 h 599217"/>
                <a:gd name="connsiteX5" fmla="*/ 30550 w 2843023"/>
                <a:gd name="connsiteY5" fmla="*/ 0 h 59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3023" h="599217">
                  <a:moveTo>
                    <a:pt x="30550" y="0"/>
                  </a:moveTo>
                  <a:lnTo>
                    <a:pt x="2843023" y="0"/>
                  </a:lnTo>
                  <a:lnTo>
                    <a:pt x="2843023" y="599216"/>
                  </a:lnTo>
                  <a:lnTo>
                    <a:pt x="2815635" y="584277"/>
                  </a:lnTo>
                  <a:cubicBezTo>
                    <a:pt x="2462757" y="409333"/>
                    <a:pt x="1975261" y="301128"/>
                    <a:pt x="1436787" y="301128"/>
                  </a:cubicBezTo>
                  <a:cubicBezTo>
                    <a:pt x="972606" y="203749"/>
                    <a:pt x="-203823" y="50188"/>
                    <a:pt x="30550" y="0"/>
                  </a:cubicBezTo>
                  <a:close/>
                </a:path>
              </a:pathLst>
            </a:custGeom>
            <a:solidFill>
              <a:schemeClr val="bg2">
                <a:lumMod val="90000"/>
              </a:schemeClr>
            </a:solidFill>
            <a:ln>
              <a:noFill/>
            </a:ln>
            <a:effectLst>
              <a:outerShdw blurRad="63500" dist="88900" dir="5400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1" name="Rectangle 38">
              <a:extLst>
                <a:ext uri="{FF2B5EF4-FFF2-40B4-BE49-F238E27FC236}">
                  <a16:creationId xmlns:a16="http://schemas.microsoft.com/office/drawing/2014/main" id="{1C4CFA3A-8090-41B4-B508-D1E097D9C3C7}"/>
                </a:ext>
              </a:extLst>
            </p:cNvPr>
            <p:cNvSpPr/>
            <p:nvPr/>
          </p:nvSpPr>
          <p:spPr>
            <a:xfrm>
              <a:off x="4205677" y="4107137"/>
              <a:ext cx="1454725" cy="544716"/>
            </a:xfrm>
            <a:prstGeom prst="rect">
              <a:avLst/>
            </a:prstGeom>
            <a:solidFill>
              <a:srgbClr val="FBA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tr-TR" sz="3200" noProof="1">
                  <a:solidFill>
                    <a:prstClr val="black"/>
                  </a:solidFill>
                </a:rPr>
                <a:t>Musavvir</a:t>
              </a:r>
            </a:p>
          </p:txBody>
        </p:sp>
        <p:sp>
          <p:nvSpPr>
            <p:cNvPr id="152" name="Rectangle 39">
              <a:extLst>
                <a:ext uri="{FF2B5EF4-FFF2-40B4-BE49-F238E27FC236}">
                  <a16:creationId xmlns:a16="http://schemas.microsoft.com/office/drawing/2014/main" id="{9A4A9EF7-755B-4C4D-8DCE-055FF4FE761D}"/>
                </a:ext>
              </a:extLst>
            </p:cNvPr>
            <p:cNvSpPr/>
            <p:nvPr/>
          </p:nvSpPr>
          <p:spPr>
            <a:xfrm rot="16200000">
              <a:off x="4073059" y="4239754"/>
              <a:ext cx="544715" cy="279479"/>
            </a:xfrm>
            <a:prstGeom prst="rect">
              <a:avLst/>
            </a:prstGeom>
            <a:solidFill>
              <a:schemeClr val="tx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3" name="Group 72">
            <a:extLst>
              <a:ext uri="{FF2B5EF4-FFF2-40B4-BE49-F238E27FC236}">
                <a16:creationId xmlns:a16="http://schemas.microsoft.com/office/drawing/2014/main" id="{38282B9F-71BF-4E0D-ADCA-25BB668B7446}"/>
              </a:ext>
            </a:extLst>
          </p:cNvPr>
          <p:cNvGrpSpPr/>
          <p:nvPr/>
        </p:nvGrpSpPr>
        <p:grpSpPr>
          <a:xfrm rot="20973954">
            <a:off x="2553233" y="2413207"/>
            <a:ext cx="1776365" cy="626571"/>
            <a:chOff x="4205676" y="4107136"/>
            <a:chExt cx="1454724" cy="544718"/>
          </a:xfrm>
        </p:grpSpPr>
        <p:sp>
          <p:nvSpPr>
            <p:cNvPr id="154" name="Freeform: Shape 73">
              <a:extLst>
                <a:ext uri="{FF2B5EF4-FFF2-40B4-BE49-F238E27FC236}">
                  <a16:creationId xmlns:a16="http://schemas.microsoft.com/office/drawing/2014/main" id="{3120D3A1-730D-41D9-B373-6FF75DCFE502}"/>
                </a:ext>
              </a:extLst>
            </p:cNvPr>
            <p:cNvSpPr/>
            <p:nvPr/>
          </p:nvSpPr>
          <p:spPr>
            <a:xfrm>
              <a:off x="4265036" y="4478457"/>
              <a:ext cx="1350521" cy="173394"/>
            </a:xfrm>
            <a:custGeom>
              <a:avLst/>
              <a:gdLst>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599217 h 599217"/>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0 h 599217"/>
                <a:gd name="connsiteX0" fmla="*/ 30550 w 2843023"/>
                <a:gd name="connsiteY0" fmla="*/ 0 h 599217"/>
                <a:gd name="connsiteX1" fmla="*/ 2843023 w 2843023"/>
                <a:gd name="connsiteY1" fmla="*/ 0 h 599217"/>
                <a:gd name="connsiteX2" fmla="*/ 2843023 w 2843023"/>
                <a:gd name="connsiteY2" fmla="*/ 599216 h 599217"/>
                <a:gd name="connsiteX3" fmla="*/ 2815635 w 2843023"/>
                <a:gd name="connsiteY3" fmla="*/ 584277 h 599217"/>
                <a:gd name="connsiteX4" fmla="*/ 1436787 w 2843023"/>
                <a:gd name="connsiteY4" fmla="*/ 301128 h 599217"/>
                <a:gd name="connsiteX5" fmla="*/ 30550 w 2843023"/>
                <a:gd name="connsiteY5" fmla="*/ 0 h 59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3023" h="599217">
                  <a:moveTo>
                    <a:pt x="30550" y="0"/>
                  </a:moveTo>
                  <a:lnTo>
                    <a:pt x="2843023" y="0"/>
                  </a:lnTo>
                  <a:lnTo>
                    <a:pt x="2843023" y="599216"/>
                  </a:lnTo>
                  <a:lnTo>
                    <a:pt x="2815635" y="584277"/>
                  </a:lnTo>
                  <a:cubicBezTo>
                    <a:pt x="2462757" y="409333"/>
                    <a:pt x="1975261" y="301128"/>
                    <a:pt x="1436787" y="301128"/>
                  </a:cubicBezTo>
                  <a:cubicBezTo>
                    <a:pt x="972606" y="203749"/>
                    <a:pt x="-203823" y="50188"/>
                    <a:pt x="30550" y="0"/>
                  </a:cubicBezTo>
                  <a:close/>
                </a:path>
              </a:pathLst>
            </a:custGeom>
            <a:solidFill>
              <a:schemeClr val="bg2">
                <a:lumMod val="90000"/>
              </a:schemeClr>
            </a:solidFill>
            <a:ln>
              <a:noFill/>
            </a:ln>
            <a:effectLst>
              <a:outerShdw blurRad="63500" dist="88900" dir="5400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5" name="Rectangle 74">
              <a:extLst>
                <a:ext uri="{FF2B5EF4-FFF2-40B4-BE49-F238E27FC236}">
                  <a16:creationId xmlns:a16="http://schemas.microsoft.com/office/drawing/2014/main" id="{25CB034E-A8BC-4DE9-831B-51A0A2B50D91}"/>
                </a:ext>
              </a:extLst>
            </p:cNvPr>
            <p:cNvSpPr/>
            <p:nvPr/>
          </p:nvSpPr>
          <p:spPr>
            <a:xfrm>
              <a:off x="4205676" y="4107138"/>
              <a:ext cx="1454724" cy="544716"/>
            </a:xfrm>
            <a:prstGeom prst="rect">
              <a:avLst/>
            </a:prstGeom>
            <a:solidFill>
              <a:srgbClr val="FFD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tr-TR" sz="3600" noProof="1">
                  <a:solidFill>
                    <a:prstClr val="black"/>
                  </a:solidFill>
                </a:rPr>
                <a:t>Hâlık</a:t>
              </a:r>
            </a:p>
          </p:txBody>
        </p:sp>
        <p:sp>
          <p:nvSpPr>
            <p:cNvPr id="156" name="Rectangle 75">
              <a:extLst>
                <a:ext uri="{FF2B5EF4-FFF2-40B4-BE49-F238E27FC236}">
                  <a16:creationId xmlns:a16="http://schemas.microsoft.com/office/drawing/2014/main" id="{C1FD0783-2D6F-45B4-A94C-F2A7D7FB19D2}"/>
                </a:ext>
              </a:extLst>
            </p:cNvPr>
            <p:cNvSpPr/>
            <p:nvPr/>
          </p:nvSpPr>
          <p:spPr>
            <a:xfrm rot="16200000">
              <a:off x="4073059" y="4239754"/>
              <a:ext cx="544715" cy="279479"/>
            </a:xfrm>
            <a:prstGeom prst="rect">
              <a:avLst/>
            </a:prstGeom>
            <a:solidFill>
              <a:schemeClr val="tx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7" name="Group 56">
            <a:extLst>
              <a:ext uri="{FF2B5EF4-FFF2-40B4-BE49-F238E27FC236}">
                <a16:creationId xmlns:a16="http://schemas.microsoft.com/office/drawing/2014/main" id="{9680D56A-3660-4F39-94E6-54965499D325}"/>
              </a:ext>
            </a:extLst>
          </p:cNvPr>
          <p:cNvGrpSpPr/>
          <p:nvPr/>
        </p:nvGrpSpPr>
        <p:grpSpPr>
          <a:xfrm rot="660974">
            <a:off x="2547531" y="3545654"/>
            <a:ext cx="1549088" cy="453849"/>
            <a:chOff x="4205677" y="4107137"/>
            <a:chExt cx="1454725" cy="544719"/>
          </a:xfrm>
        </p:grpSpPr>
        <p:sp>
          <p:nvSpPr>
            <p:cNvPr id="158" name="Freeform: Shape 57">
              <a:extLst>
                <a:ext uri="{FF2B5EF4-FFF2-40B4-BE49-F238E27FC236}">
                  <a16:creationId xmlns:a16="http://schemas.microsoft.com/office/drawing/2014/main" id="{39E1EA6A-7CD6-4077-AFEF-F846A89632FD}"/>
                </a:ext>
              </a:extLst>
            </p:cNvPr>
            <p:cNvSpPr/>
            <p:nvPr/>
          </p:nvSpPr>
          <p:spPr>
            <a:xfrm>
              <a:off x="4265036" y="4478457"/>
              <a:ext cx="1350521" cy="173394"/>
            </a:xfrm>
            <a:custGeom>
              <a:avLst/>
              <a:gdLst>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599217 h 599217"/>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0 h 599217"/>
                <a:gd name="connsiteX0" fmla="*/ 30550 w 2843023"/>
                <a:gd name="connsiteY0" fmla="*/ 0 h 599217"/>
                <a:gd name="connsiteX1" fmla="*/ 2843023 w 2843023"/>
                <a:gd name="connsiteY1" fmla="*/ 0 h 599217"/>
                <a:gd name="connsiteX2" fmla="*/ 2843023 w 2843023"/>
                <a:gd name="connsiteY2" fmla="*/ 599216 h 599217"/>
                <a:gd name="connsiteX3" fmla="*/ 2815635 w 2843023"/>
                <a:gd name="connsiteY3" fmla="*/ 584277 h 599217"/>
                <a:gd name="connsiteX4" fmla="*/ 1436787 w 2843023"/>
                <a:gd name="connsiteY4" fmla="*/ 301128 h 599217"/>
                <a:gd name="connsiteX5" fmla="*/ 30550 w 2843023"/>
                <a:gd name="connsiteY5" fmla="*/ 0 h 59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3023" h="599217">
                  <a:moveTo>
                    <a:pt x="30550" y="0"/>
                  </a:moveTo>
                  <a:lnTo>
                    <a:pt x="2843023" y="0"/>
                  </a:lnTo>
                  <a:lnTo>
                    <a:pt x="2843023" y="599216"/>
                  </a:lnTo>
                  <a:lnTo>
                    <a:pt x="2815635" y="584277"/>
                  </a:lnTo>
                  <a:cubicBezTo>
                    <a:pt x="2462757" y="409333"/>
                    <a:pt x="1975261" y="301128"/>
                    <a:pt x="1436787" y="301128"/>
                  </a:cubicBezTo>
                  <a:cubicBezTo>
                    <a:pt x="972606" y="203749"/>
                    <a:pt x="-203823" y="50188"/>
                    <a:pt x="30550" y="0"/>
                  </a:cubicBezTo>
                  <a:close/>
                </a:path>
              </a:pathLst>
            </a:custGeom>
            <a:solidFill>
              <a:schemeClr val="bg2">
                <a:lumMod val="90000"/>
              </a:schemeClr>
            </a:solidFill>
            <a:ln>
              <a:noFill/>
            </a:ln>
            <a:effectLst>
              <a:outerShdw blurRad="63500" dist="88900" dir="5400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9" name="Rectangle 58">
              <a:extLst>
                <a:ext uri="{FF2B5EF4-FFF2-40B4-BE49-F238E27FC236}">
                  <a16:creationId xmlns:a16="http://schemas.microsoft.com/office/drawing/2014/main" id="{E5E1F485-1C57-4CB1-A28E-031404701F50}"/>
                </a:ext>
              </a:extLst>
            </p:cNvPr>
            <p:cNvSpPr/>
            <p:nvPr/>
          </p:nvSpPr>
          <p:spPr>
            <a:xfrm>
              <a:off x="4205677" y="4107137"/>
              <a:ext cx="1454725" cy="544716"/>
            </a:xfrm>
            <a:prstGeom prst="rect">
              <a:avLst/>
            </a:prstGeom>
            <a:solidFill>
              <a:srgbClr val="E7F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tr-TR" sz="3200" noProof="1">
                  <a:solidFill>
                    <a:prstClr val="black"/>
                  </a:solidFill>
                </a:rPr>
                <a:t>Bâri’</a:t>
              </a:r>
            </a:p>
          </p:txBody>
        </p:sp>
        <p:sp>
          <p:nvSpPr>
            <p:cNvPr id="160" name="Rectangle 59">
              <a:extLst>
                <a:ext uri="{FF2B5EF4-FFF2-40B4-BE49-F238E27FC236}">
                  <a16:creationId xmlns:a16="http://schemas.microsoft.com/office/drawing/2014/main" id="{5A3FA821-FA67-42A7-A48E-E9F1DF0EF134}"/>
                </a:ext>
              </a:extLst>
            </p:cNvPr>
            <p:cNvSpPr/>
            <p:nvPr/>
          </p:nvSpPr>
          <p:spPr>
            <a:xfrm rot="16200000">
              <a:off x="4073059" y="4239759"/>
              <a:ext cx="544715" cy="279479"/>
            </a:xfrm>
            <a:prstGeom prst="rect">
              <a:avLst/>
            </a:prstGeom>
            <a:solidFill>
              <a:schemeClr val="tx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3" name="Rectangle 18">
            <a:extLst>
              <a:ext uri="{FF2B5EF4-FFF2-40B4-BE49-F238E27FC236}">
                <a16:creationId xmlns:a16="http://schemas.microsoft.com/office/drawing/2014/main" id="{B0812D6B-BF97-4848-A313-604C17019E6A}"/>
              </a:ext>
            </a:extLst>
          </p:cNvPr>
          <p:cNvSpPr/>
          <p:nvPr/>
        </p:nvSpPr>
        <p:spPr>
          <a:xfrm>
            <a:off x="9872012" y="1878314"/>
            <a:ext cx="2220898" cy="387472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74" name="Rectangle 2">
            <a:extLst>
              <a:ext uri="{FF2B5EF4-FFF2-40B4-BE49-F238E27FC236}">
                <a16:creationId xmlns:a16="http://schemas.microsoft.com/office/drawing/2014/main" id="{C7D3AC08-231B-4B26-A15E-B6A7526CD38A}"/>
              </a:ext>
            </a:extLst>
          </p:cNvPr>
          <p:cNvSpPr/>
          <p:nvPr/>
        </p:nvSpPr>
        <p:spPr>
          <a:xfrm>
            <a:off x="9872011" y="1341361"/>
            <a:ext cx="1962895" cy="7587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1645920"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75" name="Rectangle 12">
            <a:extLst>
              <a:ext uri="{FF2B5EF4-FFF2-40B4-BE49-F238E27FC236}">
                <a16:creationId xmlns:a16="http://schemas.microsoft.com/office/drawing/2014/main" id="{B583263A-C6A2-4F65-9161-C6261EA18D1F}"/>
              </a:ext>
            </a:extLst>
          </p:cNvPr>
          <p:cNvSpPr/>
          <p:nvPr/>
        </p:nvSpPr>
        <p:spPr>
          <a:xfrm>
            <a:off x="9869945" y="1056044"/>
            <a:ext cx="2225876" cy="11445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defRPr/>
            </a:pPr>
            <a:r>
              <a:rPr lang="tr-TR" sz="2200" dirty="0"/>
              <a:t>Allah’ın Merhamet ve Affı ile ilgili İsimleri</a:t>
            </a:r>
          </a:p>
        </p:txBody>
      </p:sp>
      <p:grpSp>
        <p:nvGrpSpPr>
          <p:cNvPr id="76" name="Group 48">
            <a:extLst>
              <a:ext uri="{FF2B5EF4-FFF2-40B4-BE49-F238E27FC236}">
                <a16:creationId xmlns:a16="http://schemas.microsoft.com/office/drawing/2014/main" id="{E075F8DB-8BAD-44EE-9FDD-EADF057445A6}"/>
              </a:ext>
            </a:extLst>
          </p:cNvPr>
          <p:cNvGrpSpPr/>
          <p:nvPr/>
        </p:nvGrpSpPr>
        <p:grpSpPr>
          <a:xfrm rot="20809186">
            <a:off x="10016267" y="3235297"/>
            <a:ext cx="1657572" cy="559927"/>
            <a:chOff x="4196582" y="4104015"/>
            <a:chExt cx="1463820" cy="547838"/>
          </a:xfrm>
        </p:grpSpPr>
        <p:sp>
          <p:nvSpPr>
            <p:cNvPr id="81" name="Freeform: Shape 49">
              <a:extLst>
                <a:ext uri="{FF2B5EF4-FFF2-40B4-BE49-F238E27FC236}">
                  <a16:creationId xmlns:a16="http://schemas.microsoft.com/office/drawing/2014/main" id="{2AC59A70-4F5B-41CE-8FA3-2CA95D2F18D8}"/>
                </a:ext>
              </a:extLst>
            </p:cNvPr>
            <p:cNvSpPr/>
            <p:nvPr/>
          </p:nvSpPr>
          <p:spPr>
            <a:xfrm>
              <a:off x="4265036" y="4478457"/>
              <a:ext cx="1350521" cy="173394"/>
            </a:xfrm>
            <a:custGeom>
              <a:avLst/>
              <a:gdLst>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599217 h 599217"/>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0 h 599217"/>
                <a:gd name="connsiteX0" fmla="*/ 30550 w 2843023"/>
                <a:gd name="connsiteY0" fmla="*/ 0 h 599217"/>
                <a:gd name="connsiteX1" fmla="*/ 2843023 w 2843023"/>
                <a:gd name="connsiteY1" fmla="*/ 0 h 599217"/>
                <a:gd name="connsiteX2" fmla="*/ 2843023 w 2843023"/>
                <a:gd name="connsiteY2" fmla="*/ 599216 h 599217"/>
                <a:gd name="connsiteX3" fmla="*/ 2815635 w 2843023"/>
                <a:gd name="connsiteY3" fmla="*/ 584277 h 599217"/>
                <a:gd name="connsiteX4" fmla="*/ 1436787 w 2843023"/>
                <a:gd name="connsiteY4" fmla="*/ 301128 h 599217"/>
                <a:gd name="connsiteX5" fmla="*/ 30550 w 2843023"/>
                <a:gd name="connsiteY5" fmla="*/ 0 h 59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3023" h="599217">
                  <a:moveTo>
                    <a:pt x="30550" y="0"/>
                  </a:moveTo>
                  <a:lnTo>
                    <a:pt x="2843023" y="0"/>
                  </a:lnTo>
                  <a:lnTo>
                    <a:pt x="2843023" y="599216"/>
                  </a:lnTo>
                  <a:lnTo>
                    <a:pt x="2815635" y="584277"/>
                  </a:lnTo>
                  <a:cubicBezTo>
                    <a:pt x="2462757" y="409333"/>
                    <a:pt x="1975261" y="301128"/>
                    <a:pt x="1436787" y="301128"/>
                  </a:cubicBezTo>
                  <a:cubicBezTo>
                    <a:pt x="972606" y="203749"/>
                    <a:pt x="-203823" y="50188"/>
                    <a:pt x="30550" y="0"/>
                  </a:cubicBezTo>
                  <a:close/>
                </a:path>
              </a:pathLst>
            </a:custGeom>
            <a:solidFill>
              <a:schemeClr val="bg2">
                <a:lumMod val="90000"/>
              </a:schemeClr>
            </a:solidFill>
            <a:ln>
              <a:noFill/>
            </a:ln>
            <a:effectLst>
              <a:outerShdw blurRad="63500" dist="88900" dir="5400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Rectangle 50">
              <a:extLst>
                <a:ext uri="{FF2B5EF4-FFF2-40B4-BE49-F238E27FC236}">
                  <a16:creationId xmlns:a16="http://schemas.microsoft.com/office/drawing/2014/main" id="{463A0335-306A-4629-AE3E-8397D4A893A3}"/>
                </a:ext>
              </a:extLst>
            </p:cNvPr>
            <p:cNvSpPr/>
            <p:nvPr/>
          </p:nvSpPr>
          <p:spPr>
            <a:xfrm>
              <a:off x="4205677" y="4107137"/>
              <a:ext cx="1454725" cy="544716"/>
            </a:xfrm>
            <a:prstGeom prst="rect">
              <a:avLst/>
            </a:prstGeom>
            <a:solidFill>
              <a:srgbClr val="FD4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tr-TR" sz="3600" noProof="1">
                  <a:solidFill>
                    <a:prstClr val="black"/>
                  </a:solidFill>
                </a:rPr>
                <a:t>Rahîm</a:t>
              </a:r>
            </a:p>
          </p:txBody>
        </p:sp>
        <p:sp>
          <p:nvSpPr>
            <p:cNvPr id="83" name="Rectangle 51">
              <a:extLst>
                <a:ext uri="{FF2B5EF4-FFF2-40B4-BE49-F238E27FC236}">
                  <a16:creationId xmlns:a16="http://schemas.microsoft.com/office/drawing/2014/main" id="{B6633CE9-FE2D-4D8E-8E6F-0BF932F0D0F3}"/>
                </a:ext>
              </a:extLst>
            </p:cNvPr>
            <p:cNvSpPr/>
            <p:nvPr/>
          </p:nvSpPr>
          <p:spPr>
            <a:xfrm rot="16200000">
              <a:off x="4063964" y="4236633"/>
              <a:ext cx="544715" cy="279479"/>
            </a:xfrm>
            <a:prstGeom prst="rect">
              <a:avLst/>
            </a:prstGeom>
            <a:solidFill>
              <a:schemeClr val="tx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4" name="Group 36">
            <a:extLst>
              <a:ext uri="{FF2B5EF4-FFF2-40B4-BE49-F238E27FC236}">
                <a16:creationId xmlns:a16="http://schemas.microsoft.com/office/drawing/2014/main" id="{3B050DDF-15C3-4190-8CCF-889ED3E8ACCE}"/>
              </a:ext>
            </a:extLst>
          </p:cNvPr>
          <p:cNvGrpSpPr/>
          <p:nvPr/>
        </p:nvGrpSpPr>
        <p:grpSpPr>
          <a:xfrm>
            <a:off x="10144047" y="2491329"/>
            <a:ext cx="1690859" cy="487273"/>
            <a:chOff x="4205677" y="4107135"/>
            <a:chExt cx="1454726" cy="544716"/>
          </a:xfrm>
        </p:grpSpPr>
        <p:sp>
          <p:nvSpPr>
            <p:cNvPr id="85" name="Freeform: Shape 37">
              <a:extLst>
                <a:ext uri="{FF2B5EF4-FFF2-40B4-BE49-F238E27FC236}">
                  <a16:creationId xmlns:a16="http://schemas.microsoft.com/office/drawing/2014/main" id="{ABA0CDAC-9F98-4229-9FD4-E21641CA5D5E}"/>
                </a:ext>
              </a:extLst>
            </p:cNvPr>
            <p:cNvSpPr/>
            <p:nvPr/>
          </p:nvSpPr>
          <p:spPr>
            <a:xfrm>
              <a:off x="4265036" y="4478457"/>
              <a:ext cx="1350521" cy="173394"/>
            </a:xfrm>
            <a:custGeom>
              <a:avLst/>
              <a:gdLst>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599217 h 599217"/>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0 h 599217"/>
                <a:gd name="connsiteX0" fmla="*/ 30550 w 2843023"/>
                <a:gd name="connsiteY0" fmla="*/ 0 h 599217"/>
                <a:gd name="connsiteX1" fmla="*/ 2843023 w 2843023"/>
                <a:gd name="connsiteY1" fmla="*/ 0 h 599217"/>
                <a:gd name="connsiteX2" fmla="*/ 2843023 w 2843023"/>
                <a:gd name="connsiteY2" fmla="*/ 599216 h 599217"/>
                <a:gd name="connsiteX3" fmla="*/ 2815635 w 2843023"/>
                <a:gd name="connsiteY3" fmla="*/ 584277 h 599217"/>
                <a:gd name="connsiteX4" fmla="*/ 1436787 w 2843023"/>
                <a:gd name="connsiteY4" fmla="*/ 301128 h 599217"/>
                <a:gd name="connsiteX5" fmla="*/ 30550 w 2843023"/>
                <a:gd name="connsiteY5" fmla="*/ 0 h 59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3023" h="599217">
                  <a:moveTo>
                    <a:pt x="30550" y="0"/>
                  </a:moveTo>
                  <a:lnTo>
                    <a:pt x="2843023" y="0"/>
                  </a:lnTo>
                  <a:lnTo>
                    <a:pt x="2843023" y="599216"/>
                  </a:lnTo>
                  <a:lnTo>
                    <a:pt x="2815635" y="584277"/>
                  </a:lnTo>
                  <a:cubicBezTo>
                    <a:pt x="2462757" y="409333"/>
                    <a:pt x="1975261" y="301128"/>
                    <a:pt x="1436787" y="301128"/>
                  </a:cubicBezTo>
                  <a:cubicBezTo>
                    <a:pt x="972606" y="203749"/>
                    <a:pt x="-203823" y="50188"/>
                    <a:pt x="30550" y="0"/>
                  </a:cubicBezTo>
                  <a:close/>
                </a:path>
              </a:pathLst>
            </a:custGeom>
            <a:solidFill>
              <a:schemeClr val="bg2">
                <a:lumMod val="90000"/>
              </a:schemeClr>
            </a:solidFill>
            <a:ln>
              <a:noFill/>
            </a:ln>
            <a:effectLst>
              <a:outerShdw blurRad="63500" dist="88900" dir="5400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Rectangle 38">
              <a:extLst>
                <a:ext uri="{FF2B5EF4-FFF2-40B4-BE49-F238E27FC236}">
                  <a16:creationId xmlns:a16="http://schemas.microsoft.com/office/drawing/2014/main" id="{1C4CFA3A-8090-41B4-B508-D1E097D9C3C7}"/>
                </a:ext>
              </a:extLst>
            </p:cNvPr>
            <p:cNvSpPr/>
            <p:nvPr/>
          </p:nvSpPr>
          <p:spPr>
            <a:xfrm>
              <a:off x="4205678" y="4107135"/>
              <a:ext cx="1454725" cy="544715"/>
            </a:xfrm>
            <a:prstGeom prst="rect">
              <a:avLst/>
            </a:prstGeom>
            <a:solidFill>
              <a:srgbClr val="FBA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tr-TR" sz="3200" noProof="1">
                  <a:solidFill>
                    <a:prstClr val="black"/>
                  </a:solidFill>
                </a:rPr>
                <a:t>Rahmân</a:t>
              </a:r>
            </a:p>
          </p:txBody>
        </p:sp>
        <p:sp>
          <p:nvSpPr>
            <p:cNvPr id="87" name="Rectangle 39">
              <a:extLst>
                <a:ext uri="{FF2B5EF4-FFF2-40B4-BE49-F238E27FC236}">
                  <a16:creationId xmlns:a16="http://schemas.microsoft.com/office/drawing/2014/main" id="{9A4A9EF7-755B-4C4D-8DCE-055FF4FE761D}"/>
                </a:ext>
              </a:extLst>
            </p:cNvPr>
            <p:cNvSpPr/>
            <p:nvPr/>
          </p:nvSpPr>
          <p:spPr>
            <a:xfrm rot="16200000">
              <a:off x="4073059" y="4239754"/>
              <a:ext cx="544715" cy="279479"/>
            </a:xfrm>
            <a:prstGeom prst="rect">
              <a:avLst/>
            </a:prstGeom>
            <a:solidFill>
              <a:schemeClr val="tx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1" name="Rectangle 74">
            <a:extLst>
              <a:ext uri="{FF2B5EF4-FFF2-40B4-BE49-F238E27FC236}">
                <a16:creationId xmlns:a16="http://schemas.microsoft.com/office/drawing/2014/main" id="{25CB034E-A8BC-4DE9-831B-51A0A2B50D91}"/>
              </a:ext>
            </a:extLst>
          </p:cNvPr>
          <p:cNvSpPr/>
          <p:nvPr/>
        </p:nvSpPr>
        <p:spPr>
          <a:xfrm rot="20973954">
            <a:off x="7942265" y="5016378"/>
            <a:ext cx="1612750" cy="54636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tr-TR" sz="3200" noProof="1">
                <a:solidFill>
                  <a:prstClr val="black"/>
                </a:solidFill>
              </a:rPr>
              <a:t>Vehhâb</a:t>
            </a:r>
          </a:p>
        </p:txBody>
      </p:sp>
      <p:grpSp>
        <p:nvGrpSpPr>
          <p:cNvPr id="72" name="Group 48">
            <a:extLst>
              <a:ext uri="{FF2B5EF4-FFF2-40B4-BE49-F238E27FC236}">
                <a16:creationId xmlns:a16="http://schemas.microsoft.com/office/drawing/2014/main" id="{E075F8DB-8BAD-44EE-9FDD-EADF057445A6}"/>
              </a:ext>
            </a:extLst>
          </p:cNvPr>
          <p:cNvGrpSpPr/>
          <p:nvPr/>
        </p:nvGrpSpPr>
        <p:grpSpPr>
          <a:xfrm rot="20809186">
            <a:off x="10221058" y="4892047"/>
            <a:ext cx="1657569" cy="559928"/>
            <a:chOff x="4196583" y="4104014"/>
            <a:chExt cx="1463817" cy="547839"/>
          </a:xfrm>
          <a:solidFill>
            <a:schemeClr val="accent6">
              <a:lumMod val="40000"/>
              <a:lumOff val="60000"/>
            </a:schemeClr>
          </a:solidFill>
        </p:grpSpPr>
        <p:sp>
          <p:nvSpPr>
            <p:cNvPr id="77" name="Freeform: Shape 49">
              <a:extLst>
                <a:ext uri="{FF2B5EF4-FFF2-40B4-BE49-F238E27FC236}">
                  <a16:creationId xmlns:a16="http://schemas.microsoft.com/office/drawing/2014/main" id="{2AC59A70-4F5B-41CE-8FA3-2CA95D2F18D8}"/>
                </a:ext>
              </a:extLst>
            </p:cNvPr>
            <p:cNvSpPr/>
            <p:nvPr/>
          </p:nvSpPr>
          <p:spPr>
            <a:xfrm>
              <a:off x="4265036" y="4478457"/>
              <a:ext cx="1350521" cy="173394"/>
            </a:xfrm>
            <a:custGeom>
              <a:avLst/>
              <a:gdLst>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599217 h 599217"/>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0 h 599217"/>
                <a:gd name="connsiteX0" fmla="*/ 30550 w 2843023"/>
                <a:gd name="connsiteY0" fmla="*/ 0 h 599217"/>
                <a:gd name="connsiteX1" fmla="*/ 2843023 w 2843023"/>
                <a:gd name="connsiteY1" fmla="*/ 0 h 599217"/>
                <a:gd name="connsiteX2" fmla="*/ 2843023 w 2843023"/>
                <a:gd name="connsiteY2" fmla="*/ 599216 h 599217"/>
                <a:gd name="connsiteX3" fmla="*/ 2815635 w 2843023"/>
                <a:gd name="connsiteY3" fmla="*/ 584277 h 599217"/>
                <a:gd name="connsiteX4" fmla="*/ 1436787 w 2843023"/>
                <a:gd name="connsiteY4" fmla="*/ 301128 h 599217"/>
                <a:gd name="connsiteX5" fmla="*/ 30550 w 2843023"/>
                <a:gd name="connsiteY5" fmla="*/ 0 h 59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3023" h="599217">
                  <a:moveTo>
                    <a:pt x="30550" y="0"/>
                  </a:moveTo>
                  <a:lnTo>
                    <a:pt x="2843023" y="0"/>
                  </a:lnTo>
                  <a:lnTo>
                    <a:pt x="2843023" y="599216"/>
                  </a:lnTo>
                  <a:lnTo>
                    <a:pt x="2815635" y="584277"/>
                  </a:lnTo>
                  <a:cubicBezTo>
                    <a:pt x="2462757" y="409333"/>
                    <a:pt x="1975261" y="301128"/>
                    <a:pt x="1436787" y="301128"/>
                  </a:cubicBezTo>
                  <a:cubicBezTo>
                    <a:pt x="972606" y="203749"/>
                    <a:pt x="-203823" y="50188"/>
                    <a:pt x="30550" y="0"/>
                  </a:cubicBezTo>
                  <a:close/>
                </a:path>
              </a:pathLst>
            </a:custGeom>
            <a:grpFill/>
            <a:ln>
              <a:noFill/>
            </a:ln>
            <a:effectLst>
              <a:outerShdw blurRad="63500" dist="88900" dir="5400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Rectangle 50">
              <a:extLst>
                <a:ext uri="{FF2B5EF4-FFF2-40B4-BE49-F238E27FC236}">
                  <a16:creationId xmlns:a16="http://schemas.microsoft.com/office/drawing/2014/main" id="{463A0335-306A-4629-AE3E-8397D4A893A3}"/>
                </a:ext>
              </a:extLst>
            </p:cNvPr>
            <p:cNvSpPr/>
            <p:nvPr/>
          </p:nvSpPr>
          <p:spPr>
            <a:xfrm>
              <a:off x="4205676" y="4107137"/>
              <a:ext cx="1454724" cy="5447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tr-TR" sz="3600" noProof="1">
                  <a:solidFill>
                    <a:prstClr val="black"/>
                  </a:solidFill>
                </a:rPr>
                <a:t>Tevvab</a:t>
              </a:r>
            </a:p>
          </p:txBody>
        </p:sp>
        <p:sp>
          <p:nvSpPr>
            <p:cNvPr id="79" name="Rectangle 51">
              <a:extLst>
                <a:ext uri="{FF2B5EF4-FFF2-40B4-BE49-F238E27FC236}">
                  <a16:creationId xmlns:a16="http://schemas.microsoft.com/office/drawing/2014/main" id="{B6633CE9-FE2D-4D8E-8E6F-0BF932F0D0F3}"/>
                </a:ext>
              </a:extLst>
            </p:cNvPr>
            <p:cNvSpPr/>
            <p:nvPr/>
          </p:nvSpPr>
          <p:spPr>
            <a:xfrm rot="16200000">
              <a:off x="4011888" y="4288709"/>
              <a:ext cx="544715" cy="1753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80" name="Group 48">
            <a:extLst>
              <a:ext uri="{FF2B5EF4-FFF2-40B4-BE49-F238E27FC236}">
                <a16:creationId xmlns:a16="http://schemas.microsoft.com/office/drawing/2014/main" id="{E075F8DB-8BAD-44EE-9FDD-EADF057445A6}"/>
              </a:ext>
            </a:extLst>
          </p:cNvPr>
          <p:cNvGrpSpPr/>
          <p:nvPr/>
        </p:nvGrpSpPr>
        <p:grpSpPr>
          <a:xfrm>
            <a:off x="10160692" y="3981867"/>
            <a:ext cx="1657570" cy="559927"/>
            <a:chOff x="4196582" y="4104015"/>
            <a:chExt cx="1463818" cy="547838"/>
          </a:xfrm>
        </p:grpSpPr>
        <p:sp>
          <p:nvSpPr>
            <p:cNvPr id="88" name="Freeform: Shape 49">
              <a:extLst>
                <a:ext uri="{FF2B5EF4-FFF2-40B4-BE49-F238E27FC236}">
                  <a16:creationId xmlns:a16="http://schemas.microsoft.com/office/drawing/2014/main" id="{2AC59A70-4F5B-41CE-8FA3-2CA95D2F18D8}"/>
                </a:ext>
              </a:extLst>
            </p:cNvPr>
            <p:cNvSpPr/>
            <p:nvPr/>
          </p:nvSpPr>
          <p:spPr>
            <a:xfrm>
              <a:off x="4265036" y="4478457"/>
              <a:ext cx="1350521" cy="173394"/>
            </a:xfrm>
            <a:custGeom>
              <a:avLst/>
              <a:gdLst>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599217 h 599217"/>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0 h 599217"/>
                <a:gd name="connsiteX0" fmla="*/ 30550 w 2843023"/>
                <a:gd name="connsiteY0" fmla="*/ 0 h 599217"/>
                <a:gd name="connsiteX1" fmla="*/ 2843023 w 2843023"/>
                <a:gd name="connsiteY1" fmla="*/ 0 h 599217"/>
                <a:gd name="connsiteX2" fmla="*/ 2843023 w 2843023"/>
                <a:gd name="connsiteY2" fmla="*/ 599216 h 599217"/>
                <a:gd name="connsiteX3" fmla="*/ 2815635 w 2843023"/>
                <a:gd name="connsiteY3" fmla="*/ 584277 h 599217"/>
                <a:gd name="connsiteX4" fmla="*/ 1436787 w 2843023"/>
                <a:gd name="connsiteY4" fmla="*/ 301128 h 599217"/>
                <a:gd name="connsiteX5" fmla="*/ 30550 w 2843023"/>
                <a:gd name="connsiteY5" fmla="*/ 0 h 59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3023" h="599217">
                  <a:moveTo>
                    <a:pt x="30550" y="0"/>
                  </a:moveTo>
                  <a:lnTo>
                    <a:pt x="2843023" y="0"/>
                  </a:lnTo>
                  <a:lnTo>
                    <a:pt x="2843023" y="599216"/>
                  </a:lnTo>
                  <a:lnTo>
                    <a:pt x="2815635" y="584277"/>
                  </a:lnTo>
                  <a:cubicBezTo>
                    <a:pt x="2462757" y="409333"/>
                    <a:pt x="1975261" y="301128"/>
                    <a:pt x="1436787" y="301128"/>
                  </a:cubicBezTo>
                  <a:cubicBezTo>
                    <a:pt x="972606" y="203749"/>
                    <a:pt x="-203823" y="50188"/>
                    <a:pt x="30550" y="0"/>
                  </a:cubicBezTo>
                  <a:close/>
                </a:path>
              </a:pathLst>
            </a:custGeom>
            <a:solidFill>
              <a:schemeClr val="bg2">
                <a:lumMod val="90000"/>
              </a:schemeClr>
            </a:solidFill>
            <a:ln>
              <a:noFill/>
            </a:ln>
            <a:effectLst>
              <a:outerShdw blurRad="63500" dist="88900" dir="5400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Rectangle 50">
              <a:extLst>
                <a:ext uri="{FF2B5EF4-FFF2-40B4-BE49-F238E27FC236}">
                  <a16:creationId xmlns:a16="http://schemas.microsoft.com/office/drawing/2014/main" id="{463A0335-306A-4629-AE3E-8397D4A893A3}"/>
                </a:ext>
              </a:extLst>
            </p:cNvPr>
            <p:cNvSpPr/>
            <p:nvPr/>
          </p:nvSpPr>
          <p:spPr>
            <a:xfrm>
              <a:off x="4205676" y="4107137"/>
              <a:ext cx="1454724" cy="54471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tr-TR" sz="3600" noProof="1">
                  <a:solidFill>
                    <a:prstClr val="black"/>
                  </a:solidFill>
                </a:rPr>
                <a:t>Affüvv</a:t>
              </a:r>
            </a:p>
          </p:txBody>
        </p:sp>
        <p:sp>
          <p:nvSpPr>
            <p:cNvPr id="90" name="Rectangle 51">
              <a:extLst>
                <a:ext uri="{FF2B5EF4-FFF2-40B4-BE49-F238E27FC236}">
                  <a16:creationId xmlns:a16="http://schemas.microsoft.com/office/drawing/2014/main" id="{B6633CE9-FE2D-4D8E-8E6F-0BF932F0D0F3}"/>
                </a:ext>
              </a:extLst>
            </p:cNvPr>
            <p:cNvSpPr/>
            <p:nvPr/>
          </p:nvSpPr>
          <p:spPr>
            <a:xfrm rot="16200000">
              <a:off x="4063964" y="4236633"/>
              <a:ext cx="544715" cy="279479"/>
            </a:xfrm>
            <a:prstGeom prst="rect">
              <a:avLst/>
            </a:prstGeom>
            <a:solidFill>
              <a:schemeClr val="tx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1" name="Rectangle 12">
            <a:extLst>
              <a:ext uri="{FF2B5EF4-FFF2-40B4-BE49-F238E27FC236}">
                <a16:creationId xmlns:a16="http://schemas.microsoft.com/office/drawing/2014/main" id="{B583263A-C6A2-4F65-9161-C6261EA18D1F}"/>
              </a:ext>
            </a:extLst>
          </p:cNvPr>
          <p:cNvSpPr/>
          <p:nvPr/>
        </p:nvSpPr>
        <p:spPr>
          <a:xfrm>
            <a:off x="2414144" y="86091"/>
            <a:ext cx="7242317" cy="662592"/>
          </a:xfrm>
          <a:prstGeom prst="rect">
            <a:avLst/>
          </a:prstGeom>
          <a:solidFill>
            <a:srgbClr val="44546A"/>
          </a:solidFill>
          <a:ln w="12700" cap="flat" cmpd="sng" algn="ctr">
            <a:noFill/>
            <a:prstDash val="solid"/>
            <a:miter lim="800000"/>
          </a:ln>
          <a:effectLst/>
        </p:spPr>
        <p:txBody>
          <a:bodyPr rtlCol="0" anchor="ctr"/>
          <a:lstStyle/>
          <a:p>
            <a:pPr lvl="0" algn="ctr">
              <a:defRPr/>
            </a:pPr>
            <a:r>
              <a:rPr kumimoji="0" lang="tr-TR" sz="3200" b="1" i="0" u="none" strike="noStrike" kern="0" cap="none" spc="0" normalizeH="0" baseline="0" noProof="0" dirty="0">
                <a:ln>
                  <a:noFill/>
                </a:ln>
                <a:solidFill>
                  <a:prstClr val="white"/>
                </a:solidFill>
                <a:effectLst/>
                <a:uLnTx/>
                <a:uFillTx/>
                <a:latin typeface="Calibri" panose="020F0502020204030204"/>
                <a:ea typeface="+mn-ea"/>
                <a:cs typeface="+mn-cs"/>
              </a:rPr>
              <a:t>Allah’ın En Güzel </a:t>
            </a:r>
            <a:r>
              <a:rPr kumimoji="0" lang="tr-TR" sz="3200" b="1" i="0" u="none" strike="noStrike" kern="0" cap="none" spc="0" normalizeH="0" baseline="0" noProof="0" dirty="0">
                <a:ln>
                  <a:noFill/>
                </a:ln>
                <a:solidFill>
                  <a:schemeClr val="bg1"/>
                </a:solidFill>
                <a:effectLst/>
                <a:uLnTx/>
                <a:uFillTx/>
                <a:latin typeface="Calibri" panose="020F0502020204030204"/>
                <a:ea typeface="+mn-ea"/>
                <a:cs typeface="+mn-cs"/>
              </a:rPr>
              <a:t>İsimleri: </a:t>
            </a:r>
            <a:r>
              <a:rPr lang="tr-TR" sz="3200" dirty="0" err="1">
                <a:solidFill>
                  <a:schemeClr val="bg1"/>
                </a:solidFill>
              </a:rPr>
              <a:t>Esmâ</a:t>
            </a:r>
            <a:r>
              <a:rPr lang="tr-TR" sz="3200" dirty="0">
                <a:solidFill>
                  <a:schemeClr val="bg1"/>
                </a:solidFill>
              </a:rPr>
              <a:t>-i </a:t>
            </a:r>
            <a:r>
              <a:rPr lang="tr-TR" sz="3200" dirty="0" err="1">
                <a:solidFill>
                  <a:schemeClr val="bg1"/>
                </a:solidFill>
              </a:rPr>
              <a:t>Hüsnâ</a:t>
            </a:r>
            <a:endParaRPr kumimoji="0" lang="tr-TR" sz="3200" b="1" i="0" u="none" strike="noStrike" kern="0" cap="none" spc="0" normalizeH="0" baseline="0" noProof="0" dirty="0">
              <a:ln>
                <a:noFill/>
              </a:ln>
              <a:solidFill>
                <a:schemeClr val="bg1"/>
              </a:solidFill>
              <a:effectLst/>
              <a:uLnTx/>
              <a:uFillTx/>
              <a:latin typeface="Calibri" panose="020F0502020204030204"/>
            </a:endParaRPr>
          </a:p>
        </p:txBody>
      </p:sp>
    </p:spTree>
    <p:custDataLst>
      <p:tags r:id="rId1"/>
    </p:custDataLst>
    <p:extLst>
      <p:ext uri="{BB962C8B-B14F-4D97-AF65-F5344CB8AC3E}">
        <p14:creationId xmlns:p14="http://schemas.microsoft.com/office/powerpoint/2010/main" val="347716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par>
                          <p:cTn id="16" fill="hold">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par>
                          <p:cTn id="28" fill="hold">
                            <p:stCondLst>
                              <p:cond delay="500"/>
                            </p:stCondLst>
                            <p:childTnLst>
                              <p:par>
                                <p:cTn id="29" presetID="22" presetClass="entr" presetSubtype="1"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down)">
                                      <p:cBhvr>
                                        <p:cTn id="36" dur="500"/>
                                        <p:tgtEl>
                                          <p:spTgt spid="5"/>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childTnLst>
                          </p:cTn>
                        </p:par>
                        <p:par>
                          <p:cTn id="40" fill="hold">
                            <p:stCondLst>
                              <p:cond delay="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down)">
                                      <p:cBhvr>
                                        <p:cTn id="48" dur="500"/>
                                        <p:tgtEl>
                                          <p:spTgt spid="6"/>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down)">
                                      <p:cBhvr>
                                        <p:cTn id="51" dur="500"/>
                                        <p:tgtEl>
                                          <p:spTgt spid="12"/>
                                        </p:tgtEl>
                                      </p:cBhvr>
                                    </p:animEffect>
                                  </p:childTnLst>
                                </p:cTn>
                              </p:par>
                            </p:childTnLst>
                          </p:cTn>
                        </p:par>
                        <p:par>
                          <p:cTn id="52" fill="hold">
                            <p:stCondLst>
                              <p:cond delay="500"/>
                            </p:stCondLst>
                            <p:childTnLst>
                              <p:par>
                                <p:cTn id="53" presetID="22" presetClass="entr" presetSubtype="1"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74"/>
                                        </p:tgtEl>
                                        <p:attrNameLst>
                                          <p:attrName>style.visibility</p:attrName>
                                        </p:attrNameLst>
                                      </p:cBhvr>
                                      <p:to>
                                        <p:strVal val="visible"/>
                                      </p:to>
                                    </p:set>
                                    <p:animEffect transition="in" filter="wipe(down)">
                                      <p:cBhvr>
                                        <p:cTn id="60" dur="500"/>
                                        <p:tgtEl>
                                          <p:spTgt spid="74"/>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75"/>
                                        </p:tgtEl>
                                        <p:attrNameLst>
                                          <p:attrName>style.visibility</p:attrName>
                                        </p:attrNameLst>
                                      </p:cBhvr>
                                      <p:to>
                                        <p:strVal val="visible"/>
                                      </p:to>
                                    </p:set>
                                    <p:animEffect transition="in" filter="wipe(down)">
                                      <p:cBhvr>
                                        <p:cTn id="63" dur="500"/>
                                        <p:tgtEl>
                                          <p:spTgt spid="75"/>
                                        </p:tgtEl>
                                      </p:cBhvr>
                                    </p:animEffect>
                                  </p:childTnLst>
                                </p:cTn>
                              </p:par>
                            </p:childTnLst>
                          </p:cTn>
                        </p:par>
                        <p:par>
                          <p:cTn id="64" fill="hold">
                            <p:stCondLst>
                              <p:cond delay="500"/>
                            </p:stCondLst>
                            <p:childTnLst>
                              <p:par>
                                <p:cTn id="65" presetID="22" presetClass="entr" presetSubtype="1" fill="hold" grpId="0" nodeType="after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wipe(up)">
                                      <p:cBhvr>
                                        <p:cTn id="67" dur="500"/>
                                        <p:tgtEl>
                                          <p:spTgt spid="7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133"/>
                                        </p:tgtEl>
                                        <p:attrNameLst>
                                          <p:attrName>style.visibility</p:attrName>
                                        </p:attrNameLst>
                                      </p:cBhvr>
                                      <p:to>
                                        <p:strVal val="visible"/>
                                      </p:to>
                                    </p:set>
                                    <p:animEffect transition="in" filter="wipe(down)">
                                      <p:cBhvr>
                                        <p:cTn id="72" dur="500"/>
                                        <p:tgtEl>
                                          <p:spTgt spid="133"/>
                                        </p:tgtEl>
                                      </p:cBhvr>
                                    </p:animEffect>
                                  </p:childTnLst>
                                </p:cTn>
                              </p:par>
                            </p:childTnLst>
                          </p:cTn>
                        </p:par>
                        <p:par>
                          <p:cTn id="73" fill="hold">
                            <p:stCondLst>
                              <p:cond delay="500"/>
                            </p:stCondLst>
                            <p:childTnLst>
                              <p:par>
                                <p:cTn id="74" presetID="22" presetClass="entr" presetSubtype="4"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Effect transition="in" filter="wipe(down)">
                                      <p:cBhvr>
                                        <p:cTn id="76" dur="500"/>
                                        <p:tgtEl>
                                          <p:spTgt spid="45"/>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153"/>
                                        </p:tgtEl>
                                        <p:attrNameLst>
                                          <p:attrName>style.visibility</p:attrName>
                                        </p:attrNameLst>
                                      </p:cBhvr>
                                      <p:to>
                                        <p:strVal val="visible"/>
                                      </p:to>
                                    </p:set>
                                    <p:animEffect transition="in" filter="wipe(down)">
                                      <p:cBhvr>
                                        <p:cTn id="81" dur="500"/>
                                        <p:tgtEl>
                                          <p:spTgt spid="153"/>
                                        </p:tgtEl>
                                      </p:cBhvr>
                                    </p:animEffect>
                                  </p:childTnLst>
                                </p:cTn>
                              </p:par>
                            </p:childTnLst>
                          </p:cTn>
                        </p:par>
                        <p:par>
                          <p:cTn id="82" fill="hold">
                            <p:stCondLst>
                              <p:cond delay="500"/>
                            </p:stCondLst>
                            <p:childTnLst>
                              <p:par>
                                <p:cTn id="83" presetID="22" presetClass="entr" presetSubtype="4" fill="hold" nodeType="afterEffect">
                                  <p:stCondLst>
                                    <p:cond delay="0"/>
                                  </p:stCondLst>
                                  <p:childTnLst>
                                    <p:set>
                                      <p:cBhvr>
                                        <p:cTn id="84" dur="1" fill="hold">
                                          <p:stCondLst>
                                            <p:cond delay="0"/>
                                          </p:stCondLst>
                                        </p:cTn>
                                        <p:tgtEl>
                                          <p:spTgt spid="157"/>
                                        </p:tgtEl>
                                        <p:attrNameLst>
                                          <p:attrName>style.visibility</p:attrName>
                                        </p:attrNameLst>
                                      </p:cBhvr>
                                      <p:to>
                                        <p:strVal val="visible"/>
                                      </p:to>
                                    </p:set>
                                    <p:animEffect transition="in" filter="wipe(down)">
                                      <p:cBhvr>
                                        <p:cTn id="85" dur="500"/>
                                        <p:tgtEl>
                                          <p:spTgt spid="157"/>
                                        </p:tgtEl>
                                      </p:cBhvr>
                                    </p:animEffect>
                                  </p:childTnLst>
                                </p:cTn>
                              </p:par>
                            </p:childTnLst>
                          </p:cTn>
                        </p:par>
                        <p:par>
                          <p:cTn id="86" fill="hold">
                            <p:stCondLst>
                              <p:cond delay="1000"/>
                            </p:stCondLst>
                            <p:childTnLst>
                              <p:par>
                                <p:cTn id="87" presetID="22" presetClass="entr" presetSubtype="4" fill="hold" nodeType="afterEffect">
                                  <p:stCondLst>
                                    <p:cond delay="0"/>
                                  </p:stCondLst>
                                  <p:childTnLst>
                                    <p:set>
                                      <p:cBhvr>
                                        <p:cTn id="88" dur="1" fill="hold">
                                          <p:stCondLst>
                                            <p:cond delay="0"/>
                                          </p:stCondLst>
                                        </p:cTn>
                                        <p:tgtEl>
                                          <p:spTgt spid="149"/>
                                        </p:tgtEl>
                                        <p:attrNameLst>
                                          <p:attrName>style.visibility</p:attrName>
                                        </p:attrNameLst>
                                      </p:cBhvr>
                                      <p:to>
                                        <p:strVal val="visible"/>
                                      </p:to>
                                    </p:set>
                                    <p:animEffect transition="in" filter="wipe(down)">
                                      <p:cBhvr>
                                        <p:cTn id="89" dur="500"/>
                                        <p:tgtEl>
                                          <p:spTgt spid="149"/>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nodeType="clickEffect">
                                  <p:stCondLst>
                                    <p:cond delay="0"/>
                                  </p:stCondLst>
                                  <p:childTnLst>
                                    <p:set>
                                      <p:cBhvr>
                                        <p:cTn id="93" dur="1" fill="hold">
                                          <p:stCondLst>
                                            <p:cond delay="0"/>
                                          </p:stCondLst>
                                        </p:cTn>
                                        <p:tgtEl>
                                          <p:spTgt spid="105"/>
                                        </p:tgtEl>
                                        <p:attrNameLst>
                                          <p:attrName>style.visibility</p:attrName>
                                        </p:attrNameLst>
                                      </p:cBhvr>
                                      <p:to>
                                        <p:strVal val="visible"/>
                                      </p:to>
                                    </p:set>
                                    <p:animEffect transition="in" filter="wipe(down)">
                                      <p:cBhvr>
                                        <p:cTn id="94" dur="500"/>
                                        <p:tgtEl>
                                          <p:spTgt spid="105"/>
                                        </p:tgtEl>
                                      </p:cBhvr>
                                    </p:animEffect>
                                  </p:childTnLst>
                                </p:cTn>
                              </p:par>
                            </p:childTnLst>
                          </p:cTn>
                        </p:par>
                        <p:par>
                          <p:cTn id="95" fill="hold">
                            <p:stCondLst>
                              <p:cond delay="500"/>
                            </p:stCondLst>
                            <p:childTnLst>
                              <p:par>
                                <p:cTn id="96" presetID="22" presetClass="entr" presetSubtype="4" fill="hold" nodeType="afterEffect">
                                  <p:stCondLst>
                                    <p:cond delay="0"/>
                                  </p:stCondLst>
                                  <p:childTnLst>
                                    <p:set>
                                      <p:cBhvr>
                                        <p:cTn id="97" dur="1" fill="hold">
                                          <p:stCondLst>
                                            <p:cond delay="0"/>
                                          </p:stCondLst>
                                        </p:cTn>
                                        <p:tgtEl>
                                          <p:spTgt spid="109"/>
                                        </p:tgtEl>
                                        <p:attrNameLst>
                                          <p:attrName>style.visibility</p:attrName>
                                        </p:attrNameLst>
                                      </p:cBhvr>
                                      <p:to>
                                        <p:strVal val="visible"/>
                                      </p:to>
                                    </p:set>
                                    <p:animEffect transition="in" filter="wipe(down)">
                                      <p:cBhvr>
                                        <p:cTn id="98" dur="500"/>
                                        <p:tgtEl>
                                          <p:spTgt spid="109"/>
                                        </p:tgtEl>
                                      </p:cBhvr>
                                    </p:animEffect>
                                  </p:childTnLst>
                                </p:cTn>
                              </p:par>
                            </p:childTnLst>
                          </p:cTn>
                        </p:par>
                        <p:par>
                          <p:cTn id="99" fill="hold">
                            <p:stCondLst>
                              <p:cond delay="1000"/>
                            </p:stCondLst>
                            <p:childTnLst>
                              <p:par>
                                <p:cTn id="100" presetID="22" presetClass="entr" presetSubtype="4" fill="hold" nodeType="afterEffect">
                                  <p:stCondLst>
                                    <p:cond delay="0"/>
                                  </p:stCondLst>
                                  <p:childTnLst>
                                    <p:set>
                                      <p:cBhvr>
                                        <p:cTn id="101" dur="1" fill="hold">
                                          <p:stCondLst>
                                            <p:cond delay="0"/>
                                          </p:stCondLst>
                                        </p:cTn>
                                        <p:tgtEl>
                                          <p:spTgt spid="113"/>
                                        </p:tgtEl>
                                        <p:attrNameLst>
                                          <p:attrName>style.visibility</p:attrName>
                                        </p:attrNameLst>
                                      </p:cBhvr>
                                      <p:to>
                                        <p:strVal val="visible"/>
                                      </p:to>
                                    </p:set>
                                    <p:animEffect transition="in" filter="wipe(down)">
                                      <p:cBhvr>
                                        <p:cTn id="102" dur="500"/>
                                        <p:tgtEl>
                                          <p:spTgt spid="113"/>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childTnLst>
                                    <p:set>
                                      <p:cBhvr>
                                        <p:cTn id="106" dur="1" fill="hold">
                                          <p:stCondLst>
                                            <p:cond delay="0"/>
                                          </p:stCondLst>
                                        </p:cTn>
                                        <p:tgtEl>
                                          <p:spTgt spid="117"/>
                                        </p:tgtEl>
                                        <p:attrNameLst>
                                          <p:attrName>style.visibility</p:attrName>
                                        </p:attrNameLst>
                                      </p:cBhvr>
                                      <p:to>
                                        <p:strVal val="visible"/>
                                      </p:to>
                                    </p:set>
                                    <p:animEffect transition="in" filter="wipe(left)">
                                      <p:cBhvr>
                                        <p:cTn id="107" dur="500"/>
                                        <p:tgtEl>
                                          <p:spTgt spid="117"/>
                                        </p:tgtEl>
                                      </p:cBhvr>
                                    </p:animEffect>
                                  </p:childTnLst>
                                </p:cTn>
                              </p:par>
                            </p:childTnLst>
                          </p:cTn>
                        </p:par>
                        <p:par>
                          <p:cTn id="108" fill="hold">
                            <p:stCondLst>
                              <p:cond delay="500"/>
                            </p:stCondLst>
                            <p:childTnLst>
                              <p:par>
                                <p:cTn id="109" presetID="22" presetClass="entr" presetSubtype="8" fill="hold" nodeType="afterEffect">
                                  <p:stCondLst>
                                    <p:cond delay="0"/>
                                  </p:stCondLst>
                                  <p:childTnLst>
                                    <p:set>
                                      <p:cBhvr>
                                        <p:cTn id="110" dur="1" fill="hold">
                                          <p:stCondLst>
                                            <p:cond delay="0"/>
                                          </p:stCondLst>
                                        </p:cTn>
                                        <p:tgtEl>
                                          <p:spTgt spid="121"/>
                                        </p:tgtEl>
                                        <p:attrNameLst>
                                          <p:attrName>style.visibility</p:attrName>
                                        </p:attrNameLst>
                                      </p:cBhvr>
                                      <p:to>
                                        <p:strVal val="visible"/>
                                      </p:to>
                                    </p:set>
                                    <p:animEffect transition="in" filter="wipe(left)">
                                      <p:cBhvr>
                                        <p:cTn id="111" dur="500"/>
                                        <p:tgtEl>
                                          <p:spTgt spid="121"/>
                                        </p:tgtEl>
                                      </p:cBhvr>
                                    </p:animEffect>
                                  </p:childTnLst>
                                </p:cTn>
                              </p:par>
                            </p:childTnLst>
                          </p:cTn>
                        </p:par>
                        <p:par>
                          <p:cTn id="112" fill="hold">
                            <p:stCondLst>
                              <p:cond delay="1000"/>
                            </p:stCondLst>
                            <p:childTnLst>
                              <p:par>
                                <p:cTn id="113" presetID="22" presetClass="entr" presetSubtype="8" fill="hold" nodeType="afterEffect">
                                  <p:stCondLst>
                                    <p:cond delay="0"/>
                                  </p:stCondLst>
                                  <p:childTnLst>
                                    <p:set>
                                      <p:cBhvr>
                                        <p:cTn id="114" dur="1" fill="hold">
                                          <p:stCondLst>
                                            <p:cond delay="0"/>
                                          </p:stCondLst>
                                        </p:cTn>
                                        <p:tgtEl>
                                          <p:spTgt spid="125"/>
                                        </p:tgtEl>
                                        <p:attrNameLst>
                                          <p:attrName>style.visibility</p:attrName>
                                        </p:attrNameLst>
                                      </p:cBhvr>
                                      <p:to>
                                        <p:strVal val="visible"/>
                                      </p:to>
                                    </p:set>
                                    <p:animEffect transition="in" filter="wipe(left)">
                                      <p:cBhvr>
                                        <p:cTn id="115" dur="500"/>
                                        <p:tgtEl>
                                          <p:spTgt spid="125"/>
                                        </p:tgtEl>
                                      </p:cBhvr>
                                    </p:animEffect>
                                  </p:childTnLst>
                                </p:cTn>
                              </p:par>
                            </p:childTnLst>
                          </p:cTn>
                        </p:par>
                        <p:par>
                          <p:cTn id="116" fill="hold">
                            <p:stCondLst>
                              <p:cond delay="1500"/>
                            </p:stCondLst>
                            <p:childTnLst>
                              <p:par>
                                <p:cTn id="117" presetID="22" presetClass="entr" presetSubtype="8" fill="hold" grpId="0" nodeType="afterEffect">
                                  <p:stCondLst>
                                    <p:cond delay="0"/>
                                  </p:stCondLst>
                                  <p:childTnLst>
                                    <p:set>
                                      <p:cBhvr>
                                        <p:cTn id="118" dur="1" fill="hold">
                                          <p:stCondLst>
                                            <p:cond delay="0"/>
                                          </p:stCondLst>
                                        </p:cTn>
                                        <p:tgtEl>
                                          <p:spTgt spid="71"/>
                                        </p:tgtEl>
                                        <p:attrNameLst>
                                          <p:attrName>style.visibility</p:attrName>
                                        </p:attrNameLst>
                                      </p:cBhvr>
                                      <p:to>
                                        <p:strVal val="visible"/>
                                      </p:to>
                                    </p:set>
                                    <p:animEffect transition="in" filter="wipe(left)">
                                      <p:cBhvr>
                                        <p:cTn id="119" dur="500"/>
                                        <p:tgtEl>
                                          <p:spTgt spid="71"/>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nodeType="click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wipe(left)">
                                      <p:cBhvr>
                                        <p:cTn id="124" dur="500"/>
                                        <p:tgtEl>
                                          <p:spTgt spid="84"/>
                                        </p:tgtEl>
                                      </p:cBhvr>
                                    </p:animEffect>
                                  </p:childTnLst>
                                </p:cTn>
                              </p:par>
                            </p:childTnLst>
                          </p:cTn>
                        </p:par>
                        <p:par>
                          <p:cTn id="125" fill="hold">
                            <p:stCondLst>
                              <p:cond delay="500"/>
                            </p:stCondLst>
                            <p:childTnLst>
                              <p:par>
                                <p:cTn id="126" presetID="22" presetClass="entr" presetSubtype="8"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left)">
                                      <p:cBhvr>
                                        <p:cTn id="128" dur="500"/>
                                        <p:tgtEl>
                                          <p:spTgt spid="76"/>
                                        </p:tgtEl>
                                      </p:cBhvr>
                                    </p:animEffect>
                                  </p:childTnLst>
                                </p:cTn>
                              </p:par>
                            </p:childTnLst>
                          </p:cTn>
                        </p:par>
                        <p:par>
                          <p:cTn id="129" fill="hold">
                            <p:stCondLst>
                              <p:cond delay="1000"/>
                            </p:stCondLst>
                            <p:childTnLst>
                              <p:par>
                                <p:cTn id="130" presetID="22" presetClass="entr" presetSubtype="8" fill="hold" nodeType="afterEffect">
                                  <p:stCondLst>
                                    <p:cond delay="0"/>
                                  </p:stCondLst>
                                  <p:childTnLst>
                                    <p:set>
                                      <p:cBhvr>
                                        <p:cTn id="131" dur="1" fill="hold">
                                          <p:stCondLst>
                                            <p:cond delay="0"/>
                                          </p:stCondLst>
                                        </p:cTn>
                                        <p:tgtEl>
                                          <p:spTgt spid="80"/>
                                        </p:tgtEl>
                                        <p:attrNameLst>
                                          <p:attrName>style.visibility</p:attrName>
                                        </p:attrNameLst>
                                      </p:cBhvr>
                                      <p:to>
                                        <p:strVal val="visible"/>
                                      </p:to>
                                    </p:set>
                                    <p:animEffect transition="in" filter="wipe(left)">
                                      <p:cBhvr>
                                        <p:cTn id="132" dur="500"/>
                                        <p:tgtEl>
                                          <p:spTgt spid="80"/>
                                        </p:tgtEl>
                                      </p:cBhvr>
                                    </p:animEffect>
                                  </p:childTnLst>
                                </p:cTn>
                              </p:par>
                            </p:childTnLst>
                          </p:cTn>
                        </p:par>
                        <p:par>
                          <p:cTn id="133" fill="hold">
                            <p:stCondLst>
                              <p:cond delay="1500"/>
                            </p:stCondLst>
                            <p:childTnLst>
                              <p:par>
                                <p:cTn id="134" presetID="22" presetClass="entr" presetSubtype="8" fill="hold" nodeType="afterEffect">
                                  <p:stCondLst>
                                    <p:cond delay="0"/>
                                  </p:stCondLst>
                                  <p:childTnLst>
                                    <p:set>
                                      <p:cBhvr>
                                        <p:cTn id="135" dur="1" fill="hold">
                                          <p:stCondLst>
                                            <p:cond delay="0"/>
                                          </p:stCondLst>
                                        </p:cTn>
                                        <p:tgtEl>
                                          <p:spTgt spid="72"/>
                                        </p:tgtEl>
                                        <p:attrNameLst>
                                          <p:attrName>style.visibility</p:attrName>
                                        </p:attrNameLst>
                                      </p:cBhvr>
                                      <p:to>
                                        <p:strVal val="visible"/>
                                      </p:to>
                                    </p:set>
                                    <p:animEffect transition="in" filter="wipe(left)">
                                      <p:cBhvr>
                                        <p:cTn id="136"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16" grpId="0" animBg="1"/>
      <p:bldP spid="15" grpId="0" animBg="1"/>
      <p:bldP spid="3" grpId="0" animBg="1"/>
      <p:bldP spid="4" grpId="0" animBg="1"/>
      <p:bldP spid="5" grpId="0" animBg="1"/>
      <p:bldP spid="6" grpId="0" animBg="1"/>
      <p:bldP spid="9" grpId="0" animBg="1"/>
      <p:bldP spid="10" grpId="0" animBg="1"/>
      <p:bldP spid="11" grpId="0" animBg="1"/>
      <p:bldP spid="12" grpId="0" animBg="1"/>
      <p:bldP spid="73" grpId="0" animBg="1"/>
      <p:bldP spid="74" grpId="0" animBg="1"/>
      <p:bldP spid="75" grpId="0" animBg="1"/>
      <p:bldP spid="71" grpId="0" animBg="1"/>
      <p:bldP spid="9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Yuvarlatılmış Dikdörtgen 6">
            <a:hlinkClick r:id="rId4"/>
          </p:cNvPr>
          <p:cNvSpPr/>
          <p:nvPr/>
        </p:nvSpPr>
        <p:spPr>
          <a:xfrm>
            <a:off x="714380" y="4302511"/>
            <a:ext cx="10510345" cy="16205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a:ln>
                  <a:noFill/>
                </a:ln>
                <a:solidFill>
                  <a:prstClr val="black"/>
                </a:solidFill>
                <a:effectLst/>
                <a:uLnTx/>
                <a:uFillTx/>
                <a:latin typeface="Calibri" panose="020F0502020204030204"/>
                <a:ea typeface="+mn-ea"/>
                <a:cs typeface="+mn-cs"/>
              </a:rPr>
              <a:t>Yukarıdaki bağlantıdan etkinliklerin açılmaması durumundan dindersimateryal.com sitesinde etkinlikler ve oyunlara ulaşabilirsiniz.</a:t>
            </a:r>
          </a:p>
        </p:txBody>
      </p:sp>
      <p:sp>
        <p:nvSpPr>
          <p:cNvPr id="4" name="Altbilgi Yer Tutucusu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dindersimateryal.com</a:t>
            </a:r>
          </a:p>
        </p:txBody>
      </p:sp>
      <p:sp>
        <p:nvSpPr>
          <p:cNvPr id="8" name="Yuvarlatılmış Dikdörtgen 7">
            <a:hlinkClick r:id="rId5"/>
          </p:cNvPr>
          <p:cNvSpPr/>
          <p:nvPr/>
        </p:nvSpPr>
        <p:spPr>
          <a:xfrm>
            <a:off x="3121863" y="1572707"/>
            <a:ext cx="6317673" cy="1256145"/>
          </a:xfrm>
          <a:prstGeom prst="roundRect">
            <a:avLst/>
          </a:prstGeom>
          <a:solidFill>
            <a:srgbClr val="17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400" b="0" i="0" u="none" strike="noStrike" kern="1200" cap="none" spc="0" normalizeH="0" baseline="0" noProof="0" dirty="0">
                <a:ln>
                  <a:noFill/>
                </a:ln>
                <a:solidFill>
                  <a:prstClr val="white"/>
                </a:solidFill>
                <a:effectLst/>
                <a:uLnTx/>
                <a:uFillTx/>
                <a:latin typeface="Calibri" panose="020F0502020204030204"/>
                <a:ea typeface="+mn-ea"/>
                <a:cs typeface="+mn-cs"/>
              </a:rPr>
              <a:t>Etkinlikler için tıklayınız</a:t>
            </a:r>
          </a:p>
        </p:txBody>
      </p:sp>
      <p:sp>
        <p:nvSpPr>
          <p:cNvPr id="9" name="Dikdörtgen 8"/>
          <p:cNvSpPr/>
          <p:nvPr/>
        </p:nvSpPr>
        <p:spPr>
          <a:xfrm>
            <a:off x="8600493" y="2200780"/>
            <a:ext cx="1623984" cy="1668464"/>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939759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86">
            <a:extLst>
              <a:ext uri="{FF2B5EF4-FFF2-40B4-BE49-F238E27FC236}">
                <a16:creationId xmlns:a16="http://schemas.microsoft.com/office/drawing/2014/main" id="{BBCC7687-DF43-45D5-AA6F-C19EF8BB70F0}"/>
              </a:ext>
            </a:extLst>
          </p:cNvPr>
          <p:cNvSpPr/>
          <p:nvPr/>
        </p:nvSpPr>
        <p:spPr>
          <a:xfrm>
            <a:off x="3921014" y="225730"/>
            <a:ext cx="2040952" cy="6250021"/>
          </a:xfrm>
          <a:custGeom>
            <a:avLst/>
            <a:gdLst>
              <a:gd name="connsiteX0" fmla="*/ 1180674 w 4016785"/>
              <a:gd name="connsiteY0" fmla="*/ 0 h 3463689"/>
              <a:gd name="connsiteX1" fmla="*/ 1232744 w 4016785"/>
              <a:gd name="connsiteY1" fmla="*/ 0 h 3463689"/>
              <a:gd name="connsiteX2" fmla="*/ 1232744 w 4016785"/>
              <a:gd name="connsiteY2" fmla="*/ 119199 h 3463689"/>
              <a:gd name="connsiteX3" fmla="*/ 2697569 w 4016785"/>
              <a:gd name="connsiteY3" fmla="*/ 119199 h 3463689"/>
              <a:gd name="connsiteX4" fmla="*/ 2697569 w 4016785"/>
              <a:gd name="connsiteY4" fmla="*/ 0 h 3463689"/>
              <a:gd name="connsiteX5" fmla="*/ 2749638 w 4016785"/>
              <a:gd name="connsiteY5" fmla="*/ 0 h 3463689"/>
              <a:gd name="connsiteX6" fmla="*/ 2749638 w 4016785"/>
              <a:gd name="connsiteY6" fmla="*/ 119199 h 3463689"/>
              <a:gd name="connsiteX7" fmla="*/ 3683912 w 4016785"/>
              <a:gd name="connsiteY7" fmla="*/ 119199 h 3463689"/>
              <a:gd name="connsiteX8" fmla="*/ 4016785 w 4016785"/>
              <a:gd name="connsiteY8" fmla="*/ 452146 h 3463689"/>
              <a:gd name="connsiteX9" fmla="*/ 4016785 w 4016785"/>
              <a:gd name="connsiteY9" fmla="*/ 3463689 h 3463689"/>
              <a:gd name="connsiteX10" fmla="*/ 3964715 w 4016785"/>
              <a:gd name="connsiteY10" fmla="*/ 3463689 h 3463689"/>
              <a:gd name="connsiteX11" fmla="*/ 3964715 w 4016785"/>
              <a:gd name="connsiteY11" fmla="*/ 452146 h 3463689"/>
              <a:gd name="connsiteX12" fmla="*/ 3683912 w 4016785"/>
              <a:gd name="connsiteY12" fmla="*/ 171258 h 3463689"/>
              <a:gd name="connsiteX13" fmla="*/ 3097945 w 4016785"/>
              <a:gd name="connsiteY13" fmla="*/ 171258 h 3463689"/>
              <a:gd name="connsiteX14" fmla="*/ 3097945 w 4016785"/>
              <a:gd name="connsiteY14" fmla="*/ 309756 h 3463689"/>
              <a:gd name="connsiteX15" fmla="*/ 3045875 w 4016785"/>
              <a:gd name="connsiteY15" fmla="*/ 309756 h 3463689"/>
              <a:gd name="connsiteX16" fmla="*/ 3045875 w 4016785"/>
              <a:gd name="connsiteY16" fmla="*/ 171258 h 3463689"/>
              <a:gd name="connsiteX17" fmla="*/ 1581051 w 4016785"/>
              <a:gd name="connsiteY17" fmla="*/ 171258 h 3463689"/>
              <a:gd name="connsiteX18" fmla="*/ 1581051 w 4016785"/>
              <a:gd name="connsiteY18" fmla="*/ 309756 h 3463689"/>
              <a:gd name="connsiteX19" fmla="*/ 1528982 w 4016785"/>
              <a:gd name="connsiteY19" fmla="*/ 309756 h 3463689"/>
              <a:gd name="connsiteX20" fmla="*/ 1528982 w 4016785"/>
              <a:gd name="connsiteY20" fmla="*/ 171258 h 3463689"/>
              <a:gd name="connsiteX21" fmla="*/ 171271 w 4016785"/>
              <a:gd name="connsiteY21" fmla="*/ 171258 h 3463689"/>
              <a:gd name="connsiteX22" fmla="*/ 52070 w 4016785"/>
              <a:gd name="connsiteY22" fmla="*/ 290457 h 3463689"/>
              <a:gd name="connsiteX23" fmla="*/ 52070 w 4016785"/>
              <a:gd name="connsiteY23" fmla="*/ 309756 h 3463689"/>
              <a:gd name="connsiteX24" fmla="*/ 0 w 4016785"/>
              <a:gd name="connsiteY24" fmla="*/ 309756 h 3463689"/>
              <a:gd name="connsiteX25" fmla="*/ 0 w 4016785"/>
              <a:gd name="connsiteY25" fmla="*/ 290457 h 3463689"/>
              <a:gd name="connsiteX26" fmla="*/ 171271 w 4016785"/>
              <a:gd name="connsiteY26" fmla="*/ 119199 h 3463689"/>
              <a:gd name="connsiteX27" fmla="*/ 1180674 w 4016785"/>
              <a:gd name="connsiteY27" fmla="*/ 119199 h 3463689"/>
              <a:gd name="connsiteX0" fmla="*/ 1180674 w 4016785"/>
              <a:gd name="connsiteY0" fmla="*/ 0 h 3463689"/>
              <a:gd name="connsiteX1" fmla="*/ 1232744 w 4016785"/>
              <a:gd name="connsiteY1" fmla="*/ 0 h 3463689"/>
              <a:gd name="connsiteX2" fmla="*/ 1232744 w 4016785"/>
              <a:gd name="connsiteY2" fmla="*/ 119199 h 3463689"/>
              <a:gd name="connsiteX3" fmla="*/ 2697569 w 4016785"/>
              <a:gd name="connsiteY3" fmla="*/ 119199 h 3463689"/>
              <a:gd name="connsiteX4" fmla="*/ 2697569 w 4016785"/>
              <a:gd name="connsiteY4" fmla="*/ 0 h 3463689"/>
              <a:gd name="connsiteX5" fmla="*/ 2749638 w 4016785"/>
              <a:gd name="connsiteY5" fmla="*/ 0 h 3463689"/>
              <a:gd name="connsiteX6" fmla="*/ 2749638 w 4016785"/>
              <a:gd name="connsiteY6" fmla="*/ 119199 h 3463689"/>
              <a:gd name="connsiteX7" fmla="*/ 3683912 w 4016785"/>
              <a:gd name="connsiteY7" fmla="*/ 119199 h 3463689"/>
              <a:gd name="connsiteX8" fmla="*/ 4016785 w 4016785"/>
              <a:gd name="connsiteY8" fmla="*/ 452146 h 3463689"/>
              <a:gd name="connsiteX9" fmla="*/ 4016785 w 4016785"/>
              <a:gd name="connsiteY9" fmla="*/ 3463689 h 3463689"/>
              <a:gd name="connsiteX10" fmla="*/ 3964715 w 4016785"/>
              <a:gd name="connsiteY10" fmla="*/ 3463689 h 3463689"/>
              <a:gd name="connsiteX11" fmla="*/ 3964715 w 4016785"/>
              <a:gd name="connsiteY11" fmla="*/ 452146 h 3463689"/>
              <a:gd name="connsiteX12" fmla="*/ 3683912 w 4016785"/>
              <a:gd name="connsiteY12" fmla="*/ 171258 h 3463689"/>
              <a:gd name="connsiteX13" fmla="*/ 3097945 w 4016785"/>
              <a:gd name="connsiteY13" fmla="*/ 171258 h 3463689"/>
              <a:gd name="connsiteX14" fmla="*/ 3097945 w 4016785"/>
              <a:gd name="connsiteY14" fmla="*/ 309756 h 3463689"/>
              <a:gd name="connsiteX15" fmla="*/ 3045875 w 4016785"/>
              <a:gd name="connsiteY15" fmla="*/ 309756 h 3463689"/>
              <a:gd name="connsiteX16" fmla="*/ 3045875 w 4016785"/>
              <a:gd name="connsiteY16" fmla="*/ 171258 h 3463689"/>
              <a:gd name="connsiteX17" fmla="*/ 1581051 w 4016785"/>
              <a:gd name="connsiteY17" fmla="*/ 171258 h 3463689"/>
              <a:gd name="connsiteX18" fmla="*/ 1528982 w 4016785"/>
              <a:gd name="connsiteY18" fmla="*/ 309756 h 3463689"/>
              <a:gd name="connsiteX19" fmla="*/ 1528982 w 4016785"/>
              <a:gd name="connsiteY19" fmla="*/ 171258 h 3463689"/>
              <a:gd name="connsiteX20" fmla="*/ 171271 w 4016785"/>
              <a:gd name="connsiteY20" fmla="*/ 171258 h 3463689"/>
              <a:gd name="connsiteX21" fmla="*/ 52070 w 4016785"/>
              <a:gd name="connsiteY21" fmla="*/ 290457 h 3463689"/>
              <a:gd name="connsiteX22" fmla="*/ 52070 w 4016785"/>
              <a:gd name="connsiteY22" fmla="*/ 309756 h 3463689"/>
              <a:gd name="connsiteX23" fmla="*/ 0 w 4016785"/>
              <a:gd name="connsiteY23" fmla="*/ 309756 h 3463689"/>
              <a:gd name="connsiteX24" fmla="*/ 0 w 4016785"/>
              <a:gd name="connsiteY24" fmla="*/ 290457 h 3463689"/>
              <a:gd name="connsiteX25" fmla="*/ 171271 w 4016785"/>
              <a:gd name="connsiteY25" fmla="*/ 119199 h 3463689"/>
              <a:gd name="connsiteX26" fmla="*/ 1180674 w 4016785"/>
              <a:gd name="connsiteY26" fmla="*/ 119199 h 3463689"/>
              <a:gd name="connsiteX27" fmla="*/ 1180674 w 4016785"/>
              <a:gd name="connsiteY27" fmla="*/ 0 h 3463689"/>
              <a:gd name="connsiteX0" fmla="*/ 1180674 w 4016785"/>
              <a:gd name="connsiteY0" fmla="*/ 0 h 3463689"/>
              <a:gd name="connsiteX1" fmla="*/ 1232744 w 4016785"/>
              <a:gd name="connsiteY1" fmla="*/ 0 h 3463689"/>
              <a:gd name="connsiteX2" fmla="*/ 1232744 w 4016785"/>
              <a:gd name="connsiteY2" fmla="*/ 119199 h 3463689"/>
              <a:gd name="connsiteX3" fmla="*/ 2697569 w 4016785"/>
              <a:gd name="connsiteY3" fmla="*/ 119199 h 3463689"/>
              <a:gd name="connsiteX4" fmla="*/ 2697569 w 4016785"/>
              <a:gd name="connsiteY4" fmla="*/ 0 h 3463689"/>
              <a:gd name="connsiteX5" fmla="*/ 2749638 w 4016785"/>
              <a:gd name="connsiteY5" fmla="*/ 0 h 3463689"/>
              <a:gd name="connsiteX6" fmla="*/ 2749638 w 4016785"/>
              <a:gd name="connsiteY6" fmla="*/ 119199 h 3463689"/>
              <a:gd name="connsiteX7" fmla="*/ 3683912 w 4016785"/>
              <a:gd name="connsiteY7" fmla="*/ 119199 h 3463689"/>
              <a:gd name="connsiteX8" fmla="*/ 4016785 w 4016785"/>
              <a:gd name="connsiteY8" fmla="*/ 452146 h 3463689"/>
              <a:gd name="connsiteX9" fmla="*/ 4016785 w 4016785"/>
              <a:gd name="connsiteY9" fmla="*/ 3463689 h 3463689"/>
              <a:gd name="connsiteX10" fmla="*/ 3964715 w 4016785"/>
              <a:gd name="connsiteY10" fmla="*/ 3463689 h 3463689"/>
              <a:gd name="connsiteX11" fmla="*/ 3964715 w 4016785"/>
              <a:gd name="connsiteY11" fmla="*/ 452146 h 3463689"/>
              <a:gd name="connsiteX12" fmla="*/ 3683912 w 4016785"/>
              <a:gd name="connsiteY12" fmla="*/ 171258 h 3463689"/>
              <a:gd name="connsiteX13" fmla="*/ 3097945 w 4016785"/>
              <a:gd name="connsiteY13" fmla="*/ 171258 h 3463689"/>
              <a:gd name="connsiteX14" fmla="*/ 3097945 w 4016785"/>
              <a:gd name="connsiteY14" fmla="*/ 309756 h 3463689"/>
              <a:gd name="connsiteX15" fmla="*/ 3045875 w 4016785"/>
              <a:gd name="connsiteY15" fmla="*/ 309756 h 3463689"/>
              <a:gd name="connsiteX16" fmla="*/ 3045875 w 4016785"/>
              <a:gd name="connsiteY16" fmla="*/ 171258 h 3463689"/>
              <a:gd name="connsiteX17" fmla="*/ 1581051 w 4016785"/>
              <a:gd name="connsiteY17" fmla="*/ 171258 h 3463689"/>
              <a:gd name="connsiteX18" fmla="*/ 1528982 w 4016785"/>
              <a:gd name="connsiteY18" fmla="*/ 171258 h 3463689"/>
              <a:gd name="connsiteX19" fmla="*/ 171271 w 4016785"/>
              <a:gd name="connsiteY19" fmla="*/ 171258 h 3463689"/>
              <a:gd name="connsiteX20" fmla="*/ 52070 w 4016785"/>
              <a:gd name="connsiteY20" fmla="*/ 290457 h 3463689"/>
              <a:gd name="connsiteX21" fmla="*/ 52070 w 4016785"/>
              <a:gd name="connsiteY21" fmla="*/ 309756 h 3463689"/>
              <a:gd name="connsiteX22" fmla="*/ 0 w 4016785"/>
              <a:gd name="connsiteY22" fmla="*/ 309756 h 3463689"/>
              <a:gd name="connsiteX23" fmla="*/ 0 w 4016785"/>
              <a:gd name="connsiteY23" fmla="*/ 290457 h 3463689"/>
              <a:gd name="connsiteX24" fmla="*/ 171271 w 4016785"/>
              <a:gd name="connsiteY24" fmla="*/ 119199 h 3463689"/>
              <a:gd name="connsiteX25" fmla="*/ 1180674 w 4016785"/>
              <a:gd name="connsiteY25" fmla="*/ 119199 h 3463689"/>
              <a:gd name="connsiteX26" fmla="*/ 1180674 w 4016785"/>
              <a:gd name="connsiteY26" fmla="*/ 0 h 3463689"/>
              <a:gd name="connsiteX0" fmla="*/ 1180674 w 4016785"/>
              <a:gd name="connsiteY0" fmla="*/ 0 h 3463689"/>
              <a:gd name="connsiteX1" fmla="*/ 1232744 w 4016785"/>
              <a:gd name="connsiteY1" fmla="*/ 119199 h 3463689"/>
              <a:gd name="connsiteX2" fmla="*/ 2697569 w 4016785"/>
              <a:gd name="connsiteY2" fmla="*/ 119199 h 3463689"/>
              <a:gd name="connsiteX3" fmla="*/ 2697569 w 4016785"/>
              <a:gd name="connsiteY3" fmla="*/ 0 h 3463689"/>
              <a:gd name="connsiteX4" fmla="*/ 2749638 w 4016785"/>
              <a:gd name="connsiteY4" fmla="*/ 0 h 3463689"/>
              <a:gd name="connsiteX5" fmla="*/ 2749638 w 4016785"/>
              <a:gd name="connsiteY5" fmla="*/ 119199 h 3463689"/>
              <a:gd name="connsiteX6" fmla="*/ 3683912 w 4016785"/>
              <a:gd name="connsiteY6" fmla="*/ 119199 h 3463689"/>
              <a:gd name="connsiteX7" fmla="*/ 4016785 w 4016785"/>
              <a:gd name="connsiteY7" fmla="*/ 452146 h 3463689"/>
              <a:gd name="connsiteX8" fmla="*/ 4016785 w 4016785"/>
              <a:gd name="connsiteY8" fmla="*/ 3463689 h 3463689"/>
              <a:gd name="connsiteX9" fmla="*/ 3964715 w 4016785"/>
              <a:gd name="connsiteY9" fmla="*/ 3463689 h 3463689"/>
              <a:gd name="connsiteX10" fmla="*/ 3964715 w 4016785"/>
              <a:gd name="connsiteY10" fmla="*/ 452146 h 3463689"/>
              <a:gd name="connsiteX11" fmla="*/ 3683912 w 4016785"/>
              <a:gd name="connsiteY11" fmla="*/ 171258 h 3463689"/>
              <a:gd name="connsiteX12" fmla="*/ 3097945 w 4016785"/>
              <a:gd name="connsiteY12" fmla="*/ 171258 h 3463689"/>
              <a:gd name="connsiteX13" fmla="*/ 3097945 w 4016785"/>
              <a:gd name="connsiteY13" fmla="*/ 309756 h 3463689"/>
              <a:gd name="connsiteX14" fmla="*/ 3045875 w 4016785"/>
              <a:gd name="connsiteY14" fmla="*/ 309756 h 3463689"/>
              <a:gd name="connsiteX15" fmla="*/ 3045875 w 4016785"/>
              <a:gd name="connsiteY15" fmla="*/ 171258 h 3463689"/>
              <a:gd name="connsiteX16" fmla="*/ 1581051 w 4016785"/>
              <a:gd name="connsiteY16" fmla="*/ 171258 h 3463689"/>
              <a:gd name="connsiteX17" fmla="*/ 1528982 w 4016785"/>
              <a:gd name="connsiteY17" fmla="*/ 171258 h 3463689"/>
              <a:gd name="connsiteX18" fmla="*/ 171271 w 4016785"/>
              <a:gd name="connsiteY18" fmla="*/ 171258 h 3463689"/>
              <a:gd name="connsiteX19" fmla="*/ 52070 w 4016785"/>
              <a:gd name="connsiteY19" fmla="*/ 290457 h 3463689"/>
              <a:gd name="connsiteX20" fmla="*/ 52070 w 4016785"/>
              <a:gd name="connsiteY20" fmla="*/ 309756 h 3463689"/>
              <a:gd name="connsiteX21" fmla="*/ 0 w 4016785"/>
              <a:gd name="connsiteY21" fmla="*/ 309756 h 3463689"/>
              <a:gd name="connsiteX22" fmla="*/ 0 w 4016785"/>
              <a:gd name="connsiteY22" fmla="*/ 290457 h 3463689"/>
              <a:gd name="connsiteX23" fmla="*/ 171271 w 4016785"/>
              <a:gd name="connsiteY23" fmla="*/ 119199 h 3463689"/>
              <a:gd name="connsiteX24" fmla="*/ 1180674 w 4016785"/>
              <a:gd name="connsiteY24" fmla="*/ 119199 h 3463689"/>
              <a:gd name="connsiteX25" fmla="*/ 1180674 w 4016785"/>
              <a:gd name="connsiteY25" fmla="*/ 0 h 3463689"/>
              <a:gd name="connsiteX0" fmla="*/ 1180674 w 4016785"/>
              <a:gd name="connsiteY0" fmla="*/ 119199 h 3463689"/>
              <a:gd name="connsiteX1" fmla="*/ 1232744 w 4016785"/>
              <a:gd name="connsiteY1" fmla="*/ 119199 h 3463689"/>
              <a:gd name="connsiteX2" fmla="*/ 2697569 w 4016785"/>
              <a:gd name="connsiteY2" fmla="*/ 119199 h 3463689"/>
              <a:gd name="connsiteX3" fmla="*/ 2697569 w 4016785"/>
              <a:gd name="connsiteY3" fmla="*/ 0 h 3463689"/>
              <a:gd name="connsiteX4" fmla="*/ 2749638 w 4016785"/>
              <a:gd name="connsiteY4" fmla="*/ 0 h 3463689"/>
              <a:gd name="connsiteX5" fmla="*/ 2749638 w 4016785"/>
              <a:gd name="connsiteY5" fmla="*/ 119199 h 3463689"/>
              <a:gd name="connsiteX6" fmla="*/ 3683912 w 4016785"/>
              <a:gd name="connsiteY6" fmla="*/ 119199 h 3463689"/>
              <a:gd name="connsiteX7" fmla="*/ 4016785 w 4016785"/>
              <a:gd name="connsiteY7" fmla="*/ 452146 h 3463689"/>
              <a:gd name="connsiteX8" fmla="*/ 4016785 w 4016785"/>
              <a:gd name="connsiteY8" fmla="*/ 3463689 h 3463689"/>
              <a:gd name="connsiteX9" fmla="*/ 3964715 w 4016785"/>
              <a:gd name="connsiteY9" fmla="*/ 3463689 h 3463689"/>
              <a:gd name="connsiteX10" fmla="*/ 3964715 w 4016785"/>
              <a:gd name="connsiteY10" fmla="*/ 452146 h 3463689"/>
              <a:gd name="connsiteX11" fmla="*/ 3683912 w 4016785"/>
              <a:gd name="connsiteY11" fmla="*/ 171258 h 3463689"/>
              <a:gd name="connsiteX12" fmla="*/ 3097945 w 4016785"/>
              <a:gd name="connsiteY12" fmla="*/ 171258 h 3463689"/>
              <a:gd name="connsiteX13" fmla="*/ 3097945 w 4016785"/>
              <a:gd name="connsiteY13" fmla="*/ 309756 h 3463689"/>
              <a:gd name="connsiteX14" fmla="*/ 3045875 w 4016785"/>
              <a:gd name="connsiteY14" fmla="*/ 309756 h 3463689"/>
              <a:gd name="connsiteX15" fmla="*/ 3045875 w 4016785"/>
              <a:gd name="connsiteY15" fmla="*/ 171258 h 3463689"/>
              <a:gd name="connsiteX16" fmla="*/ 1581051 w 4016785"/>
              <a:gd name="connsiteY16" fmla="*/ 171258 h 3463689"/>
              <a:gd name="connsiteX17" fmla="*/ 1528982 w 4016785"/>
              <a:gd name="connsiteY17" fmla="*/ 171258 h 3463689"/>
              <a:gd name="connsiteX18" fmla="*/ 171271 w 4016785"/>
              <a:gd name="connsiteY18" fmla="*/ 171258 h 3463689"/>
              <a:gd name="connsiteX19" fmla="*/ 52070 w 4016785"/>
              <a:gd name="connsiteY19" fmla="*/ 290457 h 3463689"/>
              <a:gd name="connsiteX20" fmla="*/ 52070 w 4016785"/>
              <a:gd name="connsiteY20" fmla="*/ 309756 h 3463689"/>
              <a:gd name="connsiteX21" fmla="*/ 0 w 4016785"/>
              <a:gd name="connsiteY21" fmla="*/ 309756 h 3463689"/>
              <a:gd name="connsiteX22" fmla="*/ 0 w 4016785"/>
              <a:gd name="connsiteY22" fmla="*/ 290457 h 3463689"/>
              <a:gd name="connsiteX23" fmla="*/ 171271 w 4016785"/>
              <a:gd name="connsiteY23" fmla="*/ 119199 h 3463689"/>
              <a:gd name="connsiteX24" fmla="*/ 1180674 w 4016785"/>
              <a:gd name="connsiteY24" fmla="*/ 119199 h 3463689"/>
              <a:gd name="connsiteX0" fmla="*/ 1180674 w 4016785"/>
              <a:gd name="connsiteY0" fmla="*/ 119199 h 3463689"/>
              <a:gd name="connsiteX1" fmla="*/ 1232744 w 4016785"/>
              <a:gd name="connsiteY1" fmla="*/ 119199 h 3463689"/>
              <a:gd name="connsiteX2" fmla="*/ 2697569 w 4016785"/>
              <a:gd name="connsiteY2" fmla="*/ 119199 h 3463689"/>
              <a:gd name="connsiteX3" fmla="*/ 2749638 w 4016785"/>
              <a:gd name="connsiteY3" fmla="*/ 0 h 3463689"/>
              <a:gd name="connsiteX4" fmla="*/ 2749638 w 4016785"/>
              <a:gd name="connsiteY4" fmla="*/ 119199 h 3463689"/>
              <a:gd name="connsiteX5" fmla="*/ 3683912 w 4016785"/>
              <a:gd name="connsiteY5" fmla="*/ 119199 h 3463689"/>
              <a:gd name="connsiteX6" fmla="*/ 4016785 w 4016785"/>
              <a:gd name="connsiteY6" fmla="*/ 452146 h 3463689"/>
              <a:gd name="connsiteX7" fmla="*/ 4016785 w 4016785"/>
              <a:gd name="connsiteY7" fmla="*/ 3463689 h 3463689"/>
              <a:gd name="connsiteX8" fmla="*/ 3964715 w 4016785"/>
              <a:gd name="connsiteY8" fmla="*/ 3463689 h 3463689"/>
              <a:gd name="connsiteX9" fmla="*/ 3964715 w 4016785"/>
              <a:gd name="connsiteY9" fmla="*/ 452146 h 3463689"/>
              <a:gd name="connsiteX10" fmla="*/ 3683912 w 4016785"/>
              <a:gd name="connsiteY10" fmla="*/ 171258 h 3463689"/>
              <a:gd name="connsiteX11" fmla="*/ 3097945 w 4016785"/>
              <a:gd name="connsiteY11" fmla="*/ 171258 h 3463689"/>
              <a:gd name="connsiteX12" fmla="*/ 3097945 w 4016785"/>
              <a:gd name="connsiteY12" fmla="*/ 309756 h 3463689"/>
              <a:gd name="connsiteX13" fmla="*/ 3045875 w 4016785"/>
              <a:gd name="connsiteY13" fmla="*/ 309756 h 3463689"/>
              <a:gd name="connsiteX14" fmla="*/ 3045875 w 4016785"/>
              <a:gd name="connsiteY14" fmla="*/ 171258 h 3463689"/>
              <a:gd name="connsiteX15" fmla="*/ 1581051 w 4016785"/>
              <a:gd name="connsiteY15" fmla="*/ 171258 h 3463689"/>
              <a:gd name="connsiteX16" fmla="*/ 1528982 w 4016785"/>
              <a:gd name="connsiteY16" fmla="*/ 171258 h 3463689"/>
              <a:gd name="connsiteX17" fmla="*/ 171271 w 4016785"/>
              <a:gd name="connsiteY17" fmla="*/ 171258 h 3463689"/>
              <a:gd name="connsiteX18" fmla="*/ 52070 w 4016785"/>
              <a:gd name="connsiteY18" fmla="*/ 290457 h 3463689"/>
              <a:gd name="connsiteX19" fmla="*/ 52070 w 4016785"/>
              <a:gd name="connsiteY19" fmla="*/ 309756 h 3463689"/>
              <a:gd name="connsiteX20" fmla="*/ 0 w 4016785"/>
              <a:gd name="connsiteY20" fmla="*/ 309756 h 3463689"/>
              <a:gd name="connsiteX21" fmla="*/ 0 w 4016785"/>
              <a:gd name="connsiteY21" fmla="*/ 290457 h 3463689"/>
              <a:gd name="connsiteX22" fmla="*/ 171271 w 4016785"/>
              <a:gd name="connsiteY22" fmla="*/ 119199 h 3463689"/>
              <a:gd name="connsiteX23" fmla="*/ 1180674 w 4016785"/>
              <a:gd name="connsiteY23" fmla="*/ 119199 h 3463689"/>
              <a:gd name="connsiteX0" fmla="*/ 1180674 w 4016785"/>
              <a:gd name="connsiteY0" fmla="*/ 0 h 3344490"/>
              <a:gd name="connsiteX1" fmla="*/ 1232744 w 4016785"/>
              <a:gd name="connsiteY1" fmla="*/ 0 h 3344490"/>
              <a:gd name="connsiteX2" fmla="*/ 2697569 w 4016785"/>
              <a:gd name="connsiteY2" fmla="*/ 0 h 3344490"/>
              <a:gd name="connsiteX3" fmla="*/ 2749638 w 4016785"/>
              <a:gd name="connsiteY3" fmla="*/ 0 h 3344490"/>
              <a:gd name="connsiteX4" fmla="*/ 3683912 w 4016785"/>
              <a:gd name="connsiteY4" fmla="*/ 0 h 3344490"/>
              <a:gd name="connsiteX5" fmla="*/ 4016785 w 4016785"/>
              <a:gd name="connsiteY5" fmla="*/ 332947 h 3344490"/>
              <a:gd name="connsiteX6" fmla="*/ 4016785 w 4016785"/>
              <a:gd name="connsiteY6" fmla="*/ 3344490 h 3344490"/>
              <a:gd name="connsiteX7" fmla="*/ 3964715 w 4016785"/>
              <a:gd name="connsiteY7" fmla="*/ 3344490 h 3344490"/>
              <a:gd name="connsiteX8" fmla="*/ 3964715 w 4016785"/>
              <a:gd name="connsiteY8" fmla="*/ 332947 h 3344490"/>
              <a:gd name="connsiteX9" fmla="*/ 3683912 w 4016785"/>
              <a:gd name="connsiteY9" fmla="*/ 52059 h 3344490"/>
              <a:gd name="connsiteX10" fmla="*/ 3097945 w 4016785"/>
              <a:gd name="connsiteY10" fmla="*/ 52059 h 3344490"/>
              <a:gd name="connsiteX11" fmla="*/ 3097945 w 4016785"/>
              <a:gd name="connsiteY11" fmla="*/ 190557 h 3344490"/>
              <a:gd name="connsiteX12" fmla="*/ 3045875 w 4016785"/>
              <a:gd name="connsiteY12" fmla="*/ 190557 h 3344490"/>
              <a:gd name="connsiteX13" fmla="*/ 3045875 w 4016785"/>
              <a:gd name="connsiteY13" fmla="*/ 52059 h 3344490"/>
              <a:gd name="connsiteX14" fmla="*/ 1581051 w 4016785"/>
              <a:gd name="connsiteY14" fmla="*/ 52059 h 3344490"/>
              <a:gd name="connsiteX15" fmla="*/ 1528982 w 4016785"/>
              <a:gd name="connsiteY15" fmla="*/ 52059 h 3344490"/>
              <a:gd name="connsiteX16" fmla="*/ 171271 w 4016785"/>
              <a:gd name="connsiteY16" fmla="*/ 52059 h 3344490"/>
              <a:gd name="connsiteX17" fmla="*/ 52070 w 4016785"/>
              <a:gd name="connsiteY17" fmla="*/ 171258 h 3344490"/>
              <a:gd name="connsiteX18" fmla="*/ 52070 w 4016785"/>
              <a:gd name="connsiteY18" fmla="*/ 190557 h 3344490"/>
              <a:gd name="connsiteX19" fmla="*/ 0 w 4016785"/>
              <a:gd name="connsiteY19" fmla="*/ 190557 h 3344490"/>
              <a:gd name="connsiteX20" fmla="*/ 0 w 4016785"/>
              <a:gd name="connsiteY20" fmla="*/ 171258 h 3344490"/>
              <a:gd name="connsiteX21" fmla="*/ 171271 w 4016785"/>
              <a:gd name="connsiteY21" fmla="*/ 0 h 3344490"/>
              <a:gd name="connsiteX22" fmla="*/ 1180674 w 4016785"/>
              <a:gd name="connsiteY22" fmla="*/ 0 h 3344490"/>
              <a:gd name="connsiteX0" fmla="*/ 1180674 w 4016785"/>
              <a:gd name="connsiteY0" fmla="*/ 0 h 3344490"/>
              <a:gd name="connsiteX1" fmla="*/ 1232744 w 4016785"/>
              <a:gd name="connsiteY1" fmla="*/ 0 h 3344490"/>
              <a:gd name="connsiteX2" fmla="*/ 2697569 w 4016785"/>
              <a:gd name="connsiteY2" fmla="*/ 0 h 3344490"/>
              <a:gd name="connsiteX3" fmla="*/ 2749638 w 4016785"/>
              <a:gd name="connsiteY3" fmla="*/ 0 h 3344490"/>
              <a:gd name="connsiteX4" fmla="*/ 3683912 w 4016785"/>
              <a:gd name="connsiteY4" fmla="*/ 0 h 3344490"/>
              <a:gd name="connsiteX5" fmla="*/ 4016785 w 4016785"/>
              <a:gd name="connsiteY5" fmla="*/ 332947 h 3344490"/>
              <a:gd name="connsiteX6" fmla="*/ 4016785 w 4016785"/>
              <a:gd name="connsiteY6" fmla="*/ 3344490 h 3344490"/>
              <a:gd name="connsiteX7" fmla="*/ 3964715 w 4016785"/>
              <a:gd name="connsiteY7" fmla="*/ 3344490 h 3344490"/>
              <a:gd name="connsiteX8" fmla="*/ 3964715 w 4016785"/>
              <a:gd name="connsiteY8" fmla="*/ 332947 h 3344490"/>
              <a:gd name="connsiteX9" fmla="*/ 3683912 w 4016785"/>
              <a:gd name="connsiteY9" fmla="*/ 52059 h 3344490"/>
              <a:gd name="connsiteX10" fmla="*/ 3097945 w 4016785"/>
              <a:gd name="connsiteY10" fmla="*/ 52059 h 3344490"/>
              <a:gd name="connsiteX11" fmla="*/ 3097945 w 4016785"/>
              <a:gd name="connsiteY11" fmla="*/ 190557 h 3344490"/>
              <a:gd name="connsiteX12" fmla="*/ 3045875 w 4016785"/>
              <a:gd name="connsiteY12" fmla="*/ 52059 h 3344490"/>
              <a:gd name="connsiteX13" fmla="*/ 1581051 w 4016785"/>
              <a:gd name="connsiteY13" fmla="*/ 52059 h 3344490"/>
              <a:gd name="connsiteX14" fmla="*/ 1528982 w 4016785"/>
              <a:gd name="connsiteY14" fmla="*/ 52059 h 3344490"/>
              <a:gd name="connsiteX15" fmla="*/ 171271 w 4016785"/>
              <a:gd name="connsiteY15" fmla="*/ 52059 h 3344490"/>
              <a:gd name="connsiteX16" fmla="*/ 52070 w 4016785"/>
              <a:gd name="connsiteY16" fmla="*/ 171258 h 3344490"/>
              <a:gd name="connsiteX17" fmla="*/ 52070 w 4016785"/>
              <a:gd name="connsiteY17" fmla="*/ 190557 h 3344490"/>
              <a:gd name="connsiteX18" fmla="*/ 0 w 4016785"/>
              <a:gd name="connsiteY18" fmla="*/ 190557 h 3344490"/>
              <a:gd name="connsiteX19" fmla="*/ 0 w 4016785"/>
              <a:gd name="connsiteY19" fmla="*/ 171258 h 3344490"/>
              <a:gd name="connsiteX20" fmla="*/ 171271 w 4016785"/>
              <a:gd name="connsiteY20" fmla="*/ 0 h 3344490"/>
              <a:gd name="connsiteX21" fmla="*/ 1180674 w 4016785"/>
              <a:gd name="connsiteY21" fmla="*/ 0 h 3344490"/>
              <a:gd name="connsiteX0" fmla="*/ 1180674 w 4016785"/>
              <a:gd name="connsiteY0" fmla="*/ 0 h 3344490"/>
              <a:gd name="connsiteX1" fmla="*/ 1232744 w 4016785"/>
              <a:gd name="connsiteY1" fmla="*/ 0 h 3344490"/>
              <a:gd name="connsiteX2" fmla="*/ 2697569 w 4016785"/>
              <a:gd name="connsiteY2" fmla="*/ 0 h 3344490"/>
              <a:gd name="connsiteX3" fmla="*/ 2749638 w 4016785"/>
              <a:gd name="connsiteY3" fmla="*/ 0 h 3344490"/>
              <a:gd name="connsiteX4" fmla="*/ 3683912 w 4016785"/>
              <a:gd name="connsiteY4" fmla="*/ 0 h 3344490"/>
              <a:gd name="connsiteX5" fmla="*/ 4016785 w 4016785"/>
              <a:gd name="connsiteY5" fmla="*/ 332947 h 3344490"/>
              <a:gd name="connsiteX6" fmla="*/ 4016785 w 4016785"/>
              <a:gd name="connsiteY6" fmla="*/ 3344490 h 3344490"/>
              <a:gd name="connsiteX7" fmla="*/ 3964715 w 4016785"/>
              <a:gd name="connsiteY7" fmla="*/ 3344490 h 3344490"/>
              <a:gd name="connsiteX8" fmla="*/ 3964715 w 4016785"/>
              <a:gd name="connsiteY8" fmla="*/ 332947 h 3344490"/>
              <a:gd name="connsiteX9" fmla="*/ 3683912 w 4016785"/>
              <a:gd name="connsiteY9" fmla="*/ 52059 h 3344490"/>
              <a:gd name="connsiteX10" fmla="*/ 3097945 w 4016785"/>
              <a:gd name="connsiteY10" fmla="*/ 52059 h 3344490"/>
              <a:gd name="connsiteX11" fmla="*/ 3045875 w 4016785"/>
              <a:gd name="connsiteY11" fmla="*/ 52059 h 3344490"/>
              <a:gd name="connsiteX12" fmla="*/ 1581051 w 4016785"/>
              <a:gd name="connsiteY12" fmla="*/ 52059 h 3344490"/>
              <a:gd name="connsiteX13" fmla="*/ 1528982 w 4016785"/>
              <a:gd name="connsiteY13" fmla="*/ 52059 h 3344490"/>
              <a:gd name="connsiteX14" fmla="*/ 171271 w 4016785"/>
              <a:gd name="connsiteY14" fmla="*/ 52059 h 3344490"/>
              <a:gd name="connsiteX15" fmla="*/ 52070 w 4016785"/>
              <a:gd name="connsiteY15" fmla="*/ 171258 h 3344490"/>
              <a:gd name="connsiteX16" fmla="*/ 52070 w 4016785"/>
              <a:gd name="connsiteY16" fmla="*/ 190557 h 3344490"/>
              <a:gd name="connsiteX17" fmla="*/ 0 w 4016785"/>
              <a:gd name="connsiteY17" fmla="*/ 190557 h 3344490"/>
              <a:gd name="connsiteX18" fmla="*/ 0 w 4016785"/>
              <a:gd name="connsiteY18" fmla="*/ 171258 h 3344490"/>
              <a:gd name="connsiteX19" fmla="*/ 171271 w 4016785"/>
              <a:gd name="connsiteY19" fmla="*/ 0 h 3344490"/>
              <a:gd name="connsiteX20" fmla="*/ 1180674 w 4016785"/>
              <a:gd name="connsiteY20" fmla="*/ 0 h 334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16785" h="3344490">
                <a:moveTo>
                  <a:pt x="1180674" y="0"/>
                </a:moveTo>
                <a:lnTo>
                  <a:pt x="1232744" y="0"/>
                </a:lnTo>
                <a:lnTo>
                  <a:pt x="2697569" y="0"/>
                </a:lnTo>
                <a:lnTo>
                  <a:pt x="2749638" y="0"/>
                </a:lnTo>
                <a:lnTo>
                  <a:pt x="3683912" y="0"/>
                </a:lnTo>
                <a:cubicBezTo>
                  <a:pt x="3867456" y="0"/>
                  <a:pt x="4016785" y="149202"/>
                  <a:pt x="4016785" y="332947"/>
                </a:cubicBezTo>
                <a:lnTo>
                  <a:pt x="4016785" y="3344490"/>
                </a:lnTo>
                <a:lnTo>
                  <a:pt x="3964715" y="3344490"/>
                </a:lnTo>
                <a:lnTo>
                  <a:pt x="3964715" y="332947"/>
                </a:lnTo>
                <a:cubicBezTo>
                  <a:pt x="3964715" y="178231"/>
                  <a:pt x="3838818" y="52059"/>
                  <a:pt x="3683912" y="52059"/>
                </a:cubicBezTo>
                <a:lnTo>
                  <a:pt x="3097945" y="52059"/>
                </a:lnTo>
                <a:lnTo>
                  <a:pt x="3045875" y="52059"/>
                </a:lnTo>
                <a:lnTo>
                  <a:pt x="1581051" y="52059"/>
                </a:lnTo>
                <a:lnTo>
                  <a:pt x="1528982" y="52059"/>
                </a:lnTo>
                <a:lnTo>
                  <a:pt x="171271" y="52059"/>
                </a:lnTo>
                <a:cubicBezTo>
                  <a:pt x="105441" y="52059"/>
                  <a:pt x="52070" y="105414"/>
                  <a:pt x="52070" y="171258"/>
                </a:cubicBezTo>
                <a:lnTo>
                  <a:pt x="52070" y="190557"/>
                </a:lnTo>
                <a:lnTo>
                  <a:pt x="0" y="190557"/>
                </a:lnTo>
                <a:lnTo>
                  <a:pt x="0" y="171258"/>
                </a:lnTo>
                <a:cubicBezTo>
                  <a:pt x="0" y="76871"/>
                  <a:pt x="76803" y="0"/>
                  <a:pt x="171271" y="0"/>
                </a:cubicBezTo>
                <a:lnTo>
                  <a:pt x="1180674" y="0"/>
                </a:lnTo>
                <a:close/>
              </a:path>
            </a:pathLst>
          </a:custGeom>
          <a:solidFill>
            <a:srgbClr val="FFCC4C"/>
          </a:solidFill>
          <a:ln w="12700">
            <a:miter lim="400000"/>
          </a:ln>
        </p:spPr>
        <p:txBody>
          <a:bodyPr wrap="square" lIns="38100" tIns="38100" rIns="38100" bIns="38100"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latin typeface="Calibri" panose="020F0502020204030204"/>
              <a:ea typeface="+mn-ea"/>
              <a:cs typeface="+mn-cs"/>
              <a:sym typeface="Gill Sans"/>
            </a:endParaRPr>
          </a:p>
        </p:txBody>
      </p:sp>
      <p:sp>
        <p:nvSpPr>
          <p:cNvPr id="6" name="Freeform: Shape 92">
            <a:extLst>
              <a:ext uri="{FF2B5EF4-FFF2-40B4-BE49-F238E27FC236}">
                <a16:creationId xmlns:a16="http://schemas.microsoft.com/office/drawing/2014/main" id="{B10BCD9D-92DE-4C05-B0E2-004D8CE843AD}"/>
              </a:ext>
            </a:extLst>
          </p:cNvPr>
          <p:cNvSpPr/>
          <p:nvPr/>
        </p:nvSpPr>
        <p:spPr>
          <a:xfrm>
            <a:off x="6133687" y="179675"/>
            <a:ext cx="1796111" cy="6296076"/>
          </a:xfrm>
          <a:custGeom>
            <a:avLst/>
            <a:gdLst>
              <a:gd name="connsiteX0" fmla="*/ 2868005 w 4030770"/>
              <a:gd name="connsiteY0" fmla="*/ 0 h 3899299"/>
              <a:gd name="connsiteX1" fmla="*/ 2919882 w 4030770"/>
              <a:gd name="connsiteY1" fmla="*/ 0 h 3899299"/>
              <a:gd name="connsiteX2" fmla="*/ 2919882 w 4030770"/>
              <a:gd name="connsiteY2" fmla="*/ 109301 h 3899299"/>
              <a:gd name="connsiteX3" fmla="*/ 3860395 w 4030770"/>
              <a:gd name="connsiteY3" fmla="*/ 109301 h 3899299"/>
              <a:gd name="connsiteX4" fmla="*/ 4030770 w 4030770"/>
              <a:gd name="connsiteY4" fmla="*/ 280564 h 3899299"/>
              <a:gd name="connsiteX5" fmla="*/ 3978333 w 4030770"/>
              <a:gd name="connsiteY5" fmla="*/ 280564 h 3899299"/>
              <a:gd name="connsiteX6" fmla="*/ 3860395 w 4030770"/>
              <a:gd name="connsiteY6" fmla="*/ 161393 h 3899299"/>
              <a:gd name="connsiteX7" fmla="*/ 2514939 w 4030770"/>
              <a:gd name="connsiteY7" fmla="*/ 161393 h 3899299"/>
              <a:gd name="connsiteX8" fmla="*/ 2514939 w 4030770"/>
              <a:gd name="connsiteY8" fmla="*/ 280564 h 3899299"/>
              <a:gd name="connsiteX9" fmla="*/ 2462875 w 4030770"/>
              <a:gd name="connsiteY9" fmla="*/ 280564 h 3899299"/>
              <a:gd name="connsiteX10" fmla="*/ 2462875 w 4030770"/>
              <a:gd name="connsiteY10" fmla="*/ 161393 h 3899299"/>
              <a:gd name="connsiteX11" fmla="*/ 985859 w 4030770"/>
              <a:gd name="connsiteY11" fmla="*/ 161393 h 3899299"/>
              <a:gd name="connsiteX12" fmla="*/ 985859 w 4030770"/>
              <a:gd name="connsiteY12" fmla="*/ 280564 h 3899299"/>
              <a:gd name="connsiteX13" fmla="*/ 933795 w 4030770"/>
              <a:gd name="connsiteY13" fmla="*/ 280564 h 3899299"/>
              <a:gd name="connsiteX14" fmla="*/ 933795 w 4030770"/>
              <a:gd name="connsiteY14" fmla="*/ 161393 h 3899299"/>
              <a:gd name="connsiteX15" fmla="*/ 332912 w 4030770"/>
              <a:gd name="connsiteY15" fmla="*/ 161393 h 3899299"/>
              <a:gd name="connsiteX16" fmla="*/ 52064 w 4030770"/>
              <a:gd name="connsiteY16" fmla="*/ 442323 h 3899299"/>
              <a:gd name="connsiteX17" fmla="*/ 52064 w 4030770"/>
              <a:gd name="connsiteY17" fmla="*/ 3899299 h 3899299"/>
              <a:gd name="connsiteX18" fmla="*/ 0 w 4030770"/>
              <a:gd name="connsiteY18" fmla="*/ 3899299 h 3899299"/>
              <a:gd name="connsiteX19" fmla="*/ 0 w 4030770"/>
              <a:gd name="connsiteY19" fmla="*/ 442323 h 3899299"/>
              <a:gd name="connsiteX20" fmla="*/ 332912 w 4030770"/>
              <a:gd name="connsiteY20" fmla="*/ 109301 h 3899299"/>
              <a:gd name="connsiteX21" fmla="*/ 2868005 w 4030770"/>
              <a:gd name="connsiteY21" fmla="*/ 109301 h 3899299"/>
              <a:gd name="connsiteX0" fmla="*/ 2868005 w 4030770"/>
              <a:gd name="connsiteY0" fmla="*/ 0 h 3899299"/>
              <a:gd name="connsiteX1" fmla="*/ 2919882 w 4030770"/>
              <a:gd name="connsiteY1" fmla="*/ 0 h 3899299"/>
              <a:gd name="connsiteX2" fmla="*/ 2919882 w 4030770"/>
              <a:gd name="connsiteY2" fmla="*/ 109301 h 3899299"/>
              <a:gd name="connsiteX3" fmla="*/ 3860395 w 4030770"/>
              <a:gd name="connsiteY3" fmla="*/ 109301 h 3899299"/>
              <a:gd name="connsiteX4" fmla="*/ 4030770 w 4030770"/>
              <a:gd name="connsiteY4" fmla="*/ 280564 h 3899299"/>
              <a:gd name="connsiteX5" fmla="*/ 3978333 w 4030770"/>
              <a:gd name="connsiteY5" fmla="*/ 280564 h 3899299"/>
              <a:gd name="connsiteX6" fmla="*/ 3860395 w 4030770"/>
              <a:gd name="connsiteY6" fmla="*/ 161393 h 3899299"/>
              <a:gd name="connsiteX7" fmla="*/ 2514939 w 4030770"/>
              <a:gd name="connsiteY7" fmla="*/ 161393 h 3899299"/>
              <a:gd name="connsiteX8" fmla="*/ 2514939 w 4030770"/>
              <a:gd name="connsiteY8" fmla="*/ 280564 h 3899299"/>
              <a:gd name="connsiteX9" fmla="*/ 2462875 w 4030770"/>
              <a:gd name="connsiteY9" fmla="*/ 280564 h 3899299"/>
              <a:gd name="connsiteX10" fmla="*/ 2462875 w 4030770"/>
              <a:gd name="connsiteY10" fmla="*/ 161393 h 3899299"/>
              <a:gd name="connsiteX11" fmla="*/ 985859 w 4030770"/>
              <a:gd name="connsiteY11" fmla="*/ 161393 h 3899299"/>
              <a:gd name="connsiteX12" fmla="*/ 933795 w 4030770"/>
              <a:gd name="connsiteY12" fmla="*/ 280564 h 3899299"/>
              <a:gd name="connsiteX13" fmla="*/ 933795 w 4030770"/>
              <a:gd name="connsiteY13" fmla="*/ 161393 h 3899299"/>
              <a:gd name="connsiteX14" fmla="*/ 332912 w 4030770"/>
              <a:gd name="connsiteY14" fmla="*/ 161393 h 3899299"/>
              <a:gd name="connsiteX15" fmla="*/ 52064 w 4030770"/>
              <a:gd name="connsiteY15" fmla="*/ 442323 h 3899299"/>
              <a:gd name="connsiteX16" fmla="*/ 52064 w 4030770"/>
              <a:gd name="connsiteY16" fmla="*/ 3899299 h 3899299"/>
              <a:gd name="connsiteX17" fmla="*/ 0 w 4030770"/>
              <a:gd name="connsiteY17" fmla="*/ 3899299 h 3899299"/>
              <a:gd name="connsiteX18" fmla="*/ 0 w 4030770"/>
              <a:gd name="connsiteY18" fmla="*/ 442323 h 3899299"/>
              <a:gd name="connsiteX19" fmla="*/ 332912 w 4030770"/>
              <a:gd name="connsiteY19" fmla="*/ 109301 h 3899299"/>
              <a:gd name="connsiteX20" fmla="*/ 2868005 w 4030770"/>
              <a:gd name="connsiteY20" fmla="*/ 109301 h 3899299"/>
              <a:gd name="connsiteX21" fmla="*/ 2868005 w 4030770"/>
              <a:gd name="connsiteY21" fmla="*/ 0 h 3899299"/>
              <a:gd name="connsiteX0" fmla="*/ 2868005 w 4030770"/>
              <a:gd name="connsiteY0" fmla="*/ 0 h 3899299"/>
              <a:gd name="connsiteX1" fmla="*/ 2919882 w 4030770"/>
              <a:gd name="connsiteY1" fmla="*/ 0 h 3899299"/>
              <a:gd name="connsiteX2" fmla="*/ 2919882 w 4030770"/>
              <a:gd name="connsiteY2" fmla="*/ 109301 h 3899299"/>
              <a:gd name="connsiteX3" fmla="*/ 3860395 w 4030770"/>
              <a:gd name="connsiteY3" fmla="*/ 109301 h 3899299"/>
              <a:gd name="connsiteX4" fmla="*/ 4030770 w 4030770"/>
              <a:gd name="connsiteY4" fmla="*/ 280564 h 3899299"/>
              <a:gd name="connsiteX5" fmla="*/ 3978333 w 4030770"/>
              <a:gd name="connsiteY5" fmla="*/ 280564 h 3899299"/>
              <a:gd name="connsiteX6" fmla="*/ 3860395 w 4030770"/>
              <a:gd name="connsiteY6" fmla="*/ 161393 h 3899299"/>
              <a:gd name="connsiteX7" fmla="*/ 2514939 w 4030770"/>
              <a:gd name="connsiteY7" fmla="*/ 161393 h 3899299"/>
              <a:gd name="connsiteX8" fmla="*/ 2514939 w 4030770"/>
              <a:gd name="connsiteY8" fmla="*/ 280564 h 3899299"/>
              <a:gd name="connsiteX9" fmla="*/ 2462875 w 4030770"/>
              <a:gd name="connsiteY9" fmla="*/ 280564 h 3899299"/>
              <a:gd name="connsiteX10" fmla="*/ 2462875 w 4030770"/>
              <a:gd name="connsiteY10" fmla="*/ 161393 h 3899299"/>
              <a:gd name="connsiteX11" fmla="*/ 985859 w 4030770"/>
              <a:gd name="connsiteY11" fmla="*/ 161393 h 3899299"/>
              <a:gd name="connsiteX12" fmla="*/ 933795 w 4030770"/>
              <a:gd name="connsiteY12" fmla="*/ 161393 h 3899299"/>
              <a:gd name="connsiteX13" fmla="*/ 332912 w 4030770"/>
              <a:gd name="connsiteY13" fmla="*/ 161393 h 3899299"/>
              <a:gd name="connsiteX14" fmla="*/ 52064 w 4030770"/>
              <a:gd name="connsiteY14" fmla="*/ 442323 h 3899299"/>
              <a:gd name="connsiteX15" fmla="*/ 52064 w 4030770"/>
              <a:gd name="connsiteY15" fmla="*/ 3899299 h 3899299"/>
              <a:gd name="connsiteX16" fmla="*/ 0 w 4030770"/>
              <a:gd name="connsiteY16" fmla="*/ 3899299 h 3899299"/>
              <a:gd name="connsiteX17" fmla="*/ 0 w 4030770"/>
              <a:gd name="connsiteY17" fmla="*/ 442323 h 3899299"/>
              <a:gd name="connsiteX18" fmla="*/ 332912 w 4030770"/>
              <a:gd name="connsiteY18" fmla="*/ 109301 h 3899299"/>
              <a:gd name="connsiteX19" fmla="*/ 2868005 w 4030770"/>
              <a:gd name="connsiteY19" fmla="*/ 109301 h 3899299"/>
              <a:gd name="connsiteX20" fmla="*/ 2868005 w 4030770"/>
              <a:gd name="connsiteY20" fmla="*/ 0 h 3899299"/>
              <a:gd name="connsiteX0" fmla="*/ 2868005 w 4030770"/>
              <a:gd name="connsiteY0" fmla="*/ 0 h 3899299"/>
              <a:gd name="connsiteX1" fmla="*/ 2919882 w 4030770"/>
              <a:gd name="connsiteY1" fmla="*/ 0 h 3899299"/>
              <a:gd name="connsiteX2" fmla="*/ 2919882 w 4030770"/>
              <a:gd name="connsiteY2" fmla="*/ 109301 h 3899299"/>
              <a:gd name="connsiteX3" fmla="*/ 3860395 w 4030770"/>
              <a:gd name="connsiteY3" fmla="*/ 109301 h 3899299"/>
              <a:gd name="connsiteX4" fmla="*/ 4030770 w 4030770"/>
              <a:gd name="connsiteY4" fmla="*/ 280564 h 3899299"/>
              <a:gd name="connsiteX5" fmla="*/ 3978333 w 4030770"/>
              <a:gd name="connsiteY5" fmla="*/ 280564 h 3899299"/>
              <a:gd name="connsiteX6" fmla="*/ 3860395 w 4030770"/>
              <a:gd name="connsiteY6" fmla="*/ 161393 h 3899299"/>
              <a:gd name="connsiteX7" fmla="*/ 2514939 w 4030770"/>
              <a:gd name="connsiteY7" fmla="*/ 161393 h 3899299"/>
              <a:gd name="connsiteX8" fmla="*/ 2514939 w 4030770"/>
              <a:gd name="connsiteY8" fmla="*/ 280564 h 3899299"/>
              <a:gd name="connsiteX9" fmla="*/ 2462875 w 4030770"/>
              <a:gd name="connsiteY9" fmla="*/ 161393 h 3899299"/>
              <a:gd name="connsiteX10" fmla="*/ 985859 w 4030770"/>
              <a:gd name="connsiteY10" fmla="*/ 161393 h 3899299"/>
              <a:gd name="connsiteX11" fmla="*/ 933795 w 4030770"/>
              <a:gd name="connsiteY11" fmla="*/ 161393 h 3899299"/>
              <a:gd name="connsiteX12" fmla="*/ 332912 w 4030770"/>
              <a:gd name="connsiteY12" fmla="*/ 161393 h 3899299"/>
              <a:gd name="connsiteX13" fmla="*/ 52064 w 4030770"/>
              <a:gd name="connsiteY13" fmla="*/ 442323 h 3899299"/>
              <a:gd name="connsiteX14" fmla="*/ 52064 w 4030770"/>
              <a:gd name="connsiteY14" fmla="*/ 3899299 h 3899299"/>
              <a:gd name="connsiteX15" fmla="*/ 0 w 4030770"/>
              <a:gd name="connsiteY15" fmla="*/ 3899299 h 3899299"/>
              <a:gd name="connsiteX16" fmla="*/ 0 w 4030770"/>
              <a:gd name="connsiteY16" fmla="*/ 442323 h 3899299"/>
              <a:gd name="connsiteX17" fmla="*/ 332912 w 4030770"/>
              <a:gd name="connsiteY17" fmla="*/ 109301 h 3899299"/>
              <a:gd name="connsiteX18" fmla="*/ 2868005 w 4030770"/>
              <a:gd name="connsiteY18" fmla="*/ 109301 h 3899299"/>
              <a:gd name="connsiteX19" fmla="*/ 2868005 w 4030770"/>
              <a:gd name="connsiteY19" fmla="*/ 0 h 3899299"/>
              <a:gd name="connsiteX0" fmla="*/ 2868005 w 4030770"/>
              <a:gd name="connsiteY0" fmla="*/ 0 h 3899299"/>
              <a:gd name="connsiteX1" fmla="*/ 2919882 w 4030770"/>
              <a:gd name="connsiteY1" fmla="*/ 0 h 3899299"/>
              <a:gd name="connsiteX2" fmla="*/ 2919882 w 4030770"/>
              <a:gd name="connsiteY2" fmla="*/ 109301 h 3899299"/>
              <a:gd name="connsiteX3" fmla="*/ 3860395 w 4030770"/>
              <a:gd name="connsiteY3" fmla="*/ 109301 h 3899299"/>
              <a:gd name="connsiteX4" fmla="*/ 4030770 w 4030770"/>
              <a:gd name="connsiteY4" fmla="*/ 280564 h 3899299"/>
              <a:gd name="connsiteX5" fmla="*/ 3978333 w 4030770"/>
              <a:gd name="connsiteY5" fmla="*/ 280564 h 3899299"/>
              <a:gd name="connsiteX6" fmla="*/ 3860395 w 4030770"/>
              <a:gd name="connsiteY6" fmla="*/ 161393 h 3899299"/>
              <a:gd name="connsiteX7" fmla="*/ 2514939 w 4030770"/>
              <a:gd name="connsiteY7" fmla="*/ 161393 h 3899299"/>
              <a:gd name="connsiteX8" fmla="*/ 2462875 w 4030770"/>
              <a:gd name="connsiteY8" fmla="*/ 161393 h 3899299"/>
              <a:gd name="connsiteX9" fmla="*/ 985859 w 4030770"/>
              <a:gd name="connsiteY9" fmla="*/ 161393 h 3899299"/>
              <a:gd name="connsiteX10" fmla="*/ 933795 w 4030770"/>
              <a:gd name="connsiteY10" fmla="*/ 161393 h 3899299"/>
              <a:gd name="connsiteX11" fmla="*/ 332912 w 4030770"/>
              <a:gd name="connsiteY11" fmla="*/ 161393 h 3899299"/>
              <a:gd name="connsiteX12" fmla="*/ 52064 w 4030770"/>
              <a:gd name="connsiteY12" fmla="*/ 442323 h 3899299"/>
              <a:gd name="connsiteX13" fmla="*/ 52064 w 4030770"/>
              <a:gd name="connsiteY13" fmla="*/ 3899299 h 3899299"/>
              <a:gd name="connsiteX14" fmla="*/ 0 w 4030770"/>
              <a:gd name="connsiteY14" fmla="*/ 3899299 h 3899299"/>
              <a:gd name="connsiteX15" fmla="*/ 0 w 4030770"/>
              <a:gd name="connsiteY15" fmla="*/ 442323 h 3899299"/>
              <a:gd name="connsiteX16" fmla="*/ 332912 w 4030770"/>
              <a:gd name="connsiteY16" fmla="*/ 109301 h 3899299"/>
              <a:gd name="connsiteX17" fmla="*/ 2868005 w 4030770"/>
              <a:gd name="connsiteY17" fmla="*/ 109301 h 3899299"/>
              <a:gd name="connsiteX18" fmla="*/ 2868005 w 4030770"/>
              <a:gd name="connsiteY18" fmla="*/ 0 h 3899299"/>
              <a:gd name="connsiteX0" fmla="*/ 2868005 w 4030770"/>
              <a:gd name="connsiteY0" fmla="*/ 0 h 3899299"/>
              <a:gd name="connsiteX1" fmla="*/ 2919882 w 4030770"/>
              <a:gd name="connsiteY1" fmla="*/ 109301 h 3899299"/>
              <a:gd name="connsiteX2" fmla="*/ 3860395 w 4030770"/>
              <a:gd name="connsiteY2" fmla="*/ 109301 h 3899299"/>
              <a:gd name="connsiteX3" fmla="*/ 4030770 w 4030770"/>
              <a:gd name="connsiteY3" fmla="*/ 280564 h 3899299"/>
              <a:gd name="connsiteX4" fmla="*/ 3978333 w 4030770"/>
              <a:gd name="connsiteY4" fmla="*/ 280564 h 3899299"/>
              <a:gd name="connsiteX5" fmla="*/ 3860395 w 4030770"/>
              <a:gd name="connsiteY5" fmla="*/ 161393 h 3899299"/>
              <a:gd name="connsiteX6" fmla="*/ 2514939 w 4030770"/>
              <a:gd name="connsiteY6" fmla="*/ 161393 h 3899299"/>
              <a:gd name="connsiteX7" fmla="*/ 2462875 w 4030770"/>
              <a:gd name="connsiteY7" fmla="*/ 161393 h 3899299"/>
              <a:gd name="connsiteX8" fmla="*/ 985859 w 4030770"/>
              <a:gd name="connsiteY8" fmla="*/ 161393 h 3899299"/>
              <a:gd name="connsiteX9" fmla="*/ 933795 w 4030770"/>
              <a:gd name="connsiteY9" fmla="*/ 161393 h 3899299"/>
              <a:gd name="connsiteX10" fmla="*/ 332912 w 4030770"/>
              <a:gd name="connsiteY10" fmla="*/ 161393 h 3899299"/>
              <a:gd name="connsiteX11" fmla="*/ 52064 w 4030770"/>
              <a:gd name="connsiteY11" fmla="*/ 442323 h 3899299"/>
              <a:gd name="connsiteX12" fmla="*/ 52064 w 4030770"/>
              <a:gd name="connsiteY12" fmla="*/ 3899299 h 3899299"/>
              <a:gd name="connsiteX13" fmla="*/ 0 w 4030770"/>
              <a:gd name="connsiteY13" fmla="*/ 3899299 h 3899299"/>
              <a:gd name="connsiteX14" fmla="*/ 0 w 4030770"/>
              <a:gd name="connsiteY14" fmla="*/ 442323 h 3899299"/>
              <a:gd name="connsiteX15" fmla="*/ 332912 w 4030770"/>
              <a:gd name="connsiteY15" fmla="*/ 109301 h 3899299"/>
              <a:gd name="connsiteX16" fmla="*/ 2868005 w 4030770"/>
              <a:gd name="connsiteY16" fmla="*/ 109301 h 3899299"/>
              <a:gd name="connsiteX17" fmla="*/ 2868005 w 4030770"/>
              <a:gd name="connsiteY17" fmla="*/ 0 h 3899299"/>
              <a:gd name="connsiteX0" fmla="*/ 2868005 w 4030770"/>
              <a:gd name="connsiteY0" fmla="*/ 0 h 3789998"/>
              <a:gd name="connsiteX1" fmla="*/ 2919882 w 4030770"/>
              <a:gd name="connsiteY1" fmla="*/ 0 h 3789998"/>
              <a:gd name="connsiteX2" fmla="*/ 3860395 w 4030770"/>
              <a:gd name="connsiteY2" fmla="*/ 0 h 3789998"/>
              <a:gd name="connsiteX3" fmla="*/ 4030770 w 4030770"/>
              <a:gd name="connsiteY3" fmla="*/ 171263 h 3789998"/>
              <a:gd name="connsiteX4" fmla="*/ 3978333 w 4030770"/>
              <a:gd name="connsiteY4" fmla="*/ 171263 h 3789998"/>
              <a:gd name="connsiteX5" fmla="*/ 3860395 w 4030770"/>
              <a:gd name="connsiteY5" fmla="*/ 52092 h 3789998"/>
              <a:gd name="connsiteX6" fmla="*/ 2514939 w 4030770"/>
              <a:gd name="connsiteY6" fmla="*/ 52092 h 3789998"/>
              <a:gd name="connsiteX7" fmla="*/ 2462875 w 4030770"/>
              <a:gd name="connsiteY7" fmla="*/ 52092 h 3789998"/>
              <a:gd name="connsiteX8" fmla="*/ 985859 w 4030770"/>
              <a:gd name="connsiteY8" fmla="*/ 52092 h 3789998"/>
              <a:gd name="connsiteX9" fmla="*/ 933795 w 4030770"/>
              <a:gd name="connsiteY9" fmla="*/ 52092 h 3789998"/>
              <a:gd name="connsiteX10" fmla="*/ 332912 w 4030770"/>
              <a:gd name="connsiteY10" fmla="*/ 52092 h 3789998"/>
              <a:gd name="connsiteX11" fmla="*/ 52064 w 4030770"/>
              <a:gd name="connsiteY11" fmla="*/ 333022 h 3789998"/>
              <a:gd name="connsiteX12" fmla="*/ 52064 w 4030770"/>
              <a:gd name="connsiteY12" fmla="*/ 3789998 h 3789998"/>
              <a:gd name="connsiteX13" fmla="*/ 0 w 4030770"/>
              <a:gd name="connsiteY13" fmla="*/ 3789998 h 3789998"/>
              <a:gd name="connsiteX14" fmla="*/ 0 w 4030770"/>
              <a:gd name="connsiteY14" fmla="*/ 333022 h 3789998"/>
              <a:gd name="connsiteX15" fmla="*/ 332912 w 4030770"/>
              <a:gd name="connsiteY15" fmla="*/ 0 h 3789998"/>
              <a:gd name="connsiteX16" fmla="*/ 2868005 w 4030770"/>
              <a:gd name="connsiteY16" fmla="*/ 0 h 378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30770" h="3789998">
                <a:moveTo>
                  <a:pt x="2868005" y="0"/>
                </a:moveTo>
                <a:lnTo>
                  <a:pt x="2919882" y="0"/>
                </a:lnTo>
                <a:lnTo>
                  <a:pt x="3860395" y="0"/>
                </a:lnTo>
                <a:cubicBezTo>
                  <a:pt x="3949222" y="0"/>
                  <a:pt x="4021999" y="82982"/>
                  <a:pt x="4030770" y="171263"/>
                </a:cubicBezTo>
                <a:lnTo>
                  <a:pt x="3978333" y="171263"/>
                </a:lnTo>
                <a:cubicBezTo>
                  <a:pt x="3969935" y="110947"/>
                  <a:pt x="3920297" y="52092"/>
                  <a:pt x="3860395" y="52092"/>
                </a:cubicBezTo>
                <a:lnTo>
                  <a:pt x="2514939" y="52092"/>
                </a:lnTo>
                <a:lnTo>
                  <a:pt x="2462875" y="52092"/>
                </a:lnTo>
                <a:lnTo>
                  <a:pt x="985859" y="52092"/>
                </a:lnTo>
                <a:lnTo>
                  <a:pt x="933795" y="52092"/>
                </a:lnTo>
                <a:lnTo>
                  <a:pt x="332912" y="52092"/>
                </a:lnTo>
                <a:cubicBezTo>
                  <a:pt x="178213" y="52092"/>
                  <a:pt x="52064" y="178026"/>
                  <a:pt x="52064" y="333022"/>
                </a:cubicBezTo>
                <a:lnTo>
                  <a:pt x="52064" y="3789998"/>
                </a:lnTo>
                <a:lnTo>
                  <a:pt x="0" y="3789998"/>
                </a:lnTo>
                <a:lnTo>
                  <a:pt x="0" y="333022"/>
                </a:lnTo>
                <a:cubicBezTo>
                  <a:pt x="0" y="149330"/>
                  <a:pt x="149288" y="0"/>
                  <a:pt x="332912" y="0"/>
                </a:cubicBezTo>
                <a:lnTo>
                  <a:pt x="2868005" y="0"/>
                </a:lnTo>
                <a:close/>
              </a:path>
            </a:pathLst>
          </a:custGeom>
          <a:solidFill>
            <a:srgbClr val="C13018"/>
          </a:solidFill>
          <a:ln w="12700">
            <a:miter lim="400000"/>
          </a:ln>
        </p:spPr>
        <p:txBody>
          <a:bodyPr wrap="square" lIns="38100" tIns="38100" rIns="38100" bIns="38100"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latin typeface="Calibri" panose="020F0502020204030204"/>
              <a:ea typeface="+mn-ea"/>
              <a:cs typeface="+mn-cs"/>
              <a:sym typeface="Gill Sans"/>
            </a:endParaRPr>
          </a:p>
        </p:txBody>
      </p:sp>
      <p:sp>
        <p:nvSpPr>
          <p:cNvPr id="14" name="Shape">
            <a:extLst>
              <a:ext uri="{FF2B5EF4-FFF2-40B4-BE49-F238E27FC236}">
                <a16:creationId xmlns:a16="http://schemas.microsoft.com/office/drawing/2014/main" id="{FD12EDD7-F4AC-44AD-A271-2A95BD683396}"/>
              </a:ext>
            </a:extLst>
          </p:cNvPr>
          <p:cNvSpPr/>
          <p:nvPr/>
        </p:nvSpPr>
        <p:spPr>
          <a:xfrm>
            <a:off x="196768" y="2954335"/>
            <a:ext cx="5529472" cy="605179"/>
          </a:xfrm>
          <a:custGeom>
            <a:avLst/>
            <a:gdLst/>
            <a:ahLst/>
            <a:cxnLst>
              <a:cxn ang="0">
                <a:pos x="wd2" y="hd2"/>
              </a:cxn>
              <a:cxn ang="5400000">
                <a:pos x="wd2" y="hd2"/>
              </a:cxn>
              <a:cxn ang="10800000">
                <a:pos x="wd2" y="hd2"/>
              </a:cxn>
              <a:cxn ang="16200000">
                <a:pos x="wd2" y="hd2"/>
              </a:cxn>
            </a:cxnLst>
            <a:rect l="0" t="0" r="r" b="b"/>
            <a:pathLst>
              <a:path w="21600" h="21600" extrusionOk="0">
                <a:moveTo>
                  <a:pt x="10359" y="0"/>
                </a:moveTo>
                <a:lnTo>
                  <a:pt x="4036" y="0"/>
                </a:lnTo>
                <a:cubicBezTo>
                  <a:pt x="1808" y="0"/>
                  <a:pt x="0" y="3981"/>
                  <a:pt x="0" y="8889"/>
                </a:cubicBezTo>
                <a:lnTo>
                  <a:pt x="0" y="21600"/>
                </a:lnTo>
                <a:lnTo>
                  <a:pt x="17564" y="21600"/>
                </a:lnTo>
                <a:cubicBezTo>
                  <a:pt x="19792" y="21600"/>
                  <a:pt x="21600" y="17619"/>
                  <a:pt x="21600" y="12711"/>
                </a:cubicBezTo>
                <a:lnTo>
                  <a:pt x="21600" y="0"/>
                </a:lnTo>
                <a:lnTo>
                  <a:pt x="11187" y="0"/>
                </a:lnTo>
                <a:lnTo>
                  <a:pt x="10359" y="0"/>
                </a:lnTo>
                <a:close/>
              </a:path>
            </a:pathLst>
          </a:custGeom>
          <a:solidFill>
            <a:srgbClr val="063951"/>
          </a:solidFill>
          <a:ln w="12700">
            <a:miter lim="400000"/>
          </a:ln>
          <a:effectLst>
            <a:innerShdw dist="50800" dir="2700000">
              <a:prstClr val="black">
                <a:alpha val="30000"/>
              </a:prstClr>
            </a:innerShdw>
          </a:effectLst>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lvl="0">
              <a:lnSpc>
                <a:spcPts val="2000"/>
              </a:lnSpc>
            </a:pPr>
            <a:r>
              <a:rPr lang="en-US" sz="2400" b="1" kern="0" dirty="0" err="1">
                <a:solidFill>
                  <a:srgbClr val="FFC000"/>
                </a:solidFill>
                <a:latin typeface="Calibri" panose="020F0502020204030204"/>
              </a:rPr>
              <a:t>Beka</a:t>
            </a:r>
            <a:r>
              <a:rPr lang="tr-TR" sz="2400" b="1" kern="0" dirty="0">
                <a:solidFill>
                  <a:prstClr val="white"/>
                </a:solidFill>
                <a:latin typeface="Calibri" panose="020F0502020204030204"/>
              </a:rPr>
              <a:t>: </a:t>
            </a:r>
            <a:r>
              <a:rPr lang="tr-TR" sz="2400" dirty="0">
                <a:solidFill>
                  <a:schemeClr val="bg1"/>
                </a:solidFill>
              </a:rPr>
              <a:t>Varlığının sonu olmamaktır.</a:t>
            </a:r>
            <a:endParaRPr kumimoji="0" lang="en-US" sz="2400" b="1" i="0" u="none" strike="noStrike" kern="0" cap="none" spc="0" normalizeH="0" baseline="0" noProof="0" dirty="0">
              <a:ln>
                <a:noFill/>
              </a:ln>
              <a:solidFill>
                <a:schemeClr val="bg1"/>
              </a:solidFill>
              <a:effectLst/>
              <a:uLnTx/>
              <a:uFillTx/>
              <a:latin typeface="Calibri" panose="020F0502020204030204"/>
              <a:sym typeface="Gill Sans"/>
            </a:endParaRPr>
          </a:p>
        </p:txBody>
      </p:sp>
      <p:sp>
        <p:nvSpPr>
          <p:cNvPr id="15" name="Shape">
            <a:extLst>
              <a:ext uri="{FF2B5EF4-FFF2-40B4-BE49-F238E27FC236}">
                <a16:creationId xmlns:a16="http://schemas.microsoft.com/office/drawing/2014/main" id="{491311BE-28AC-4C89-8DB2-BD62C6339A15}"/>
              </a:ext>
            </a:extLst>
          </p:cNvPr>
          <p:cNvSpPr/>
          <p:nvPr/>
        </p:nvSpPr>
        <p:spPr>
          <a:xfrm>
            <a:off x="196768" y="1434463"/>
            <a:ext cx="5529473" cy="632781"/>
          </a:xfrm>
          <a:custGeom>
            <a:avLst/>
            <a:gdLst/>
            <a:ahLst/>
            <a:cxnLst>
              <a:cxn ang="0">
                <a:pos x="wd2" y="hd2"/>
              </a:cxn>
              <a:cxn ang="5400000">
                <a:pos x="wd2" y="hd2"/>
              </a:cxn>
              <a:cxn ang="10800000">
                <a:pos x="wd2" y="hd2"/>
              </a:cxn>
              <a:cxn ang="16200000">
                <a:pos x="wd2" y="hd2"/>
              </a:cxn>
            </a:cxnLst>
            <a:rect l="0" t="0" r="r" b="b"/>
            <a:pathLst>
              <a:path w="21600" h="21600" extrusionOk="0">
                <a:moveTo>
                  <a:pt x="17564" y="21600"/>
                </a:moveTo>
                <a:cubicBezTo>
                  <a:pt x="19792" y="21600"/>
                  <a:pt x="21600" y="17619"/>
                  <a:pt x="21600" y="12711"/>
                </a:cubicBezTo>
                <a:lnTo>
                  <a:pt x="21600" y="0"/>
                </a:lnTo>
                <a:lnTo>
                  <a:pt x="4036" y="0"/>
                </a:lnTo>
                <a:cubicBezTo>
                  <a:pt x="1808" y="0"/>
                  <a:pt x="0" y="3981"/>
                  <a:pt x="0" y="8889"/>
                </a:cubicBezTo>
                <a:lnTo>
                  <a:pt x="0" y="21600"/>
                </a:lnTo>
                <a:lnTo>
                  <a:pt x="10388" y="21600"/>
                </a:lnTo>
                <a:lnTo>
                  <a:pt x="11212" y="21600"/>
                </a:lnTo>
                <a:lnTo>
                  <a:pt x="17564" y="21600"/>
                </a:lnTo>
                <a:close/>
              </a:path>
            </a:pathLst>
          </a:custGeom>
          <a:solidFill>
            <a:srgbClr val="063951"/>
          </a:solidFill>
          <a:ln w="12700">
            <a:miter lim="400000"/>
          </a:ln>
          <a:effectLst>
            <a:innerShdw dist="50800" dir="2700000">
              <a:prstClr val="black">
                <a:alpha val="30000"/>
              </a:prstClr>
            </a:innerShdw>
          </a:effectLst>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lvl="0">
              <a:lnSpc>
                <a:spcPts val="2000"/>
              </a:lnSpc>
            </a:pPr>
            <a:r>
              <a:rPr lang="en-US" sz="2400" b="1" kern="0" dirty="0" err="1">
                <a:solidFill>
                  <a:srgbClr val="FFC000"/>
                </a:solidFill>
                <a:latin typeface="Calibri" panose="020F0502020204030204"/>
              </a:rPr>
              <a:t>Vücud</a:t>
            </a:r>
            <a:r>
              <a:rPr lang="en-US" sz="2400" b="1" kern="0" dirty="0">
                <a:solidFill>
                  <a:prstClr val="white"/>
                </a:solidFill>
                <a:latin typeface="Calibri" panose="020F0502020204030204"/>
              </a:rPr>
              <a:t>:</a:t>
            </a:r>
            <a:r>
              <a:rPr lang="tr-TR" sz="2400" b="1" kern="0" dirty="0">
                <a:solidFill>
                  <a:prstClr val="white"/>
                </a:solidFill>
                <a:latin typeface="Calibri" panose="020F0502020204030204"/>
              </a:rPr>
              <a:t> </a:t>
            </a:r>
            <a:r>
              <a:rPr lang="tr-TR" sz="2400" dirty="0">
                <a:solidFill>
                  <a:schemeClr val="bg1"/>
                </a:solidFill>
              </a:rPr>
              <a:t>Allah’ın (</a:t>
            </a:r>
            <a:r>
              <a:rPr lang="tr-TR" sz="2400" dirty="0" err="1">
                <a:solidFill>
                  <a:schemeClr val="bg1"/>
                </a:solidFill>
              </a:rPr>
              <a:t>c.c</a:t>
            </a:r>
            <a:r>
              <a:rPr lang="tr-TR" sz="2400" dirty="0">
                <a:solidFill>
                  <a:schemeClr val="bg1"/>
                </a:solidFill>
              </a:rPr>
              <a:t>.) var olmasıdır.</a:t>
            </a:r>
            <a:r>
              <a:rPr lang="tr-TR" sz="2400" dirty="0"/>
              <a:t>. </a:t>
            </a:r>
            <a:endParaRPr kumimoji="0" lang="en-US" sz="2400" b="1" i="0" u="none" strike="noStrike" kern="0" cap="none" spc="0" normalizeH="0" baseline="0" noProof="0" dirty="0">
              <a:ln>
                <a:noFill/>
              </a:ln>
              <a:solidFill>
                <a:prstClr val="white"/>
              </a:solidFill>
              <a:effectLst/>
              <a:uLnTx/>
              <a:uFillTx/>
              <a:latin typeface="Calibri" panose="020F0502020204030204"/>
              <a:sym typeface="Gill Sans"/>
            </a:endParaRPr>
          </a:p>
        </p:txBody>
      </p:sp>
      <p:sp>
        <p:nvSpPr>
          <p:cNvPr id="16" name="Shape">
            <a:extLst>
              <a:ext uri="{FF2B5EF4-FFF2-40B4-BE49-F238E27FC236}">
                <a16:creationId xmlns:a16="http://schemas.microsoft.com/office/drawing/2014/main" id="{2EDF2CBE-7BBD-483A-8CA1-8F2C3E6C9995}"/>
              </a:ext>
            </a:extLst>
          </p:cNvPr>
          <p:cNvSpPr/>
          <p:nvPr/>
        </p:nvSpPr>
        <p:spPr>
          <a:xfrm>
            <a:off x="196768" y="2208200"/>
            <a:ext cx="5529472" cy="605179"/>
          </a:xfrm>
          <a:custGeom>
            <a:avLst/>
            <a:gdLst/>
            <a:ahLst/>
            <a:cxnLst>
              <a:cxn ang="0">
                <a:pos x="wd2" y="hd2"/>
              </a:cxn>
              <a:cxn ang="5400000">
                <a:pos x="wd2" y="hd2"/>
              </a:cxn>
              <a:cxn ang="10800000">
                <a:pos x="wd2" y="hd2"/>
              </a:cxn>
              <a:cxn ang="16200000">
                <a:pos x="wd2" y="hd2"/>
              </a:cxn>
            </a:cxnLst>
            <a:rect l="0" t="0" r="r" b="b"/>
            <a:pathLst>
              <a:path w="21600" h="21600" extrusionOk="0">
                <a:moveTo>
                  <a:pt x="4036" y="0"/>
                </a:moveTo>
                <a:cubicBezTo>
                  <a:pt x="1808" y="0"/>
                  <a:pt x="0" y="3981"/>
                  <a:pt x="0" y="8889"/>
                </a:cubicBezTo>
                <a:lnTo>
                  <a:pt x="0" y="21600"/>
                </a:lnTo>
                <a:lnTo>
                  <a:pt x="17564" y="21600"/>
                </a:lnTo>
                <a:cubicBezTo>
                  <a:pt x="19792" y="21600"/>
                  <a:pt x="21600" y="17619"/>
                  <a:pt x="21600" y="12711"/>
                </a:cubicBezTo>
                <a:lnTo>
                  <a:pt x="21600" y="0"/>
                </a:lnTo>
                <a:lnTo>
                  <a:pt x="11212" y="0"/>
                </a:lnTo>
                <a:lnTo>
                  <a:pt x="10388" y="0"/>
                </a:lnTo>
                <a:lnTo>
                  <a:pt x="4036" y="0"/>
                </a:lnTo>
                <a:close/>
              </a:path>
            </a:pathLst>
          </a:custGeom>
          <a:solidFill>
            <a:srgbClr val="063951"/>
          </a:solidFill>
          <a:ln w="12700">
            <a:miter lim="400000"/>
          </a:ln>
          <a:effectLst>
            <a:innerShdw dist="50800" dir="2700000">
              <a:prstClr val="black">
                <a:alpha val="30000"/>
              </a:prstClr>
            </a:innerShdw>
          </a:effectLst>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lvl="0">
              <a:lnSpc>
                <a:spcPts val="2000"/>
              </a:lnSpc>
            </a:pPr>
            <a:r>
              <a:rPr lang="en-US" sz="2400" b="1" kern="0" dirty="0" err="1">
                <a:solidFill>
                  <a:srgbClr val="FFC000"/>
                </a:solidFill>
                <a:latin typeface="Calibri" panose="020F0502020204030204"/>
              </a:rPr>
              <a:t>Kıdem</a:t>
            </a:r>
            <a:r>
              <a:rPr lang="tr-TR" sz="2400" b="1" kern="0" dirty="0">
                <a:solidFill>
                  <a:prstClr val="white"/>
                </a:solidFill>
                <a:latin typeface="Calibri" panose="020F0502020204030204"/>
              </a:rPr>
              <a:t>: </a:t>
            </a:r>
            <a:r>
              <a:rPr lang="tr-TR" sz="2400" dirty="0">
                <a:solidFill>
                  <a:schemeClr val="bg1"/>
                </a:solidFill>
              </a:rPr>
              <a:t>başlangıcı bulunmamaktır. </a:t>
            </a:r>
            <a:endParaRPr kumimoji="0" lang="en-US" sz="2400" b="1" i="0" u="none" strike="noStrike" kern="0" cap="none" spc="0" normalizeH="0" baseline="0" noProof="0" dirty="0">
              <a:ln>
                <a:noFill/>
              </a:ln>
              <a:solidFill>
                <a:schemeClr val="bg1"/>
              </a:solidFill>
              <a:effectLst/>
              <a:uLnTx/>
              <a:uFillTx/>
              <a:latin typeface="Calibri" panose="020F0502020204030204"/>
              <a:sym typeface="Gill Sans"/>
            </a:endParaRPr>
          </a:p>
        </p:txBody>
      </p:sp>
      <p:sp>
        <p:nvSpPr>
          <p:cNvPr id="21" name="Shape">
            <a:extLst>
              <a:ext uri="{FF2B5EF4-FFF2-40B4-BE49-F238E27FC236}">
                <a16:creationId xmlns:a16="http://schemas.microsoft.com/office/drawing/2014/main" id="{86502DB3-A46C-450E-AD4E-7EEF8EEAB2F2}"/>
              </a:ext>
            </a:extLst>
          </p:cNvPr>
          <p:cNvSpPr/>
          <p:nvPr/>
        </p:nvSpPr>
        <p:spPr>
          <a:xfrm>
            <a:off x="1918742" y="515359"/>
            <a:ext cx="2789416" cy="673391"/>
          </a:xfrm>
          <a:custGeom>
            <a:avLst/>
            <a:gdLst/>
            <a:ahLst/>
            <a:cxnLst>
              <a:cxn ang="0">
                <a:pos x="wd2" y="hd2"/>
              </a:cxn>
              <a:cxn ang="5400000">
                <a:pos x="wd2" y="hd2"/>
              </a:cxn>
              <a:cxn ang="10800000">
                <a:pos x="wd2" y="hd2"/>
              </a:cxn>
              <a:cxn ang="16200000">
                <a:pos x="wd2" y="hd2"/>
              </a:cxn>
            </a:cxnLst>
            <a:rect l="0" t="0" r="r" b="b"/>
            <a:pathLst>
              <a:path w="21600" h="21600" extrusionOk="0">
                <a:moveTo>
                  <a:pt x="10388" y="0"/>
                </a:moveTo>
                <a:lnTo>
                  <a:pt x="4035" y="0"/>
                </a:lnTo>
                <a:cubicBezTo>
                  <a:pt x="1807" y="0"/>
                  <a:pt x="0" y="3981"/>
                  <a:pt x="0" y="8889"/>
                </a:cubicBezTo>
                <a:lnTo>
                  <a:pt x="0" y="21600"/>
                </a:lnTo>
                <a:lnTo>
                  <a:pt x="17565" y="21600"/>
                </a:lnTo>
                <a:cubicBezTo>
                  <a:pt x="19793" y="21600"/>
                  <a:pt x="21600" y="17619"/>
                  <a:pt x="21600" y="12711"/>
                </a:cubicBezTo>
                <a:lnTo>
                  <a:pt x="21600" y="0"/>
                </a:lnTo>
                <a:lnTo>
                  <a:pt x="11215" y="0"/>
                </a:lnTo>
                <a:lnTo>
                  <a:pt x="10388" y="0"/>
                </a:lnTo>
                <a:close/>
              </a:path>
            </a:pathLst>
          </a:custGeom>
          <a:solidFill>
            <a:srgbClr val="FFCC4C"/>
          </a:solidFill>
          <a:ln w="12700">
            <a:miter lim="400000"/>
          </a:ln>
          <a:effectLst>
            <a:innerShdw dist="50800" dir="2700000">
              <a:prstClr val="black">
                <a:alpha val="30000"/>
              </a:prstClr>
            </a:innerShdw>
          </a:effectLst>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lvl="0">
              <a:lnSpc>
                <a:spcPts val="2000"/>
              </a:lnSpc>
            </a:pPr>
            <a:endParaRPr lang="tr-TR" sz="3600" dirty="0"/>
          </a:p>
          <a:p>
            <a:pPr lvl="0">
              <a:lnSpc>
                <a:spcPts val="2000"/>
              </a:lnSpc>
            </a:pPr>
            <a:r>
              <a:rPr lang="tr-TR" sz="3600" dirty="0"/>
              <a:t>Zâtî Sıfatlar</a:t>
            </a:r>
            <a:endParaRPr kumimoji="0" lang="en-US" sz="3600" b="1" i="0" u="none" strike="noStrike" kern="0" cap="none" spc="0" normalizeH="0" baseline="0" noProof="0" dirty="0">
              <a:ln>
                <a:noFill/>
              </a:ln>
              <a:solidFill>
                <a:srgbClr val="000000"/>
              </a:solidFill>
              <a:effectLst/>
              <a:uLnTx/>
              <a:uFillTx/>
              <a:latin typeface="Calibri" panose="020F0502020204030204"/>
              <a:sym typeface="Gill Sans"/>
            </a:endParaRPr>
          </a:p>
        </p:txBody>
      </p:sp>
      <p:sp>
        <p:nvSpPr>
          <p:cNvPr id="23" name="Shape">
            <a:extLst>
              <a:ext uri="{FF2B5EF4-FFF2-40B4-BE49-F238E27FC236}">
                <a16:creationId xmlns:a16="http://schemas.microsoft.com/office/drawing/2014/main" id="{DB0CE6EF-BC5C-4502-81DA-9F3827AED579}"/>
              </a:ext>
            </a:extLst>
          </p:cNvPr>
          <p:cNvSpPr/>
          <p:nvPr/>
        </p:nvSpPr>
        <p:spPr>
          <a:xfrm>
            <a:off x="6156232" y="1101142"/>
            <a:ext cx="5783371" cy="43365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8889"/>
                </a:lnTo>
                <a:cubicBezTo>
                  <a:pt x="21600" y="3981"/>
                  <a:pt x="19793" y="0"/>
                  <a:pt x="17565" y="0"/>
                </a:cubicBezTo>
                <a:lnTo>
                  <a:pt x="0" y="0"/>
                </a:lnTo>
                <a:lnTo>
                  <a:pt x="0" y="12711"/>
                </a:lnTo>
                <a:cubicBezTo>
                  <a:pt x="0" y="17619"/>
                  <a:pt x="1807" y="21600"/>
                  <a:pt x="4035" y="21600"/>
                </a:cubicBezTo>
                <a:lnTo>
                  <a:pt x="10386" y="21600"/>
                </a:lnTo>
                <a:lnTo>
                  <a:pt x="11210" y="21600"/>
                </a:lnTo>
                <a:lnTo>
                  <a:pt x="21600" y="21600"/>
                </a:lnTo>
                <a:close/>
              </a:path>
            </a:pathLst>
          </a:custGeom>
          <a:solidFill>
            <a:srgbClr val="4CC1EF"/>
          </a:solidFill>
          <a:ln w="12700">
            <a:miter lim="400000"/>
          </a:ln>
          <a:effectLst>
            <a:innerShdw dist="50800" dir="2700000">
              <a:prstClr val="black">
                <a:alpha val="30000"/>
              </a:prstClr>
            </a:innerShdw>
          </a:effectLst>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lvl="0" algn="l">
              <a:lnSpc>
                <a:spcPts val="2000"/>
              </a:lnSpc>
            </a:pPr>
            <a:r>
              <a:rPr kumimoji="0" lang="tr-TR" sz="2400" b="1" i="0" u="none" strike="noStrike" kern="0" cap="none" spc="0" normalizeH="0" baseline="0" noProof="0" dirty="0">
                <a:ln>
                  <a:noFill/>
                </a:ln>
                <a:solidFill>
                  <a:srgbClr val="FC3000"/>
                </a:solidFill>
                <a:effectLst/>
                <a:uLnTx/>
                <a:uFillTx/>
                <a:latin typeface="Calibri" panose="020F0502020204030204"/>
                <a:ea typeface="+mn-ea"/>
                <a:cs typeface="+mn-cs"/>
                <a:sym typeface="Gill Sans"/>
              </a:rPr>
              <a:t>Hayat</a:t>
            </a:r>
            <a:r>
              <a:rPr kumimoji="0" lang="tr-TR" sz="2400" b="1" i="0" u="none" strike="noStrike" kern="0" cap="none" spc="0" normalizeH="0" baseline="0" noProof="0" dirty="0">
                <a:ln>
                  <a:noFill/>
                </a:ln>
                <a:solidFill>
                  <a:prstClr val="black"/>
                </a:solidFill>
                <a:effectLst/>
                <a:uLnTx/>
                <a:uFillTx/>
                <a:latin typeface="Calibri" panose="020F0502020204030204"/>
                <a:ea typeface="+mn-ea"/>
                <a:cs typeface="+mn-cs"/>
                <a:sym typeface="Gill Sans"/>
              </a:rPr>
              <a:t>:</a:t>
            </a:r>
            <a:r>
              <a:rPr kumimoji="0" lang="tr-TR" sz="2000" b="1" i="0" u="none" strike="noStrike" kern="0" cap="none" spc="0" normalizeH="0" baseline="0" noProof="0" dirty="0">
                <a:ln>
                  <a:noFill/>
                </a:ln>
                <a:solidFill>
                  <a:prstClr val="black"/>
                </a:solidFill>
                <a:effectLst/>
                <a:uLnTx/>
                <a:uFillTx/>
                <a:latin typeface="Calibri" panose="020F0502020204030204"/>
                <a:sym typeface="Gill Sans"/>
              </a:rPr>
              <a:t> </a:t>
            </a:r>
            <a:r>
              <a:rPr lang="tr-TR" sz="2000" dirty="0"/>
              <a:t>Diri ve canlı olmaktır. Allah (</a:t>
            </a:r>
            <a:r>
              <a:rPr lang="tr-TR" sz="2000" dirty="0" err="1"/>
              <a:t>c.c</a:t>
            </a:r>
            <a:r>
              <a:rPr lang="tr-TR" sz="2000" dirty="0"/>
              <a:t>.) diridir.</a:t>
            </a:r>
            <a:endParaRPr kumimoji="0" lang="en-US" sz="2000" b="1" i="0" u="none" strike="noStrike" kern="0" cap="none" spc="0" normalizeH="0" baseline="0" noProof="0" dirty="0">
              <a:ln>
                <a:noFill/>
              </a:ln>
              <a:solidFill>
                <a:prstClr val="black"/>
              </a:solidFill>
              <a:effectLst/>
              <a:uLnTx/>
              <a:uFillTx/>
              <a:latin typeface="Calibri" panose="020F0502020204030204"/>
              <a:sym typeface="Gill Sans"/>
            </a:endParaRPr>
          </a:p>
        </p:txBody>
      </p:sp>
      <p:sp>
        <p:nvSpPr>
          <p:cNvPr id="27" name="Shape">
            <a:extLst>
              <a:ext uri="{FF2B5EF4-FFF2-40B4-BE49-F238E27FC236}">
                <a16:creationId xmlns:a16="http://schemas.microsoft.com/office/drawing/2014/main" id="{AD766A53-EC75-40C7-8EC7-F6A559622C78}"/>
              </a:ext>
            </a:extLst>
          </p:cNvPr>
          <p:cNvSpPr/>
          <p:nvPr/>
        </p:nvSpPr>
        <p:spPr>
          <a:xfrm>
            <a:off x="6775480" y="422104"/>
            <a:ext cx="2773256" cy="587301"/>
          </a:xfrm>
          <a:custGeom>
            <a:avLst/>
            <a:gdLst/>
            <a:ahLst/>
            <a:cxnLst>
              <a:cxn ang="0">
                <a:pos x="wd2" y="hd2"/>
              </a:cxn>
              <a:cxn ang="5400000">
                <a:pos x="wd2" y="hd2"/>
              </a:cxn>
              <a:cxn ang="10800000">
                <a:pos x="wd2" y="hd2"/>
              </a:cxn>
              <a:cxn ang="16200000">
                <a:pos x="wd2" y="hd2"/>
              </a:cxn>
            </a:cxnLst>
            <a:rect l="0" t="0" r="r" b="b"/>
            <a:pathLst>
              <a:path w="21600" h="21600" extrusionOk="0">
                <a:moveTo>
                  <a:pt x="17564" y="0"/>
                </a:moveTo>
                <a:lnTo>
                  <a:pt x="11197" y="0"/>
                </a:lnTo>
                <a:lnTo>
                  <a:pt x="10366" y="0"/>
                </a:lnTo>
                <a:lnTo>
                  <a:pt x="0" y="0"/>
                </a:lnTo>
                <a:lnTo>
                  <a:pt x="0" y="12711"/>
                </a:lnTo>
                <a:cubicBezTo>
                  <a:pt x="0" y="17619"/>
                  <a:pt x="1808" y="21600"/>
                  <a:pt x="4036" y="21600"/>
                </a:cubicBezTo>
                <a:lnTo>
                  <a:pt x="21600" y="21600"/>
                </a:lnTo>
                <a:lnTo>
                  <a:pt x="21600" y="8889"/>
                </a:lnTo>
                <a:cubicBezTo>
                  <a:pt x="21600" y="3973"/>
                  <a:pt x="19792" y="0"/>
                  <a:pt x="17564" y="0"/>
                </a:cubicBezTo>
                <a:close/>
              </a:path>
            </a:pathLst>
          </a:custGeom>
          <a:solidFill>
            <a:srgbClr val="C13018"/>
          </a:solidFill>
          <a:ln w="12700">
            <a:miter lim="400000"/>
          </a:ln>
          <a:effectLst>
            <a:innerShdw dist="50800" dir="2700000">
              <a:prstClr val="black">
                <a:alpha val="30000"/>
              </a:prstClr>
            </a:innerShdw>
          </a:effectLst>
        </p:spPr>
        <p:txBody>
          <a:bodyPr lIns="38100" tIns="38100" rIns="38100" bIns="38100" anchor="b"/>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lvl="0">
              <a:lnSpc>
                <a:spcPts val="2000"/>
              </a:lnSpc>
            </a:pPr>
            <a:r>
              <a:rPr lang="en-US" b="1" kern="0" dirty="0">
                <a:solidFill>
                  <a:prstClr val="white"/>
                </a:solidFill>
                <a:latin typeface="Calibri" panose="020F0502020204030204"/>
              </a:rPr>
              <a:t>Sübûtî Sıfatlar</a:t>
            </a:r>
            <a:endParaRPr kumimoji="0" lang="en-US" b="1" i="0" u="none" strike="noStrike" kern="0" cap="none" spc="0" normalizeH="0" baseline="0" noProof="0" dirty="0">
              <a:ln>
                <a:noFill/>
              </a:ln>
              <a:solidFill>
                <a:prstClr val="white"/>
              </a:solidFill>
              <a:effectLst/>
              <a:uLnTx/>
              <a:uFillTx/>
              <a:latin typeface="Calibri" panose="020F0502020204030204"/>
              <a:sym typeface="Gill Sans"/>
            </a:endParaRPr>
          </a:p>
        </p:txBody>
      </p:sp>
      <p:sp>
        <p:nvSpPr>
          <p:cNvPr id="31" name="Rectangle 12">
            <a:extLst>
              <a:ext uri="{FF2B5EF4-FFF2-40B4-BE49-F238E27FC236}">
                <a16:creationId xmlns:a16="http://schemas.microsoft.com/office/drawing/2014/main" id="{B583263A-C6A2-4F65-9161-C6261EA18D1F}"/>
              </a:ext>
            </a:extLst>
          </p:cNvPr>
          <p:cNvSpPr/>
          <p:nvPr/>
        </p:nvSpPr>
        <p:spPr>
          <a:xfrm>
            <a:off x="4209778" y="6189598"/>
            <a:ext cx="3232900" cy="589601"/>
          </a:xfrm>
          <a:prstGeom prst="rect">
            <a:avLst/>
          </a:prstGeom>
          <a:solidFill>
            <a:srgbClr val="44546A"/>
          </a:solidFill>
          <a:ln w="12700" cap="flat" cmpd="sng" algn="ctr">
            <a:noFill/>
            <a:prstDash val="solid"/>
            <a:miter lim="800000"/>
          </a:ln>
          <a:effectLst/>
        </p:spPr>
        <p:txBody>
          <a:bodyPr rtlCol="0" anchor="ctr"/>
          <a:lstStyle/>
          <a:p>
            <a:pPr lvl="0" algn="ctr">
              <a:defRPr/>
            </a:pPr>
            <a:r>
              <a:rPr kumimoji="0" lang="tr-TR" sz="3200" b="1" i="0" u="none" strike="noStrike" kern="0" cap="none" spc="0" normalizeH="0" baseline="0" noProof="0" dirty="0">
                <a:ln>
                  <a:noFill/>
                </a:ln>
                <a:solidFill>
                  <a:prstClr val="white"/>
                </a:solidFill>
                <a:effectLst/>
                <a:uLnTx/>
                <a:uFillTx/>
                <a:latin typeface="Calibri" panose="020F0502020204030204"/>
                <a:ea typeface="+mn-ea"/>
                <a:cs typeface="+mn-cs"/>
              </a:rPr>
              <a:t>Allah’ın Sıfatları</a:t>
            </a:r>
            <a:endParaRPr kumimoji="0" lang="tr-TR" sz="3200" b="1" i="0" u="none" strike="noStrike" kern="0" cap="none" spc="0" normalizeH="0" baseline="0" noProof="0" dirty="0">
              <a:ln>
                <a:noFill/>
              </a:ln>
              <a:solidFill>
                <a:schemeClr val="bg1"/>
              </a:solidFill>
              <a:effectLst/>
              <a:uLnTx/>
              <a:uFillTx/>
              <a:latin typeface="Calibri" panose="020F0502020204030204"/>
            </a:endParaRPr>
          </a:p>
        </p:txBody>
      </p:sp>
      <p:sp>
        <p:nvSpPr>
          <p:cNvPr id="32" name="Shape">
            <a:extLst>
              <a:ext uri="{FF2B5EF4-FFF2-40B4-BE49-F238E27FC236}">
                <a16:creationId xmlns:a16="http://schemas.microsoft.com/office/drawing/2014/main" id="{FD12EDD7-F4AC-44AD-A271-2A95BD683396}"/>
              </a:ext>
            </a:extLst>
          </p:cNvPr>
          <p:cNvSpPr/>
          <p:nvPr/>
        </p:nvSpPr>
        <p:spPr>
          <a:xfrm>
            <a:off x="196768" y="5296610"/>
            <a:ext cx="5529474" cy="688634"/>
          </a:xfrm>
          <a:custGeom>
            <a:avLst/>
            <a:gdLst/>
            <a:ahLst/>
            <a:cxnLst>
              <a:cxn ang="0">
                <a:pos x="wd2" y="hd2"/>
              </a:cxn>
              <a:cxn ang="5400000">
                <a:pos x="wd2" y="hd2"/>
              </a:cxn>
              <a:cxn ang="10800000">
                <a:pos x="wd2" y="hd2"/>
              </a:cxn>
              <a:cxn ang="16200000">
                <a:pos x="wd2" y="hd2"/>
              </a:cxn>
            </a:cxnLst>
            <a:rect l="0" t="0" r="r" b="b"/>
            <a:pathLst>
              <a:path w="21600" h="21600" extrusionOk="0">
                <a:moveTo>
                  <a:pt x="10359" y="0"/>
                </a:moveTo>
                <a:lnTo>
                  <a:pt x="4036" y="0"/>
                </a:lnTo>
                <a:cubicBezTo>
                  <a:pt x="1808" y="0"/>
                  <a:pt x="0" y="3981"/>
                  <a:pt x="0" y="8889"/>
                </a:cubicBezTo>
                <a:lnTo>
                  <a:pt x="0" y="21600"/>
                </a:lnTo>
                <a:lnTo>
                  <a:pt x="17564" y="21600"/>
                </a:lnTo>
                <a:cubicBezTo>
                  <a:pt x="19792" y="21600"/>
                  <a:pt x="21600" y="17619"/>
                  <a:pt x="21600" y="12711"/>
                </a:cubicBezTo>
                <a:lnTo>
                  <a:pt x="21600" y="0"/>
                </a:lnTo>
                <a:lnTo>
                  <a:pt x="11187" y="0"/>
                </a:lnTo>
                <a:lnTo>
                  <a:pt x="10359" y="0"/>
                </a:lnTo>
                <a:close/>
              </a:path>
            </a:pathLst>
          </a:custGeom>
          <a:solidFill>
            <a:srgbClr val="063951"/>
          </a:solidFill>
          <a:ln w="12700">
            <a:miter lim="400000"/>
          </a:ln>
          <a:effectLst>
            <a:innerShdw dist="50800" dir="2700000">
              <a:prstClr val="black">
                <a:alpha val="30000"/>
              </a:prstClr>
            </a:innerShdw>
          </a:effectLst>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lvl="0">
              <a:lnSpc>
                <a:spcPts val="2000"/>
              </a:lnSpc>
            </a:pPr>
            <a:r>
              <a:rPr lang="tr-TR" sz="2400" b="1" kern="0" dirty="0">
                <a:solidFill>
                  <a:prstClr val="white"/>
                </a:solidFill>
                <a:latin typeface="Calibri" panose="020F0502020204030204"/>
              </a:rPr>
              <a:t> </a:t>
            </a:r>
            <a:r>
              <a:rPr lang="en-US" sz="2400" b="1" kern="0" dirty="0" err="1">
                <a:solidFill>
                  <a:srgbClr val="FFC000"/>
                </a:solidFill>
                <a:latin typeface="Calibri" panose="020F0502020204030204"/>
              </a:rPr>
              <a:t>Kıyâm</a:t>
            </a:r>
            <a:r>
              <a:rPr lang="en-US" sz="2400" b="1" kern="0" dirty="0">
                <a:solidFill>
                  <a:srgbClr val="FFC000"/>
                </a:solidFill>
                <a:latin typeface="Calibri" panose="020F0502020204030204"/>
              </a:rPr>
              <a:t> bi </a:t>
            </a:r>
            <a:r>
              <a:rPr lang="en-US" sz="2400" b="1" kern="0" dirty="0" err="1">
                <a:solidFill>
                  <a:srgbClr val="FFC000"/>
                </a:solidFill>
                <a:latin typeface="Calibri" panose="020F0502020204030204"/>
              </a:rPr>
              <a:t>Nefsihî</a:t>
            </a:r>
            <a:r>
              <a:rPr lang="tr-TR" sz="2400" b="1" kern="0" dirty="0">
                <a:solidFill>
                  <a:prstClr val="white"/>
                </a:solidFill>
                <a:latin typeface="Calibri" panose="020F0502020204030204"/>
              </a:rPr>
              <a:t>: </a:t>
            </a:r>
            <a:r>
              <a:rPr lang="tr-TR" sz="2400" dirty="0">
                <a:solidFill>
                  <a:schemeClr val="bg1"/>
                </a:solidFill>
              </a:rPr>
              <a:t>Var olmak için hiçbir şeye ihtiyaç duymamaktır.</a:t>
            </a:r>
            <a:endParaRPr kumimoji="0" lang="en-US" sz="2400" b="1" i="0" u="none" strike="noStrike" kern="0" cap="none" spc="0" normalizeH="0" baseline="0" noProof="0" dirty="0">
              <a:ln>
                <a:noFill/>
              </a:ln>
              <a:solidFill>
                <a:schemeClr val="bg1"/>
              </a:solidFill>
              <a:effectLst/>
              <a:uLnTx/>
              <a:uFillTx/>
              <a:latin typeface="Calibri" panose="020F0502020204030204"/>
              <a:sym typeface="Gill Sans"/>
            </a:endParaRPr>
          </a:p>
        </p:txBody>
      </p:sp>
      <p:sp>
        <p:nvSpPr>
          <p:cNvPr id="33" name="Shape">
            <a:extLst>
              <a:ext uri="{FF2B5EF4-FFF2-40B4-BE49-F238E27FC236}">
                <a16:creationId xmlns:a16="http://schemas.microsoft.com/office/drawing/2014/main" id="{491311BE-28AC-4C89-8DB2-BD62C6339A15}"/>
              </a:ext>
            </a:extLst>
          </p:cNvPr>
          <p:cNvSpPr/>
          <p:nvPr/>
        </p:nvSpPr>
        <p:spPr>
          <a:xfrm>
            <a:off x="196768" y="3700470"/>
            <a:ext cx="5529474" cy="632781"/>
          </a:xfrm>
          <a:custGeom>
            <a:avLst/>
            <a:gdLst/>
            <a:ahLst/>
            <a:cxnLst>
              <a:cxn ang="0">
                <a:pos x="wd2" y="hd2"/>
              </a:cxn>
              <a:cxn ang="5400000">
                <a:pos x="wd2" y="hd2"/>
              </a:cxn>
              <a:cxn ang="10800000">
                <a:pos x="wd2" y="hd2"/>
              </a:cxn>
              <a:cxn ang="16200000">
                <a:pos x="wd2" y="hd2"/>
              </a:cxn>
            </a:cxnLst>
            <a:rect l="0" t="0" r="r" b="b"/>
            <a:pathLst>
              <a:path w="21600" h="21600" extrusionOk="0">
                <a:moveTo>
                  <a:pt x="17564" y="21600"/>
                </a:moveTo>
                <a:cubicBezTo>
                  <a:pt x="19792" y="21600"/>
                  <a:pt x="21600" y="17619"/>
                  <a:pt x="21600" y="12711"/>
                </a:cubicBezTo>
                <a:lnTo>
                  <a:pt x="21600" y="0"/>
                </a:lnTo>
                <a:lnTo>
                  <a:pt x="4036" y="0"/>
                </a:lnTo>
                <a:cubicBezTo>
                  <a:pt x="1808" y="0"/>
                  <a:pt x="0" y="3981"/>
                  <a:pt x="0" y="8889"/>
                </a:cubicBezTo>
                <a:lnTo>
                  <a:pt x="0" y="21600"/>
                </a:lnTo>
                <a:lnTo>
                  <a:pt x="10388" y="21600"/>
                </a:lnTo>
                <a:lnTo>
                  <a:pt x="11212" y="21600"/>
                </a:lnTo>
                <a:lnTo>
                  <a:pt x="17564" y="21600"/>
                </a:lnTo>
                <a:close/>
              </a:path>
            </a:pathLst>
          </a:custGeom>
          <a:solidFill>
            <a:srgbClr val="063951"/>
          </a:solidFill>
          <a:ln w="12700">
            <a:miter lim="400000"/>
          </a:ln>
          <a:effectLst>
            <a:innerShdw dist="50800" dir="2700000">
              <a:prstClr val="black">
                <a:alpha val="30000"/>
              </a:prstClr>
            </a:innerShdw>
          </a:effectLst>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lvl="0">
              <a:lnSpc>
                <a:spcPts val="2000"/>
              </a:lnSpc>
            </a:pPr>
            <a:r>
              <a:rPr lang="tr-TR" sz="2400" b="1" kern="0" dirty="0">
                <a:solidFill>
                  <a:prstClr val="white"/>
                </a:solidFill>
                <a:latin typeface="Calibri" panose="020F0502020204030204"/>
              </a:rPr>
              <a:t>      </a:t>
            </a:r>
            <a:r>
              <a:rPr lang="en-US" sz="2400" b="1" kern="0" dirty="0" err="1">
                <a:solidFill>
                  <a:srgbClr val="FFC000"/>
                </a:solidFill>
                <a:latin typeface="Calibri" panose="020F0502020204030204"/>
              </a:rPr>
              <a:t>Vahdaniyet</a:t>
            </a:r>
            <a:r>
              <a:rPr lang="tr-TR" sz="2400" b="1" kern="0" dirty="0">
                <a:solidFill>
                  <a:prstClr val="white"/>
                </a:solidFill>
                <a:latin typeface="Calibri" panose="020F0502020204030204"/>
              </a:rPr>
              <a:t>: </a:t>
            </a:r>
            <a:r>
              <a:rPr lang="tr-TR" sz="2000" dirty="0">
                <a:solidFill>
                  <a:schemeClr val="bg1"/>
                </a:solidFill>
              </a:rPr>
              <a:t>Allah (</a:t>
            </a:r>
            <a:r>
              <a:rPr lang="tr-TR" sz="2000" dirty="0" err="1">
                <a:solidFill>
                  <a:schemeClr val="bg1"/>
                </a:solidFill>
              </a:rPr>
              <a:t>c.c</a:t>
            </a:r>
            <a:r>
              <a:rPr lang="tr-TR" sz="2000" dirty="0">
                <a:solidFill>
                  <a:schemeClr val="bg1"/>
                </a:solidFill>
              </a:rPr>
              <a:t>.) tektir. Eşi, benzeri, ortağı yoktur.</a:t>
            </a:r>
            <a:endParaRPr kumimoji="0" lang="en-US" sz="2400" b="1" i="0" u="none" strike="noStrike" kern="0" cap="none" spc="0" normalizeH="0" baseline="0" noProof="0" dirty="0">
              <a:ln>
                <a:noFill/>
              </a:ln>
              <a:solidFill>
                <a:schemeClr val="bg1"/>
              </a:solidFill>
              <a:effectLst/>
              <a:uLnTx/>
              <a:uFillTx/>
              <a:latin typeface="Calibri" panose="020F0502020204030204"/>
              <a:sym typeface="Gill Sans"/>
            </a:endParaRPr>
          </a:p>
        </p:txBody>
      </p:sp>
      <p:sp>
        <p:nvSpPr>
          <p:cNvPr id="34" name="Shape">
            <a:extLst>
              <a:ext uri="{FF2B5EF4-FFF2-40B4-BE49-F238E27FC236}">
                <a16:creationId xmlns:a16="http://schemas.microsoft.com/office/drawing/2014/main" id="{2EDF2CBE-7BBD-483A-8CA1-8F2C3E6C9995}"/>
              </a:ext>
            </a:extLst>
          </p:cNvPr>
          <p:cNvSpPr/>
          <p:nvPr/>
        </p:nvSpPr>
        <p:spPr>
          <a:xfrm>
            <a:off x="196768" y="4474207"/>
            <a:ext cx="5529474" cy="681448"/>
          </a:xfrm>
          <a:custGeom>
            <a:avLst/>
            <a:gdLst/>
            <a:ahLst/>
            <a:cxnLst>
              <a:cxn ang="0">
                <a:pos x="wd2" y="hd2"/>
              </a:cxn>
              <a:cxn ang="5400000">
                <a:pos x="wd2" y="hd2"/>
              </a:cxn>
              <a:cxn ang="10800000">
                <a:pos x="wd2" y="hd2"/>
              </a:cxn>
              <a:cxn ang="16200000">
                <a:pos x="wd2" y="hd2"/>
              </a:cxn>
            </a:cxnLst>
            <a:rect l="0" t="0" r="r" b="b"/>
            <a:pathLst>
              <a:path w="21600" h="21600" extrusionOk="0">
                <a:moveTo>
                  <a:pt x="4036" y="0"/>
                </a:moveTo>
                <a:cubicBezTo>
                  <a:pt x="1808" y="0"/>
                  <a:pt x="0" y="3981"/>
                  <a:pt x="0" y="8889"/>
                </a:cubicBezTo>
                <a:lnTo>
                  <a:pt x="0" y="21600"/>
                </a:lnTo>
                <a:lnTo>
                  <a:pt x="17564" y="21600"/>
                </a:lnTo>
                <a:cubicBezTo>
                  <a:pt x="19792" y="21600"/>
                  <a:pt x="21600" y="17619"/>
                  <a:pt x="21600" y="12711"/>
                </a:cubicBezTo>
                <a:lnTo>
                  <a:pt x="21600" y="0"/>
                </a:lnTo>
                <a:lnTo>
                  <a:pt x="11212" y="0"/>
                </a:lnTo>
                <a:lnTo>
                  <a:pt x="10388" y="0"/>
                </a:lnTo>
                <a:lnTo>
                  <a:pt x="4036" y="0"/>
                </a:lnTo>
                <a:close/>
              </a:path>
            </a:pathLst>
          </a:custGeom>
          <a:solidFill>
            <a:srgbClr val="063951"/>
          </a:solidFill>
          <a:ln w="12700">
            <a:miter lim="400000"/>
          </a:ln>
          <a:effectLst>
            <a:innerShdw dist="50800" dir="2700000">
              <a:prstClr val="black">
                <a:alpha val="30000"/>
              </a:prstClr>
            </a:innerShdw>
          </a:effectLst>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lvl="0" algn="l">
              <a:lnSpc>
                <a:spcPts val="2000"/>
              </a:lnSpc>
            </a:pPr>
            <a:r>
              <a:rPr lang="tr-TR" sz="2000" b="1" kern="0" dirty="0">
                <a:solidFill>
                  <a:prstClr val="white"/>
                </a:solidFill>
                <a:latin typeface="Calibri" panose="020F0502020204030204"/>
              </a:rPr>
              <a:t>      </a:t>
            </a:r>
            <a:r>
              <a:rPr lang="en-US" sz="2000" b="1" kern="0" dirty="0" err="1">
                <a:solidFill>
                  <a:srgbClr val="FFC000"/>
                </a:solidFill>
                <a:latin typeface="Calibri" panose="020F0502020204030204"/>
              </a:rPr>
              <a:t>Muhâlefetün</a:t>
            </a:r>
            <a:r>
              <a:rPr lang="en-US" sz="2000" b="1" kern="0" dirty="0">
                <a:solidFill>
                  <a:srgbClr val="FFC000"/>
                </a:solidFill>
                <a:latin typeface="Calibri" panose="020F0502020204030204"/>
              </a:rPr>
              <a:t> </a:t>
            </a:r>
            <a:r>
              <a:rPr lang="en-US" sz="2000" b="1" kern="0" dirty="0" err="1">
                <a:solidFill>
                  <a:srgbClr val="FFC000"/>
                </a:solidFill>
                <a:latin typeface="Calibri" panose="020F0502020204030204"/>
              </a:rPr>
              <a:t>li’l-Havâdis</a:t>
            </a:r>
            <a:r>
              <a:rPr lang="en-US" sz="2000" b="1" kern="0" dirty="0">
                <a:solidFill>
                  <a:prstClr val="white"/>
                </a:solidFill>
                <a:latin typeface="Calibri" panose="020F0502020204030204"/>
              </a:rPr>
              <a:t>:</a:t>
            </a:r>
            <a:r>
              <a:rPr lang="tr-TR" sz="2000" b="1" kern="0" dirty="0">
                <a:solidFill>
                  <a:prstClr val="white"/>
                </a:solidFill>
                <a:latin typeface="Calibri" panose="020F0502020204030204"/>
              </a:rPr>
              <a:t> </a:t>
            </a:r>
            <a:r>
              <a:rPr lang="tr-TR" sz="2000" dirty="0">
                <a:solidFill>
                  <a:schemeClr val="bg1"/>
                </a:solidFill>
              </a:rPr>
              <a:t>yaratılmışlara benzememektir.</a:t>
            </a:r>
            <a:endParaRPr kumimoji="0" lang="en-US" sz="2000" b="1" i="0" u="none" strike="noStrike" kern="0" cap="none" spc="0" normalizeH="0" baseline="0" noProof="0" dirty="0">
              <a:ln>
                <a:noFill/>
              </a:ln>
              <a:solidFill>
                <a:schemeClr val="bg1"/>
              </a:solidFill>
              <a:effectLst/>
              <a:uLnTx/>
              <a:uFillTx/>
              <a:latin typeface="Calibri" panose="020F0502020204030204"/>
              <a:sym typeface="Gill Sans"/>
            </a:endParaRPr>
          </a:p>
        </p:txBody>
      </p:sp>
      <p:sp>
        <p:nvSpPr>
          <p:cNvPr id="39" name="Shape">
            <a:extLst>
              <a:ext uri="{FF2B5EF4-FFF2-40B4-BE49-F238E27FC236}">
                <a16:creationId xmlns:a16="http://schemas.microsoft.com/office/drawing/2014/main" id="{DB0CE6EF-BC5C-4502-81DA-9F3827AED579}"/>
              </a:ext>
            </a:extLst>
          </p:cNvPr>
          <p:cNvSpPr/>
          <p:nvPr/>
        </p:nvSpPr>
        <p:spPr>
          <a:xfrm>
            <a:off x="6156233" y="1652104"/>
            <a:ext cx="5850888" cy="43365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8889"/>
                </a:lnTo>
                <a:cubicBezTo>
                  <a:pt x="21600" y="3981"/>
                  <a:pt x="19793" y="0"/>
                  <a:pt x="17565" y="0"/>
                </a:cubicBezTo>
                <a:lnTo>
                  <a:pt x="0" y="0"/>
                </a:lnTo>
                <a:lnTo>
                  <a:pt x="0" y="12711"/>
                </a:lnTo>
                <a:cubicBezTo>
                  <a:pt x="0" y="17619"/>
                  <a:pt x="1807" y="21600"/>
                  <a:pt x="4035" y="21600"/>
                </a:cubicBezTo>
                <a:lnTo>
                  <a:pt x="10386" y="21600"/>
                </a:lnTo>
                <a:lnTo>
                  <a:pt x="11210" y="21600"/>
                </a:lnTo>
                <a:lnTo>
                  <a:pt x="21600" y="21600"/>
                </a:lnTo>
                <a:close/>
              </a:path>
            </a:pathLst>
          </a:custGeom>
          <a:solidFill>
            <a:srgbClr val="4CC1EF"/>
          </a:solidFill>
          <a:ln w="12700">
            <a:miter lim="400000"/>
          </a:ln>
          <a:effectLst>
            <a:innerShdw dist="50800" dir="2700000">
              <a:prstClr val="black">
                <a:alpha val="30000"/>
              </a:prstClr>
            </a:innerShdw>
          </a:effectLst>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lvl="0" algn="l">
              <a:lnSpc>
                <a:spcPts val="2000"/>
              </a:lnSpc>
            </a:pPr>
            <a:r>
              <a:rPr kumimoji="0" lang="tr-TR" sz="2400" b="1" i="0" u="none" strike="noStrike" kern="0" cap="none" spc="0" normalizeH="0" baseline="0" noProof="0" dirty="0">
                <a:ln>
                  <a:noFill/>
                </a:ln>
                <a:solidFill>
                  <a:srgbClr val="FC3000"/>
                </a:solidFill>
                <a:effectLst/>
                <a:uLnTx/>
                <a:uFillTx/>
                <a:latin typeface="Calibri" panose="020F0502020204030204"/>
                <a:ea typeface="+mn-ea"/>
                <a:cs typeface="+mn-cs"/>
                <a:sym typeface="Gill Sans"/>
              </a:rPr>
              <a:t>İlim</a:t>
            </a:r>
            <a:r>
              <a:rPr kumimoji="0" lang="tr-TR" sz="2400" b="1" i="0" u="none" strike="noStrike" kern="0" cap="none" spc="0" normalizeH="0" baseline="0" noProof="0" dirty="0">
                <a:ln>
                  <a:noFill/>
                </a:ln>
                <a:solidFill>
                  <a:prstClr val="black"/>
                </a:solidFill>
                <a:effectLst/>
                <a:uLnTx/>
                <a:uFillTx/>
                <a:latin typeface="Calibri" panose="020F0502020204030204"/>
                <a:ea typeface="+mn-ea"/>
                <a:cs typeface="+mn-cs"/>
                <a:sym typeface="Gill Sans"/>
              </a:rPr>
              <a:t>: </a:t>
            </a:r>
            <a:r>
              <a:rPr lang="tr-TR" sz="2400" dirty="0"/>
              <a:t>Allah’ın her şeyi bilmesidir.</a:t>
            </a:r>
            <a:endPar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sym typeface="Gill Sans"/>
            </a:endParaRPr>
          </a:p>
        </p:txBody>
      </p:sp>
      <p:sp>
        <p:nvSpPr>
          <p:cNvPr id="40" name="Shape">
            <a:extLst>
              <a:ext uri="{FF2B5EF4-FFF2-40B4-BE49-F238E27FC236}">
                <a16:creationId xmlns:a16="http://schemas.microsoft.com/office/drawing/2014/main" id="{DB0CE6EF-BC5C-4502-81DA-9F3827AED579}"/>
              </a:ext>
            </a:extLst>
          </p:cNvPr>
          <p:cNvSpPr/>
          <p:nvPr/>
        </p:nvSpPr>
        <p:spPr>
          <a:xfrm>
            <a:off x="6156233" y="2290114"/>
            <a:ext cx="5850888" cy="43365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8889"/>
                </a:lnTo>
                <a:cubicBezTo>
                  <a:pt x="21600" y="3981"/>
                  <a:pt x="19793" y="0"/>
                  <a:pt x="17565" y="0"/>
                </a:cubicBezTo>
                <a:lnTo>
                  <a:pt x="0" y="0"/>
                </a:lnTo>
                <a:lnTo>
                  <a:pt x="0" y="12711"/>
                </a:lnTo>
                <a:cubicBezTo>
                  <a:pt x="0" y="17619"/>
                  <a:pt x="1807" y="21600"/>
                  <a:pt x="4035" y="21600"/>
                </a:cubicBezTo>
                <a:lnTo>
                  <a:pt x="10386" y="21600"/>
                </a:lnTo>
                <a:lnTo>
                  <a:pt x="11210" y="21600"/>
                </a:lnTo>
                <a:lnTo>
                  <a:pt x="21600" y="21600"/>
                </a:lnTo>
                <a:close/>
              </a:path>
            </a:pathLst>
          </a:custGeom>
          <a:solidFill>
            <a:srgbClr val="4CC1EF"/>
          </a:solidFill>
          <a:ln w="12700">
            <a:miter lim="400000"/>
          </a:ln>
          <a:effectLst>
            <a:innerShdw dist="50800" dir="2700000">
              <a:prstClr val="black">
                <a:alpha val="30000"/>
              </a:prstClr>
            </a:innerShdw>
          </a:effectLst>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lvl="0" algn="l">
              <a:lnSpc>
                <a:spcPts val="2000"/>
              </a:lnSpc>
            </a:pPr>
            <a:r>
              <a:rPr kumimoji="0" lang="tr-TR" sz="2400" b="1" i="0" u="none" strike="noStrike" kern="0" cap="none" spc="0" normalizeH="0" baseline="0" noProof="0" dirty="0">
                <a:ln>
                  <a:noFill/>
                </a:ln>
                <a:solidFill>
                  <a:srgbClr val="FC3000"/>
                </a:solidFill>
                <a:effectLst/>
                <a:uLnTx/>
                <a:uFillTx/>
                <a:latin typeface="Calibri" panose="020F0502020204030204"/>
                <a:ea typeface="+mn-ea"/>
                <a:cs typeface="+mn-cs"/>
                <a:sym typeface="Gill Sans"/>
              </a:rPr>
              <a:t>Semi:</a:t>
            </a:r>
            <a:r>
              <a:rPr lang="tr-TR" sz="2400" dirty="0"/>
              <a:t>Allah’ın her şeyi işitmesidir.</a:t>
            </a:r>
            <a:endPar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sym typeface="Gill Sans"/>
            </a:endParaRPr>
          </a:p>
        </p:txBody>
      </p:sp>
      <p:sp>
        <p:nvSpPr>
          <p:cNvPr id="41" name="Shape">
            <a:extLst>
              <a:ext uri="{FF2B5EF4-FFF2-40B4-BE49-F238E27FC236}">
                <a16:creationId xmlns:a16="http://schemas.microsoft.com/office/drawing/2014/main" id="{DB0CE6EF-BC5C-4502-81DA-9F3827AED579}"/>
              </a:ext>
            </a:extLst>
          </p:cNvPr>
          <p:cNvSpPr/>
          <p:nvPr/>
        </p:nvSpPr>
        <p:spPr>
          <a:xfrm>
            <a:off x="6156233" y="2928124"/>
            <a:ext cx="5850888" cy="43365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8889"/>
                </a:lnTo>
                <a:cubicBezTo>
                  <a:pt x="21600" y="3981"/>
                  <a:pt x="19793" y="0"/>
                  <a:pt x="17565" y="0"/>
                </a:cubicBezTo>
                <a:lnTo>
                  <a:pt x="0" y="0"/>
                </a:lnTo>
                <a:lnTo>
                  <a:pt x="0" y="12711"/>
                </a:lnTo>
                <a:cubicBezTo>
                  <a:pt x="0" y="17619"/>
                  <a:pt x="1807" y="21600"/>
                  <a:pt x="4035" y="21600"/>
                </a:cubicBezTo>
                <a:lnTo>
                  <a:pt x="10386" y="21600"/>
                </a:lnTo>
                <a:lnTo>
                  <a:pt x="11210" y="21600"/>
                </a:lnTo>
                <a:lnTo>
                  <a:pt x="21600" y="21600"/>
                </a:lnTo>
                <a:close/>
              </a:path>
            </a:pathLst>
          </a:custGeom>
          <a:solidFill>
            <a:srgbClr val="4CC1EF"/>
          </a:solidFill>
          <a:ln w="12700">
            <a:miter lim="400000"/>
          </a:ln>
          <a:effectLst>
            <a:innerShdw dist="50800" dir="2700000">
              <a:prstClr val="black">
                <a:alpha val="30000"/>
              </a:prstClr>
            </a:innerShdw>
          </a:effectLst>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lvl="0" algn="l">
              <a:lnSpc>
                <a:spcPts val="2000"/>
              </a:lnSpc>
            </a:pPr>
            <a:r>
              <a:rPr kumimoji="0" lang="tr-TR" sz="2400" b="1" i="0" u="none" strike="noStrike" kern="0" cap="none" spc="0" normalizeH="0" baseline="0" noProof="0" dirty="0">
                <a:ln>
                  <a:noFill/>
                </a:ln>
                <a:solidFill>
                  <a:srgbClr val="FC3000"/>
                </a:solidFill>
                <a:effectLst/>
                <a:uLnTx/>
                <a:uFillTx/>
                <a:latin typeface="Calibri" panose="020F0502020204030204"/>
                <a:ea typeface="+mn-ea"/>
                <a:cs typeface="+mn-cs"/>
                <a:sym typeface="Gill Sans"/>
              </a:rPr>
              <a:t>Basar</a:t>
            </a:r>
            <a:r>
              <a:rPr kumimoji="0" lang="tr-TR" sz="2400" b="1" i="0" u="none" strike="noStrike" kern="0" cap="none" spc="0" normalizeH="0" baseline="0" noProof="0" dirty="0">
                <a:ln>
                  <a:noFill/>
                </a:ln>
                <a:solidFill>
                  <a:prstClr val="black"/>
                </a:solidFill>
                <a:effectLst/>
                <a:uLnTx/>
                <a:uFillTx/>
                <a:latin typeface="Calibri" panose="020F0502020204030204"/>
                <a:ea typeface="+mn-ea"/>
                <a:cs typeface="+mn-cs"/>
                <a:sym typeface="Gill Sans"/>
              </a:rPr>
              <a:t>: </a:t>
            </a:r>
            <a:r>
              <a:rPr lang="tr-TR" sz="2400" dirty="0"/>
              <a:t>Allah’ın her şeyi görmesidir.</a:t>
            </a:r>
            <a:endPar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sym typeface="Gill Sans"/>
            </a:endParaRPr>
          </a:p>
        </p:txBody>
      </p:sp>
      <p:sp>
        <p:nvSpPr>
          <p:cNvPr id="46" name="Shape">
            <a:extLst>
              <a:ext uri="{FF2B5EF4-FFF2-40B4-BE49-F238E27FC236}">
                <a16:creationId xmlns:a16="http://schemas.microsoft.com/office/drawing/2014/main" id="{DB0CE6EF-BC5C-4502-81DA-9F3827AED579}"/>
              </a:ext>
            </a:extLst>
          </p:cNvPr>
          <p:cNvSpPr/>
          <p:nvPr/>
        </p:nvSpPr>
        <p:spPr>
          <a:xfrm>
            <a:off x="6156233" y="3566134"/>
            <a:ext cx="5850888" cy="43365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8889"/>
                </a:lnTo>
                <a:cubicBezTo>
                  <a:pt x="21600" y="3981"/>
                  <a:pt x="19793" y="0"/>
                  <a:pt x="17565" y="0"/>
                </a:cubicBezTo>
                <a:lnTo>
                  <a:pt x="0" y="0"/>
                </a:lnTo>
                <a:lnTo>
                  <a:pt x="0" y="12711"/>
                </a:lnTo>
                <a:cubicBezTo>
                  <a:pt x="0" y="17619"/>
                  <a:pt x="1807" y="21600"/>
                  <a:pt x="4035" y="21600"/>
                </a:cubicBezTo>
                <a:lnTo>
                  <a:pt x="10386" y="21600"/>
                </a:lnTo>
                <a:lnTo>
                  <a:pt x="11210" y="21600"/>
                </a:lnTo>
                <a:lnTo>
                  <a:pt x="21600" y="21600"/>
                </a:lnTo>
                <a:close/>
              </a:path>
            </a:pathLst>
          </a:custGeom>
          <a:solidFill>
            <a:srgbClr val="4CC1EF"/>
          </a:solidFill>
          <a:ln w="12700">
            <a:miter lim="400000"/>
          </a:ln>
          <a:effectLst>
            <a:innerShdw dist="50800" dir="2700000">
              <a:prstClr val="black">
                <a:alpha val="30000"/>
              </a:prstClr>
            </a:innerShdw>
          </a:effectLst>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lvl="0" algn="l">
              <a:lnSpc>
                <a:spcPts val="2000"/>
              </a:lnSpc>
            </a:pPr>
            <a:r>
              <a:rPr kumimoji="0" lang="tr-TR" sz="2400" b="1" i="0" u="none" strike="noStrike" kern="0" cap="none" spc="0" normalizeH="0" baseline="0" noProof="0" dirty="0">
                <a:ln>
                  <a:noFill/>
                </a:ln>
                <a:solidFill>
                  <a:srgbClr val="FC3000"/>
                </a:solidFill>
                <a:effectLst/>
                <a:uLnTx/>
                <a:uFillTx/>
                <a:latin typeface="Calibri" panose="020F0502020204030204"/>
                <a:ea typeface="+mn-ea"/>
                <a:cs typeface="+mn-cs"/>
                <a:sym typeface="Gill Sans"/>
              </a:rPr>
              <a:t>İrade</a:t>
            </a:r>
            <a:r>
              <a:rPr kumimoji="0" lang="tr-TR" sz="2400" b="1" i="0" u="none" strike="noStrike" kern="0" cap="none" spc="0" normalizeH="0" baseline="0" noProof="0" dirty="0">
                <a:ln>
                  <a:noFill/>
                </a:ln>
                <a:solidFill>
                  <a:prstClr val="black"/>
                </a:solidFill>
                <a:effectLst/>
                <a:uLnTx/>
                <a:uFillTx/>
                <a:latin typeface="Calibri" panose="020F0502020204030204"/>
                <a:ea typeface="+mn-ea"/>
                <a:cs typeface="+mn-cs"/>
                <a:sym typeface="Gill Sans"/>
              </a:rPr>
              <a:t>: </a:t>
            </a:r>
            <a:r>
              <a:rPr lang="tr-TR" sz="2400" dirty="0"/>
              <a:t>Allah’ın dilemesidir.</a:t>
            </a:r>
            <a:endPar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sym typeface="Gill Sans"/>
            </a:endParaRPr>
          </a:p>
        </p:txBody>
      </p:sp>
      <p:sp>
        <p:nvSpPr>
          <p:cNvPr id="47" name="Shape">
            <a:extLst>
              <a:ext uri="{FF2B5EF4-FFF2-40B4-BE49-F238E27FC236}">
                <a16:creationId xmlns:a16="http://schemas.microsoft.com/office/drawing/2014/main" id="{DB0CE6EF-BC5C-4502-81DA-9F3827AED579}"/>
              </a:ext>
            </a:extLst>
          </p:cNvPr>
          <p:cNvSpPr/>
          <p:nvPr/>
        </p:nvSpPr>
        <p:spPr>
          <a:xfrm>
            <a:off x="6156233" y="4204144"/>
            <a:ext cx="5850888" cy="43365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8889"/>
                </a:lnTo>
                <a:cubicBezTo>
                  <a:pt x="21600" y="3981"/>
                  <a:pt x="19793" y="0"/>
                  <a:pt x="17565" y="0"/>
                </a:cubicBezTo>
                <a:lnTo>
                  <a:pt x="0" y="0"/>
                </a:lnTo>
                <a:lnTo>
                  <a:pt x="0" y="12711"/>
                </a:lnTo>
                <a:cubicBezTo>
                  <a:pt x="0" y="17619"/>
                  <a:pt x="1807" y="21600"/>
                  <a:pt x="4035" y="21600"/>
                </a:cubicBezTo>
                <a:lnTo>
                  <a:pt x="10386" y="21600"/>
                </a:lnTo>
                <a:lnTo>
                  <a:pt x="11210" y="21600"/>
                </a:lnTo>
                <a:lnTo>
                  <a:pt x="21600" y="21600"/>
                </a:lnTo>
                <a:close/>
              </a:path>
            </a:pathLst>
          </a:custGeom>
          <a:solidFill>
            <a:srgbClr val="4CC1EF"/>
          </a:solidFill>
          <a:ln w="12700">
            <a:miter lim="400000"/>
          </a:ln>
          <a:effectLst>
            <a:innerShdw dist="50800" dir="2700000">
              <a:prstClr val="black">
                <a:alpha val="30000"/>
              </a:prstClr>
            </a:innerShdw>
          </a:effectLst>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lvl="0" algn="l">
              <a:lnSpc>
                <a:spcPts val="2000"/>
              </a:lnSpc>
            </a:pPr>
            <a:r>
              <a:rPr kumimoji="0" lang="tr-TR" sz="2400" b="1" i="0" u="none" strike="noStrike" kern="0" cap="none" spc="0" normalizeH="0" baseline="0" noProof="0" dirty="0">
                <a:ln>
                  <a:noFill/>
                </a:ln>
                <a:solidFill>
                  <a:srgbClr val="FC3000"/>
                </a:solidFill>
                <a:effectLst/>
                <a:uLnTx/>
                <a:uFillTx/>
                <a:latin typeface="Calibri" panose="020F0502020204030204"/>
                <a:ea typeface="+mn-ea"/>
                <a:cs typeface="+mn-cs"/>
                <a:sym typeface="Gill Sans"/>
              </a:rPr>
              <a:t>Kudret</a:t>
            </a:r>
            <a:r>
              <a:rPr kumimoji="0" lang="tr-TR" sz="2400" b="1" i="0" u="none" strike="noStrike" kern="0" cap="none" spc="0" normalizeH="0" baseline="0" noProof="0" dirty="0">
                <a:ln>
                  <a:noFill/>
                </a:ln>
                <a:solidFill>
                  <a:prstClr val="black"/>
                </a:solidFill>
                <a:effectLst/>
                <a:uLnTx/>
                <a:uFillTx/>
                <a:latin typeface="Calibri" panose="020F0502020204030204"/>
                <a:ea typeface="+mn-ea"/>
                <a:cs typeface="+mn-cs"/>
                <a:sym typeface="Gill Sans"/>
              </a:rPr>
              <a:t>:</a:t>
            </a:r>
            <a:r>
              <a:rPr lang="tr-TR" sz="2400" dirty="0"/>
              <a:t>Allah’ın her şeye gücü yetmesidir.</a:t>
            </a:r>
            <a:endPar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sym typeface="Gill Sans"/>
            </a:endParaRPr>
          </a:p>
        </p:txBody>
      </p:sp>
      <p:sp>
        <p:nvSpPr>
          <p:cNvPr id="48" name="Shape">
            <a:extLst>
              <a:ext uri="{FF2B5EF4-FFF2-40B4-BE49-F238E27FC236}">
                <a16:creationId xmlns:a16="http://schemas.microsoft.com/office/drawing/2014/main" id="{DB0CE6EF-BC5C-4502-81DA-9F3827AED579}"/>
              </a:ext>
            </a:extLst>
          </p:cNvPr>
          <p:cNvSpPr/>
          <p:nvPr/>
        </p:nvSpPr>
        <p:spPr>
          <a:xfrm>
            <a:off x="6156233" y="4842154"/>
            <a:ext cx="5850888" cy="43365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8889"/>
                </a:lnTo>
                <a:cubicBezTo>
                  <a:pt x="21600" y="3981"/>
                  <a:pt x="19793" y="0"/>
                  <a:pt x="17565" y="0"/>
                </a:cubicBezTo>
                <a:lnTo>
                  <a:pt x="0" y="0"/>
                </a:lnTo>
                <a:lnTo>
                  <a:pt x="0" y="12711"/>
                </a:lnTo>
                <a:cubicBezTo>
                  <a:pt x="0" y="17619"/>
                  <a:pt x="1807" y="21600"/>
                  <a:pt x="4035" y="21600"/>
                </a:cubicBezTo>
                <a:lnTo>
                  <a:pt x="10386" y="21600"/>
                </a:lnTo>
                <a:lnTo>
                  <a:pt x="11210" y="21600"/>
                </a:lnTo>
                <a:lnTo>
                  <a:pt x="21600" y="21600"/>
                </a:lnTo>
                <a:close/>
              </a:path>
            </a:pathLst>
          </a:custGeom>
          <a:solidFill>
            <a:srgbClr val="4CC1EF"/>
          </a:solidFill>
          <a:ln w="12700">
            <a:miter lim="400000"/>
          </a:ln>
          <a:effectLst>
            <a:innerShdw dist="50800" dir="2700000">
              <a:prstClr val="black">
                <a:alpha val="30000"/>
              </a:prstClr>
            </a:innerShdw>
          </a:effectLst>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lvl="0" algn="l">
              <a:lnSpc>
                <a:spcPts val="2000"/>
              </a:lnSpc>
            </a:pPr>
            <a:r>
              <a:rPr lang="tr-TR" sz="2400" b="1" kern="0" dirty="0">
                <a:solidFill>
                  <a:srgbClr val="FC3000"/>
                </a:solidFill>
                <a:latin typeface="Calibri" panose="020F0502020204030204"/>
              </a:rPr>
              <a:t>Kelâm</a:t>
            </a:r>
            <a:r>
              <a:rPr lang="tr-TR" sz="2400" b="1" kern="0" dirty="0">
                <a:solidFill>
                  <a:prstClr val="black"/>
                </a:solidFill>
                <a:latin typeface="Calibri" panose="020F0502020204030204"/>
              </a:rPr>
              <a:t>: </a:t>
            </a:r>
            <a:r>
              <a:rPr lang="tr-TR" sz="2400" dirty="0"/>
              <a:t>Allah’ın (</a:t>
            </a:r>
            <a:r>
              <a:rPr lang="tr-TR" sz="2400" dirty="0" err="1"/>
              <a:t>c.c</a:t>
            </a:r>
            <a:r>
              <a:rPr lang="tr-TR" sz="2400" dirty="0"/>
              <a:t>.) konuşmasıdır.</a:t>
            </a:r>
            <a:endPar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sym typeface="Gill Sans"/>
            </a:endParaRPr>
          </a:p>
        </p:txBody>
      </p:sp>
      <p:sp>
        <p:nvSpPr>
          <p:cNvPr id="49" name="Shape">
            <a:extLst>
              <a:ext uri="{FF2B5EF4-FFF2-40B4-BE49-F238E27FC236}">
                <a16:creationId xmlns:a16="http://schemas.microsoft.com/office/drawing/2014/main" id="{DB0CE6EF-BC5C-4502-81DA-9F3827AED579}"/>
              </a:ext>
            </a:extLst>
          </p:cNvPr>
          <p:cNvSpPr/>
          <p:nvPr/>
        </p:nvSpPr>
        <p:spPr>
          <a:xfrm>
            <a:off x="6156233" y="5480167"/>
            <a:ext cx="5850888" cy="43365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8889"/>
                </a:lnTo>
                <a:cubicBezTo>
                  <a:pt x="21600" y="3981"/>
                  <a:pt x="19793" y="0"/>
                  <a:pt x="17565" y="0"/>
                </a:cubicBezTo>
                <a:lnTo>
                  <a:pt x="0" y="0"/>
                </a:lnTo>
                <a:lnTo>
                  <a:pt x="0" y="12711"/>
                </a:lnTo>
                <a:cubicBezTo>
                  <a:pt x="0" y="17619"/>
                  <a:pt x="1807" y="21600"/>
                  <a:pt x="4035" y="21600"/>
                </a:cubicBezTo>
                <a:lnTo>
                  <a:pt x="10386" y="21600"/>
                </a:lnTo>
                <a:lnTo>
                  <a:pt x="11210" y="21600"/>
                </a:lnTo>
                <a:lnTo>
                  <a:pt x="21600" y="21600"/>
                </a:lnTo>
                <a:close/>
              </a:path>
            </a:pathLst>
          </a:custGeom>
          <a:solidFill>
            <a:srgbClr val="4CC1EF"/>
          </a:solidFill>
          <a:ln w="12700">
            <a:miter lim="400000"/>
          </a:ln>
          <a:effectLst>
            <a:innerShdw dist="50800" dir="2700000">
              <a:prstClr val="black">
                <a:alpha val="30000"/>
              </a:prstClr>
            </a:innerShdw>
          </a:effectLst>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lvl="0" algn="l">
              <a:lnSpc>
                <a:spcPts val="2000"/>
              </a:lnSpc>
            </a:pPr>
            <a:r>
              <a:rPr kumimoji="0" lang="tr-TR" sz="2400" b="1" i="0" u="none" strike="noStrike" kern="0" cap="none" spc="0" normalizeH="0" baseline="0" noProof="0" dirty="0">
                <a:ln>
                  <a:noFill/>
                </a:ln>
                <a:solidFill>
                  <a:srgbClr val="FC3000"/>
                </a:solidFill>
                <a:effectLst/>
                <a:uLnTx/>
                <a:uFillTx/>
                <a:latin typeface="Calibri" panose="020F0502020204030204"/>
                <a:ea typeface="+mn-ea"/>
                <a:cs typeface="+mn-cs"/>
                <a:sym typeface="Gill Sans"/>
              </a:rPr>
              <a:t>Tekvin</a:t>
            </a:r>
            <a:r>
              <a:rPr kumimoji="0" lang="tr-TR" sz="2400" b="1" i="0" u="none" strike="noStrike" kern="0" cap="none" spc="0" normalizeH="0" baseline="0" noProof="0" dirty="0">
                <a:ln>
                  <a:noFill/>
                </a:ln>
                <a:solidFill>
                  <a:prstClr val="black"/>
                </a:solidFill>
                <a:effectLst/>
                <a:uLnTx/>
                <a:uFillTx/>
                <a:latin typeface="Calibri" panose="020F0502020204030204"/>
                <a:ea typeface="+mn-ea"/>
                <a:cs typeface="+mn-cs"/>
                <a:sym typeface="Gill Sans"/>
              </a:rPr>
              <a:t>: </a:t>
            </a:r>
            <a:r>
              <a:rPr lang="tr-TR" sz="2400" dirty="0"/>
              <a:t>Yaratmak anlamına gelir.</a:t>
            </a:r>
            <a:endPar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sym typeface="Gill Sans"/>
            </a:endParaRPr>
          </a:p>
        </p:txBody>
      </p:sp>
    </p:spTree>
    <p:custDataLst>
      <p:tags r:id="rId1"/>
    </p:custDataLst>
    <p:extLst>
      <p:ext uri="{BB962C8B-B14F-4D97-AF65-F5344CB8AC3E}">
        <p14:creationId xmlns:p14="http://schemas.microsoft.com/office/powerpoint/2010/main" val="54522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up)">
                                      <p:cBhvr>
                                        <p:cTn id="16" dur="500"/>
                                        <p:tgtEl>
                                          <p:spTgt spid="27"/>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right)">
                                      <p:cBhvr>
                                        <p:cTn id="29" dur="500"/>
                                        <p:tgtEl>
                                          <p:spTgt spid="15"/>
                                        </p:tgtEl>
                                      </p:cBhvr>
                                    </p:animEffect>
                                  </p:childTnLst>
                                </p:cTn>
                              </p:par>
                            </p:childTnLst>
                          </p:cTn>
                        </p:par>
                        <p:par>
                          <p:cTn id="30" fill="hold">
                            <p:stCondLst>
                              <p:cond delay="500"/>
                            </p:stCondLst>
                            <p:childTnLst>
                              <p:par>
                                <p:cTn id="31" presetID="22" presetClass="entr" presetSubtype="2"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right)">
                                      <p:cBhvr>
                                        <p:cTn id="33" dur="500"/>
                                        <p:tgtEl>
                                          <p:spTgt spid="16"/>
                                        </p:tgtEl>
                                      </p:cBhvr>
                                    </p:animEffect>
                                  </p:childTnLst>
                                </p:cTn>
                              </p:par>
                            </p:childTnLst>
                          </p:cTn>
                        </p:par>
                        <p:par>
                          <p:cTn id="34" fill="hold">
                            <p:stCondLst>
                              <p:cond delay="1000"/>
                            </p:stCondLst>
                            <p:childTnLst>
                              <p:par>
                                <p:cTn id="35" presetID="22" presetClass="entr" presetSubtype="2"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1500"/>
                            </p:stCondLst>
                            <p:childTnLst>
                              <p:par>
                                <p:cTn id="39" presetID="22" presetClass="entr" presetSubtype="2"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right)">
                                      <p:cBhvr>
                                        <p:cTn id="41" dur="500"/>
                                        <p:tgtEl>
                                          <p:spTgt spid="33"/>
                                        </p:tgtEl>
                                      </p:cBhvr>
                                    </p:animEffect>
                                  </p:childTnLst>
                                </p:cTn>
                              </p:par>
                            </p:childTnLst>
                          </p:cTn>
                        </p:par>
                        <p:par>
                          <p:cTn id="42" fill="hold">
                            <p:stCondLst>
                              <p:cond delay="2000"/>
                            </p:stCondLst>
                            <p:childTnLst>
                              <p:par>
                                <p:cTn id="43" presetID="22" presetClass="entr" presetSubtype="2"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right)">
                                      <p:cBhvr>
                                        <p:cTn id="45" dur="500"/>
                                        <p:tgtEl>
                                          <p:spTgt spid="34"/>
                                        </p:tgtEl>
                                      </p:cBhvr>
                                    </p:animEffect>
                                  </p:childTnLst>
                                </p:cTn>
                              </p:par>
                            </p:childTnLst>
                          </p:cTn>
                        </p:par>
                        <p:par>
                          <p:cTn id="46" fill="hold">
                            <p:stCondLst>
                              <p:cond delay="2500"/>
                            </p:stCondLst>
                            <p:childTnLst>
                              <p:par>
                                <p:cTn id="47" presetID="22" presetClass="entr" presetSubtype="2"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right)">
                                      <p:cBhvr>
                                        <p:cTn id="49" dur="500"/>
                                        <p:tgtEl>
                                          <p:spTgt spid="3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left)">
                                      <p:cBhvr>
                                        <p:cTn id="54" dur="500"/>
                                        <p:tgtEl>
                                          <p:spTgt spid="23"/>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wipe(left)">
                                      <p:cBhvr>
                                        <p:cTn id="62" dur="500"/>
                                        <p:tgtEl>
                                          <p:spTgt spid="40"/>
                                        </p:tgtEl>
                                      </p:cBhvr>
                                    </p:animEffect>
                                  </p:childTnLst>
                                </p:cTn>
                              </p:par>
                            </p:childTnLst>
                          </p:cTn>
                        </p:par>
                        <p:par>
                          <p:cTn id="63" fill="hold">
                            <p:stCondLst>
                              <p:cond delay="1500"/>
                            </p:stCondLst>
                            <p:childTnLst>
                              <p:par>
                                <p:cTn id="64" presetID="22" presetClass="entr" presetSubtype="8" fill="hold" grpId="0" nodeType="after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500"/>
                                        <p:tgtEl>
                                          <p:spTgt spid="41"/>
                                        </p:tgtEl>
                                      </p:cBhvr>
                                    </p:animEffect>
                                  </p:childTnLst>
                                </p:cTn>
                              </p:par>
                            </p:childTnLst>
                          </p:cTn>
                        </p:par>
                        <p:par>
                          <p:cTn id="67" fill="hold">
                            <p:stCondLst>
                              <p:cond delay="2000"/>
                            </p:stCondLst>
                            <p:childTnLst>
                              <p:par>
                                <p:cTn id="68" presetID="22" presetClass="entr" presetSubtype="8" fill="hold" grpId="0"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500"/>
                                        <p:tgtEl>
                                          <p:spTgt spid="46"/>
                                        </p:tgtEl>
                                      </p:cBhvr>
                                    </p:animEffect>
                                  </p:childTnLst>
                                </p:cTn>
                              </p:par>
                            </p:childTnLst>
                          </p:cTn>
                        </p:par>
                        <p:par>
                          <p:cTn id="71" fill="hold">
                            <p:stCondLst>
                              <p:cond delay="2500"/>
                            </p:stCondLst>
                            <p:childTnLst>
                              <p:par>
                                <p:cTn id="72" presetID="22" presetClass="entr" presetSubtype="8"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Effect transition="in" filter="wipe(left)">
                                      <p:cBhvr>
                                        <p:cTn id="74" dur="500"/>
                                        <p:tgtEl>
                                          <p:spTgt spid="47"/>
                                        </p:tgtEl>
                                      </p:cBhvr>
                                    </p:animEffect>
                                  </p:childTnLst>
                                </p:cTn>
                              </p:par>
                            </p:childTnLst>
                          </p:cTn>
                        </p:par>
                        <p:par>
                          <p:cTn id="75" fill="hold">
                            <p:stCondLst>
                              <p:cond delay="3000"/>
                            </p:stCondLst>
                            <p:childTnLst>
                              <p:par>
                                <p:cTn id="76" presetID="22" presetClass="entr" presetSubtype="8"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left)">
                                      <p:cBhvr>
                                        <p:cTn id="78" dur="500"/>
                                        <p:tgtEl>
                                          <p:spTgt spid="48"/>
                                        </p:tgtEl>
                                      </p:cBhvr>
                                    </p:animEffect>
                                  </p:childTnLst>
                                </p:cTn>
                              </p:par>
                            </p:childTnLst>
                          </p:cTn>
                        </p:par>
                        <p:par>
                          <p:cTn id="79" fill="hold">
                            <p:stCondLst>
                              <p:cond delay="3500"/>
                            </p:stCondLst>
                            <p:childTnLst>
                              <p:par>
                                <p:cTn id="80" presetID="22" presetClass="entr" presetSubtype="8" fill="hold" grpId="0"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14" grpId="0" animBg="1"/>
      <p:bldP spid="15" grpId="0" animBg="1"/>
      <p:bldP spid="16" grpId="0" animBg="1"/>
      <p:bldP spid="21" grpId="0" animBg="1"/>
      <p:bldP spid="23" grpId="0" animBg="1"/>
      <p:bldP spid="27" grpId="0" animBg="1"/>
      <p:bldP spid="31" grpId="0" animBg="1"/>
      <p:bldP spid="32" grpId="0" animBg="1"/>
      <p:bldP spid="33" grpId="0" animBg="1"/>
      <p:bldP spid="34" grpId="0" animBg="1"/>
      <p:bldP spid="39" grpId="0" animBg="1"/>
      <p:bldP spid="40" grpId="0" animBg="1"/>
      <p:bldP spid="41" grpId="0" animBg="1"/>
      <p:bldP spid="46" grpId="0" animBg="1"/>
      <p:bldP spid="47" grpId="0" animBg="1"/>
      <p:bldP spid="48" grpId="0" animBg="1"/>
      <p:bldP spid="4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Yuvarlatılmış Dikdörtgen 6">
            <a:hlinkClick r:id="rId4"/>
          </p:cNvPr>
          <p:cNvSpPr/>
          <p:nvPr/>
        </p:nvSpPr>
        <p:spPr>
          <a:xfrm>
            <a:off x="714380" y="4302511"/>
            <a:ext cx="10510345" cy="16205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a:ln>
                  <a:noFill/>
                </a:ln>
                <a:solidFill>
                  <a:prstClr val="black"/>
                </a:solidFill>
                <a:effectLst/>
                <a:uLnTx/>
                <a:uFillTx/>
                <a:latin typeface="Calibri" panose="020F0502020204030204"/>
                <a:ea typeface="+mn-ea"/>
                <a:cs typeface="+mn-cs"/>
              </a:rPr>
              <a:t>Yukarıdaki bağlantıdan etkinliklerin açılmaması durumundan dindersimateryal.com sitesinde etkinlikler ve oyunlara ulaşabilirsiniz.</a:t>
            </a:r>
          </a:p>
        </p:txBody>
      </p:sp>
      <p:sp>
        <p:nvSpPr>
          <p:cNvPr id="4" name="Altbilgi Yer Tutucusu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dindersimateryal.com</a:t>
            </a:r>
          </a:p>
        </p:txBody>
      </p:sp>
      <p:sp>
        <p:nvSpPr>
          <p:cNvPr id="5" name="Yuvarlatılmış Dikdörtgen 4">
            <a:hlinkClick r:id="rId5"/>
          </p:cNvPr>
          <p:cNvSpPr/>
          <p:nvPr/>
        </p:nvSpPr>
        <p:spPr>
          <a:xfrm>
            <a:off x="3395814" y="3241171"/>
            <a:ext cx="6317673" cy="1256145"/>
          </a:xfrm>
          <a:prstGeom prst="roundRect">
            <a:avLst/>
          </a:prstGeom>
          <a:solidFill>
            <a:srgbClr val="17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400" b="0" i="0" u="none" strike="noStrike" kern="1200" cap="none" spc="0" normalizeH="0" baseline="0" noProof="0" dirty="0">
                <a:ln>
                  <a:noFill/>
                </a:ln>
                <a:solidFill>
                  <a:prstClr val="white"/>
                </a:solidFill>
                <a:effectLst/>
                <a:uLnTx/>
                <a:uFillTx/>
                <a:latin typeface="Calibri" panose="020F0502020204030204"/>
                <a:ea typeface="+mn-ea"/>
                <a:cs typeface="+mn-cs"/>
              </a:rPr>
              <a:t>Etkinlikler için tıklayınız</a:t>
            </a:r>
          </a:p>
        </p:txBody>
      </p:sp>
      <p:sp>
        <p:nvSpPr>
          <p:cNvPr id="6" name="Dikdörtgen 5"/>
          <p:cNvSpPr/>
          <p:nvPr/>
        </p:nvSpPr>
        <p:spPr>
          <a:xfrm>
            <a:off x="8874444" y="3869244"/>
            <a:ext cx="1623984" cy="1668464"/>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Yuvarlatılmış Dikdörtgen 7">
            <a:hlinkClick r:id="rId7"/>
          </p:cNvPr>
          <p:cNvSpPr/>
          <p:nvPr/>
        </p:nvSpPr>
        <p:spPr>
          <a:xfrm>
            <a:off x="3194434" y="511367"/>
            <a:ext cx="6317673" cy="1256145"/>
          </a:xfrm>
          <a:prstGeom prst="roundRect">
            <a:avLst/>
          </a:prstGeom>
          <a:solidFill>
            <a:srgbClr val="17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400" b="0" i="0" u="none" strike="noStrike" kern="1200" cap="none" spc="0" normalizeH="0" baseline="0" noProof="0" dirty="0">
                <a:ln>
                  <a:noFill/>
                </a:ln>
                <a:solidFill>
                  <a:prstClr val="white"/>
                </a:solidFill>
                <a:effectLst/>
                <a:uLnTx/>
                <a:uFillTx/>
                <a:latin typeface="Calibri" panose="020F0502020204030204"/>
                <a:ea typeface="+mn-ea"/>
                <a:cs typeface="+mn-cs"/>
              </a:rPr>
              <a:t>Etkinlikler için tıklayınız</a:t>
            </a:r>
          </a:p>
        </p:txBody>
      </p:sp>
      <p:sp>
        <p:nvSpPr>
          <p:cNvPr id="9" name="Dikdörtgen 8"/>
          <p:cNvSpPr/>
          <p:nvPr/>
        </p:nvSpPr>
        <p:spPr>
          <a:xfrm>
            <a:off x="8673064" y="1139440"/>
            <a:ext cx="1623984" cy="1668464"/>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954155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A">
            <a:extLst>
              <a:ext uri="{FF2B5EF4-FFF2-40B4-BE49-F238E27FC236}">
                <a16:creationId xmlns:a16="http://schemas.microsoft.com/office/drawing/2014/main" id="{E4029F4D-56A7-3B34-163C-18374FDBBCBD}"/>
              </a:ext>
            </a:extLst>
          </p:cNvPr>
          <p:cNvGrpSpPr/>
          <p:nvPr/>
        </p:nvGrpSpPr>
        <p:grpSpPr>
          <a:xfrm>
            <a:off x="21266" y="3429000"/>
            <a:ext cx="5741999" cy="1371600"/>
            <a:chOff x="14361" y="5762539"/>
            <a:chExt cx="8612999" cy="2057400"/>
          </a:xfrm>
        </p:grpSpPr>
        <p:sp>
          <p:nvSpPr>
            <p:cNvPr id="2" name="Dikdörtgen 1">
              <a:extLst>
                <a:ext uri="{FF2B5EF4-FFF2-40B4-BE49-F238E27FC236}">
                  <a16:creationId xmlns:a16="http://schemas.microsoft.com/office/drawing/2014/main" id="{B9C2F70C-4BDC-14C3-128E-8678C11C20E2}"/>
                </a:ext>
              </a:extLst>
            </p:cNvPr>
            <p:cNvSpPr/>
            <p:nvPr/>
          </p:nvSpPr>
          <p:spPr>
            <a:xfrm>
              <a:off x="367902" y="5762539"/>
              <a:ext cx="8259458" cy="2057400"/>
            </a:xfrm>
            <a:prstGeom prst="rect">
              <a:avLst/>
            </a:prstGeom>
            <a:solidFill>
              <a:schemeClr val="bg1"/>
            </a:solidFill>
            <a:ln w="3175">
              <a:solidFill>
                <a:schemeClr val="bg1">
                  <a:lumMod val="50000"/>
                </a:schemeClr>
              </a:solidFill>
            </a:ln>
            <a:effectLst>
              <a:outerShdw blurRad="50800" dist="38100" dir="5400000" algn="t" rotWithShape="0">
                <a:prstClr val="black">
                  <a:alpha val="40000"/>
                </a:prstClr>
              </a:outerShdw>
              <a:reflection endPos="0" dist="50800" dir="5400000" sy="-100000" algn="bl" rotWithShape="0"/>
            </a:effectLst>
            <a:scene3d>
              <a:camera prst="orthographicFront">
                <a:rot lat="0" lon="0" rev="0"/>
              </a:camera>
              <a:lightRig rig="threePt" dir="t"/>
            </a:scene3d>
            <a:sp3d z="50800"/>
          </p:spPr>
          <p:style>
            <a:lnRef idx="2">
              <a:schemeClr val="accent1">
                <a:shade val="15000"/>
              </a:schemeClr>
            </a:lnRef>
            <a:fillRef idx="1">
              <a:schemeClr val="accent1"/>
            </a:fillRef>
            <a:effectRef idx="0">
              <a:schemeClr val="accent1"/>
            </a:effectRef>
            <a:fontRef idx="minor">
              <a:schemeClr val="lt1"/>
            </a:fontRef>
          </p:style>
          <p:txBody>
            <a:bodyPr lIns="192000" tIns="24000" rIns="408000" bIns="24000" rtlCol="0" anchor="ctr"/>
            <a:lstStyle/>
            <a:p>
              <a:pPr marL="240012" marR="0" lvl="0" indent="0" algn="just" defTabSz="60963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0" dirty="0">
                  <a:ln>
                    <a:noFill/>
                  </a:ln>
                  <a:solidFill>
                    <a:prstClr val="black"/>
                  </a:solidFill>
                  <a:effectLst/>
                  <a:uLnTx/>
                  <a:uFillTx/>
                  <a:latin typeface="Calibri"/>
                  <a:ea typeface="+mn-ea"/>
                  <a:cs typeface="+mn-cs"/>
                </a:rPr>
                <a:t>II ve IV  </a:t>
              </a:r>
            </a:p>
          </p:txBody>
        </p:sp>
        <p:sp>
          <p:nvSpPr>
            <p:cNvPr id="3" name="Oval 2">
              <a:extLst>
                <a:ext uri="{FF2B5EF4-FFF2-40B4-BE49-F238E27FC236}">
                  <a16:creationId xmlns:a16="http://schemas.microsoft.com/office/drawing/2014/main" id="{A4C33B86-49B5-08C7-1CEE-4C1F80C93CD2}"/>
                </a:ext>
              </a:extLst>
            </p:cNvPr>
            <p:cNvSpPr/>
            <p:nvPr/>
          </p:nvSpPr>
          <p:spPr>
            <a:xfrm>
              <a:off x="14361" y="6449239"/>
              <a:ext cx="684000" cy="684000"/>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tr-TR" sz="2667" b="0" i="0" u="none" strike="noStrike" kern="1200" cap="none" spc="0" normalizeH="0" baseline="0" noProof="0" dirty="0">
                  <a:ln>
                    <a:noFill/>
                  </a:ln>
                  <a:solidFill>
                    <a:prstClr val="black"/>
                  </a:solidFill>
                  <a:effectLst/>
                  <a:uLnTx/>
                  <a:uFillTx/>
                  <a:latin typeface="Calibri"/>
                  <a:ea typeface="+mn-ea"/>
                  <a:cs typeface="+mn-cs"/>
                </a:rPr>
                <a:t>A</a:t>
              </a:r>
            </a:p>
          </p:txBody>
        </p:sp>
      </p:grpSp>
      <p:sp>
        <p:nvSpPr>
          <p:cNvPr id="5" name="Onay">
            <a:extLst>
              <a:ext uri="{FF2B5EF4-FFF2-40B4-BE49-F238E27FC236}">
                <a16:creationId xmlns:a16="http://schemas.microsoft.com/office/drawing/2014/main" id="{6514D029-8A0A-D33F-33C6-CDE396D7099A}"/>
              </a:ext>
            </a:extLst>
          </p:cNvPr>
          <p:cNvSpPr/>
          <p:nvPr/>
        </p:nvSpPr>
        <p:spPr>
          <a:xfrm>
            <a:off x="5459528" y="3617955"/>
            <a:ext cx="801669" cy="855279"/>
          </a:xfrm>
          <a:custGeom>
            <a:avLst/>
            <a:gdLst/>
            <a:ahLst/>
            <a:cxnLst/>
            <a:rect l="l" t="t" r="r" b="b"/>
            <a:pathLst>
              <a:path w="4848071" h="4114800">
                <a:moveTo>
                  <a:pt x="0" y="0"/>
                </a:moveTo>
                <a:lnTo>
                  <a:pt x="4848071" y="0"/>
                </a:lnTo>
                <a:lnTo>
                  <a:pt x="4848071"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Rectangle 1">
            <a:extLst>
              <a:ext uri="{FF2B5EF4-FFF2-40B4-BE49-F238E27FC236}">
                <a16:creationId xmlns:a16="http://schemas.microsoft.com/office/drawing/2014/main" id="{0C6A76D1-0476-D868-D06E-14CF6E56140A}"/>
              </a:ext>
            </a:extLst>
          </p:cNvPr>
          <p:cNvSpPr/>
          <p:nvPr/>
        </p:nvSpPr>
        <p:spPr>
          <a:xfrm>
            <a:off x="67723" y="-15948"/>
            <a:ext cx="11938000" cy="3248982"/>
          </a:xfrm>
          <a:prstGeom prst="rect">
            <a:avLst/>
          </a:prstGeom>
          <a:solidFill>
            <a:srgbClr val="FFFF00"/>
          </a:solidFill>
          <a:ln>
            <a:solidFill>
              <a:schemeClr val="bg1">
                <a:lumMod val="85000"/>
              </a:schemeClr>
            </a:solidFill>
          </a:ln>
          <a:effectLst>
            <a:outerShdw blurRad="381000" dist="127000" dir="7080000" sx="94000" sy="94000" algn="t" rotWithShape="0">
              <a:prstClr val="black">
                <a:alpha val="16000"/>
              </a:prstClr>
            </a:outerShdw>
          </a:effectLst>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tIns="96000" bIns="60000" rtlCol="0" anchor="ctr"/>
          <a:lstStyle/>
          <a:p>
            <a:pPr marL="96005" marR="0" lvl="0" indent="0" algn="l" defTabSz="457223" rtl="0" eaLnBrk="1" fontAlgn="auto" latinLnBrk="0" hangingPunct="1">
              <a:lnSpc>
                <a:spcPct val="15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Calibri"/>
                <a:ea typeface="+mn-ea"/>
                <a:cs typeface="Poppins SemiBold" panose="00000700000000000000" pitchFamily="2" charset="0"/>
              </a:rPr>
              <a:t>Evrenin yasaları ile ilgili, </a:t>
            </a:r>
          </a:p>
          <a:p>
            <a:pPr marL="553205" marR="0" lvl="1" indent="0" algn="l" defTabSz="457223" rtl="0" eaLnBrk="1" fontAlgn="auto" latinLnBrk="0" hangingPunct="1">
              <a:lnSpc>
                <a:spcPct val="15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Calibri"/>
                <a:ea typeface="+mn-ea"/>
                <a:cs typeface="Poppins SemiBold" panose="00000700000000000000" pitchFamily="2" charset="0"/>
              </a:rPr>
              <a:t>I.	Zaman ve mekâna göre değişiklik gösterir. </a:t>
            </a:r>
          </a:p>
          <a:p>
            <a:pPr marL="553205" marR="0" lvl="1" indent="0" algn="l" defTabSz="457223" rtl="0" eaLnBrk="1" fontAlgn="auto" latinLnBrk="0" hangingPunct="1">
              <a:lnSpc>
                <a:spcPct val="15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Calibri"/>
                <a:ea typeface="+mn-ea"/>
                <a:cs typeface="Poppins SemiBold" panose="00000700000000000000" pitchFamily="2" charset="0"/>
              </a:rPr>
              <a:t>II.	Gözlenebilir olgu ve olaylara dayanır. </a:t>
            </a:r>
          </a:p>
          <a:p>
            <a:pPr marL="553205" marR="0" lvl="1" indent="0" algn="l" defTabSz="457223" rtl="0" eaLnBrk="1" fontAlgn="auto" latinLnBrk="0" hangingPunct="1">
              <a:lnSpc>
                <a:spcPct val="15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Calibri"/>
                <a:ea typeface="+mn-ea"/>
                <a:cs typeface="Poppins SemiBold" panose="00000700000000000000" pitchFamily="2" charset="0"/>
              </a:rPr>
              <a:t>III.	İnsanlar tarafından konulan temel ilkelerdir. </a:t>
            </a:r>
          </a:p>
          <a:p>
            <a:pPr marL="553205" marR="0" lvl="1" indent="0" algn="l" defTabSz="457223" rtl="0" eaLnBrk="1" fontAlgn="auto" latinLnBrk="0" hangingPunct="1">
              <a:lnSpc>
                <a:spcPct val="15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Calibri"/>
                <a:ea typeface="+mn-ea"/>
                <a:cs typeface="Poppins SemiBold" panose="00000700000000000000" pitchFamily="2" charset="0"/>
              </a:rPr>
              <a:t>IV.	Aynı türden olayların tümü için geçerlidir. </a:t>
            </a:r>
          </a:p>
          <a:p>
            <a:pPr marL="96005" marR="0" lvl="0" indent="0" algn="l" defTabSz="457223" rtl="0" eaLnBrk="1" fontAlgn="auto" latinLnBrk="0" hangingPunct="1">
              <a:lnSpc>
                <a:spcPct val="15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black"/>
                </a:solidFill>
                <a:effectLst/>
                <a:uLnTx/>
                <a:uFillTx/>
                <a:latin typeface="Calibri"/>
                <a:ea typeface="+mn-ea"/>
                <a:cs typeface="Poppins SemiBold" panose="00000700000000000000" pitchFamily="2" charset="0"/>
              </a:rPr>
              <a:t>yargılarından hangileri doğrudur? </a:t>
            </a:r>
          </a:p>
        </p:txBody>
      </p:sp>
      <p:grpSp>
        <p:nvGrpSpPr>
          <p:cNvPr id="18" name="C">
            <a:extLst>
              <a:ext uri="{FF2B5EF4-FFF2-40B4-BE49-F238E27FC236}">
                <a16:creationId xmlns:a16="http://schemas.microsoft.com/office/drawing/2014/main" id="{46612A3E-8848-EDD5-4AC4-1F8DFC728EFE}"/>
              </a:ext>
            </a:extLst>
          </p:cNvPr>
          <p:cNvGrpSpPr/>
          <p:nvPr/>
        </p:nvGrpSpPr>
        <p:grpSpPr>
          <a:xfrm>
            <a:off x="6190104" y="3449426"/>
            <a:ext cx="5744937" cy="1371600"/>
            <a:chOff x="8901834" y="5762539"/>
            <a:chExt cx="8617406" cy="2057400"/>
          </a:xfrm>
        </p:grpSpPr>
        <p:sp>
          <p:nvSpPr>
            <p:cNvPr id="13" name="Dikdörtgen 12">
              <a:extLst>
                <a:ext uri="{FF2B5EF4-FFF2-40B4-BE49-F238E27FC236}">
                  <a16:creationId xmlns:a16="http://schemas.microsoft.com/office/drawing/2014/main" id="{EF9749C0-A77E-1A56-FA67-87407E691FC7}"/>
                </a:ext>
              </a:extLst>
            </p:cNvPr>
            <p:cNvSpPr/>
            <p:nvPr/>
          </p:nvSpPr>
          <p:spPr>
            <a:xfrm>
              <a:off x="9259783" y="5762539"/>
              <a:ext cx="8259457" cy="2057400"/>
            </a:xfrm>
            <a:prstGeom prst="rect">
              <a:avLst/>
            </a:prstGeom>
            <a:solidFill>
              <a:schemeClr val="bg1"/>
            </a:solidFill>
            <a:ln w="3175">
              <a:solidFill>
                <a:schemeClr val="bg1">
                  <a:lumMod val="50000"/>
                </a:schemeClr>
              </a:solidFill>
            </a:ln>
            <a:effectLst>
              <a:outerShdw blurRad="50800" dist="38100" dir="5400000" algn="t" rotWithShape="0">
                <a:prstClr val="black">
                  <a:alpha val="40000"/>
                </a:prstClr>
              </a:outerShdw>
              <a:reflection endPos="0" dist="50800" dir="5400000" sy="-100000" algn="bl" rotWithShape="0"/>
            </a:effectLst>
            <a:scene3d>
              <a:camera prst="orthographicFront">
                <a:rot lat="0" lon="0" rev="0"/>
              </a:camera>
              <a:lightRig rig="threePt" dir="t"/>
            </a:scene3d>
            <a:sp3d z="50800"/>
          </p:spPr>
          <p:style>
            <a:lnRef idx="2">
              <a:schemeClr val="accent1">
                <a:shade val="15000"/>
              </a:schemeClr>
            </a:lnRef>
            <a:fillRef idx="1">
              <a:schemeClr val="accent1"/>
            </a:fillRef>
            <a:effectRef idx="0">
              <a:schemeClr val="accent1"/>
            </a:effectRef>
            <a:fontRef idx="minor">
              <a:schemeClr val="lt1"/>
            </a:fontRef>
          </p:style>
          <p:txBody>
            <a:bodyPr lIns="192000" tIns="24000" rIns="408000" bIns="24000" rtlCol="0" anchor="ctr"/>
            <a:lstStyle/>
            <a:p>
              <a:pPr marL="240012" marR="0" lvl="0" indent="0" algn="just" defTabSz="60963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0" dirty="0">
                  <a:ln>
                    <a:noFill/>
                  </a:ln>
                  <a:solidFill>
                    <a:prstClr val="black"/>
                  </a:solidFill>
                  <a:effectLst/>
                  <a:uLnTx/>
                  <a:uFillTx/>
                  <a:latin typeface="Calibri"/>
                  <a:ea typeface="+mn-ea"/>
                  <a:cs typeface="+mn-cs"/>
                </a:rPr>
                <a:t>III ve IV</a:t>
              </a:r>
            </a:p>
          </p:txBody>
        </p:sp>
        <p:sp>
          <p:nvSpPr>
            <p:cNvPr id="15" name="Oval 14">
              <a:extLst>
                <a:ext uri="{FF2B5EF4-FFF2-40B4-BE49-F238E27FC236}">
                  <a16:creationId xmlns:a16="http://schemas.microsoft.com/office/drawing/2014/main" id="{62908690-F891-F154-B72D-27E382F1AEE3}"/>
                </a:ext>
              </a:extLst>
            </p:cNvPr>
            <p:cNvSpPr/>
            <p:nvPr/>
          </p:nvSpPr>
          <p:spPr>
            <a:xfrm>
              <a:off x="8901834" y="6449239"/>
              <a:ext cx="684000" cy="684000"/>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tr-TR" sz="2667" b="0" i="0" u="none" strike="noStrike" kern="1200" cap="none" spc="0" normalizeH="0" baseline="0" noProof="0" dirty="0">
                  <a:ln>
                    <a:noFill/>
                  </a:ln>
                  <a:solidFill>
                    <a:prstClr val="black"/>
                  </a:solidFill>
                  <a:effectLst/>
                  <a:uLnTx/>
                  <a:uFillTx/>
                  <a:latin typeface="Calibri"/>
                  <a:ea typeface="+mn-ea"/>
                  <a:cs typeface="+mn-cs"/>
                </a:rPr>
                <a:t>C</a:t>
              </a:r>
            </a:p>
          </p:txBody>
        </p:sp>
      </p:grpSp>
      <p:sp>
        <p:nvSpPr>
          <p:cNvPr id="16" name="X">
            <a:extLst>
              <a:ext uri="{FF2B5EF4-FFF2-40B4-BE49-F238E27FC236}">
                <a16:creationId xmlns:a16="http://schemas.microsoft.com/office/drawing/2014/main" id="{836F8C0E-DE03-300F-BB75-15310BFD12A4}"/>
              </a:ext>
            </a:extLst>
          </p:cNvPr>
          <p:cNvSpPr/>
          <p:nvPr/>
        </p:nvSpPr>
        <p:spPr>
          <a:xfrm>
            <a:off x="11513131" y="3617955"/>
            <a:ext cx="767936" cy="935212"/>
          </a:xfrm>
          <a:prstGeom prst="mathMultiply">
            <a:avLst>
              <a:gd name="adj1" fmla="val 15388"/>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2" name="C">
            <a:extLst>
              <a:ext uri="{FF2B5EF4-FFF2-40B4-BE49-F238E27FC236}">
                <a16:creationId xmlns:a16="http://schemas.microsoft.com/office/drawing/2014/main" id="{5F8A5FA0-802F-3B77-747E-764447D3A185}"/>
              </a:ext>
            </a:extLst>
          </p:cNvPr>
          <p:cNvGrpSpPr/>
          <p:nvPr/>
        </p:nvGrpSpPr>
        <p:grpSpPr>
          <a:xfrm>
            <a:off x="21266" y="5147426"/>
            <a:ext cx="5744937" cy="1371600"/>
            <a:chOff x="8901834" y="5762539"/>
            <a:chExt cx="8617406" cy="2057400"/>
          </a:xfrm>
        </p:grpSpPr>
        <p:sp>
          <p:nvSpPr>
            <p:cNvPr id="23" name="Dikdörtgen 22">
              <a:extLst>
                <a:ext uri="{FF2B5EF4-FFF2-40B4-BE49-F238E27FC236}">
                  <a16:creationId xmlns:a16="http://schemas.microsoft.com/office/drawing/2014/main" id="{A741BCAD-B346-731A-44F0-3353B5FB890A}"/>
                </a:ext>
              </a:extLst>
            </p:cNvPr>
            <p:cNvSpPr/>
            <p:nvPr/>
          </p:nvSpPr>
          <p:spPr>
            <a:xfrm>
              <a:off x="9259783" y="5762539"/>
              <a:ext cx="8259457" cy="2057400"/>
            </a:xfrm>
            <a:prstGeom prst="rect">
              <a:avLst/>
            </a:prstGeom>
            <a:solidFill>
              <a:schemeClr val="bg1"/>
            </a:solidFill>
            <a:ln w="3175">
              <a:solidFill>
                <a:schemeClr val="bg1">
                  <a:lumMod val="50000"/>
                </a:schemeClr>
              </a:solidFill>
            </a:ln>
            <a:effectLst>
              <a:outerShdw blurRad="50800" dist="38100" dir="5400000" algn="t" rotWithShape="0">
                <a:prstClr val="black">
                  <a:alpha val="40000"/>
                </a:prstClr>
              </a:outerShdw>
              <a:reflection endPos="0" dist="50800" dir="5400000" sy="-100000" algn="bl" rotWithShape="0"/>
            </a:effectLst>
            <a:scene3d>
              <a:camera prst="orthographicFront">
                <a:rot lat="0" lon="0" rev="0"/>
              </a:camera>
              <a:lightRig rig="threePt" dir="t"/>
            </a:scene3d>
            <a:sp3d z="50800"/>
          </p:spPr>
          <p:style>
            <a:lnRef idx="2">
              <a:schemeClr val="accent1">
                <a:shade val="15000"/>
              </a:schemeClr>
            </a:lnRef>
            <a:fillRef idx="1">
              <a:schemeClr val="accent1"/>
            </a:fillRef>
            <a:effectRef idx="0">
              <a:schemeClr val="accent1"/>
            </a:effectRef>
            <a:fontRef idx="minor">
              <a:schemeClr val="lt1"/>
            </a:fontRef>
          </p:style>
          <p:txBody>
            <a:bodyPr lIns="192000" tIns="24000" rIns="408000" bIns="24000" rtlCol="0" anchor="ctr"/>
            <a:lstStyle/>
            <a:p>
              <a:pPr marL="240012" marR="0" lvl="0" indent="0" algn="just" defTabSz="60963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0" dirty="0">
                  <a:ln>
                    <a:noFill/>
                  </a:ln>
                  <a:solidFill>
                    <a:prstClr val="black"/>
                  </a:solidFill>
                  <a:effectLst/>
                  <a:uLnTx/>
                  <a:uFillTx/>
                  <a:latin typeface="Calibri"/>
                  <a:ea typeface="+mn-ea"/>
                  <a:cs typeface="+mn-cs"/>
                </a:rPr>
                <a:t>I ve II </a:t>
              </a:r>
            </a:p>
          </p:txBody>
        </p:sp>
        <p:sp>
          <p:nvSpPr>
            <p:cNvPr id="24" name="Oval 23">
              <a:extLst>
                <a:ext uri="{FF2B5EF4-FFF2-40B4-BE49-F238E27FC236}">
                  <a16:creationId xmlns:a16="http://schemas.microsoft.com/office/drawing/2014/main" id="{A912C3AC-DD91-897B-5F7F-1592EF8CDD2C}"/>
                </a:ext>
              </a:extLst>
            </p:cNvPr>
            <p:cNvSpPr/>
            <p:nvPr/>
          </p:nvSpPr>
          <p:spPr>
            <a:xfrm>
              <a:off x="8901834" y="6449239"/>
              <a:ext cx="684000" cy="684000"/>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tr-TR" sz="2667" b="0" i="0" u="none" strike="noStrike" kern="1200" cap="none" spc="0" normalizeH="0" baseline="0" noProof="0" dirty="0">
                  <a:ln>
                    <a:noFill/>
                  </a:ln>
                  <a:solidFill>
                    <a:prstClr val="black"/>
                  </a:solidFill>
                  <a:effectLst/>
                  <a:uLnTx/>
                  <a:uFillTx/>
                  <a:latin typeface="Calibri"/>
                  <a:ea typeface="+mn-ea"/>
                  <a:cs typeface="+mn-cs"/>
                </a:rPr>
                <a:t>B</a:t>
              </a:r>
            </a:p>
          </p:txBody>
        </p:sp>
      </p:grpSp>
      <p:sp>
        <p:nvSpPr>
          <p:cNvPr id="25" name="X">
            <a:extLst>
              <a:ext uri="{FF2B5EF4-FFF2-40B4-BE49-F238E27FC236}">
                <a16:creationId xmlns:a16="http://schemas.microsoft.com/office/drawing/2014/main" id="{86BD3EF0-F8DC-F4DC-E23D-95E69311DF90}"/>
              </a:ext>
            </a:extLst>
          </p:cNvPr>
          <p:cNvSpPr/>
          <p:nvPr/>
        </p:nvSpPr>
        <p:spPr>
          <a:xfrm>
            <a:off x="5475157" y="5344359"/>
            <a:ext cx="767936" cy="935212"/>
          </a:xfrm>
          <a:prstGeom prst="mathMultiply">
            <a:avLst>
              <a:gd name="adj1" fmla="val 15388"/>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6" name="C">
            <a:extLst>
              <a:ext uri="{FF2B5EF4-FFF2-40B4-BE49-F238E27FC236}">
                <a16:creationId xmlns:a16="http://schemas.microsoft.com/office/drawing/2014/main" id="{3845FD26-775C-D743-694A-18D2EBE3BC1D}"/>
              </a:ext>
            </a:extLst>
          </p:cNvPr>
          <p:cNvGrpSpPr/>
          <p:nvPr/>
        </p:nvGrpSpPr>
        <p:grpSpPr>
          <a:xfrm>
            <a:off x="6161367" y="5147426"/>
            <a:ext cx="5744937" cy="1371600"/>
            <a:chOff x="8901834" y="5762539"/>
            <a:chExt cx="8617406" cy="2057400"/>
          </a:xfrm>
        </p:grpSpPr>
        <p:sp>
          <p:nvSpPr>
            <p:cNvPr id="27" name="Dikdörtgen 26">
              <a:extLst>
                <a:ext uri="{FF2B5EF4-FFF2-40B4-BE49-F238E27FC236}">
                  <a16:creationId xmlns:a16="http://schemas.microsoft.com/office/drawing/2014/main" id="{AECF979F-CC73-CE2E-3FDF-A23BBA4B8902}"/>
                </a:ext>
              </a:extLst>
            </p:cNvPr>
            <p:cNvSpPr/>
            <p:nvPr/>
          </p:nvSpPr>
          <p:spPr>
            <a:xfrm>
              <a:off x="9259783" y="5762539"/>
              <a:ext cx="8259457" cy="2057400"/>
            </a:xfrm>
            <a:prstGeom prst="rect">
              <a:avLst/>
            </a:prstGeom>
            <a:solidFill>
              <a:schemeClr val="bg1"/>
            </a:solidFill>
            <a:ln w="3175">
              <a:solidFill>
                <a:schemeClr val="bg1">
                  <a:lumMod val="50000"/>
                </a:schemeClr>
              </a:solidFill>
            </a:ln>
            <a:effectLst>
              <a:outerShdw blurRad="50800" dist="38100" dir="5400000" algn="t" rotWithShape="0">
                <a:prstClr val="black">
                  <a:alpha val="40000"/>
                </a:prstClr>
              </a:outerShdw>
              <a:reflection endPos="0" dist="50800" dir="5400000" sy="-100000" algn="bl" rotWithShape="0"/>
            </a:effectLst>
            <a:scene3d>
              <a:camera prst="orthographicFront">
                <a:rot lat="0" lon="0" rev="0"/>
              </a:camera>
              <a:lightRig rig="threePt" dir="t"/>
            </a:scene3d>
            <a:sp3d z="50800"/>
          </p:spPr>
          <p:style>
            <a:lnRef idx="2">
              <a:schemeClr val="accent1">
                <a:shade val="15000"/>
              </a:schemeClr>
            </a:lnRef>
            <a:fillRef idx="1">
              <a:schemeClr val="accent1"/>
            </a:fillRef>
            <a:effectRef idx="0">
              <a:schemeClr val="accent1"/>
            </a:effectRef>
            <a:fontRef idx="minor">
              <a:schemeClr val="lt1"/>
            </a:fontRef>
          </p:style>
          <p:txBody>
            <a:bodyPr lIns="192000" tIns="24000" rIns="408000" bIns="24000" rtlCol="0" anchor="ctr"/>
            <a:lstStyle/>
            <a:p>
              <a:pPr marL="240012" marR="0" lvl="0" indent="0" algn="just" defTabSz="60963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0" dirty="0">
                  <a:ln>
                    <a:noFill/>
                  </a:ln>
                  <a:solidFill>
                    <a:prstClr val="black"/>
                  </a:solidFill>
                  <a:effectLst/>
                  <a:uLnTx/>
                  <a:uFillTx/>
                  <a:latin typeface="Calibri"/>
                  <a:ea typeface="+mn-ea"/>
                  <a:cs typeface="+mn-cs"/>
                </a:rPr>
                <a:t> I ve III </a:t>
              </a:r>
            </a:p>
          </p:txBody>
        </p:sp>
        <p:sp>
          <p:nvSpPr>
            <p:cNvPr id="28" name="Oval 27">
              <a:extLst>
                <a:ext uri="{FF2B5EF4-FFF2-40B4-BE49-F238E27FC236}">
                  <a16:creationId xmlns:a16="http://schemas.microsoft.com/office/drawing/2014/main" id="{C03A0C6D-3597-F931-312A-C369E72C7746}"/>
                </a:ext>
              </a:extLst>
            </p:cNvPr>
            <p:cNvSpPr/>
            <p:nvPr/>
          </p:nvSpPr>
          <p:spPr>
            <a:xfrm>
              <a:off x="8901834" y="6449239"/>
              <a:ext cx="684000" cy="684000"/>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tr-TR" sz="2667" b="0" i="0" u="none" strike="noStrike" kern="1200" cap="none" spc="0" normalizeH="0" baseline="0" noProof="0" dirty="0">
                  <a:ln>
                    <a:noFill/>
                  </a:ln>
                  <a:solidFill>
                    <a:prstClr val="black"/>
                  </a:solidFill>
                  <a:effectLst/>
                  <a:uLnTx/>
                  <a:uFillTx/>
                  <a:latin typeface="Calibri"/>
                  <a:ea typeface="+mn-ea"/>
                  <a:cs typeface="+mn-cs"/>
                </a:rPr>
                <a:t>D</a:t>
              </a:r>
            </a:p>
          </p:txBody>
        </p:sp>
      </p:grpSp>
      <p:sp>
        <p:nvSpPr>
          <p:cNvPr id="29" name="X">
            <a:extLst>
              <a:ext uri="{FF2B5EF4-FFF2-40B4-BE49-F238E27FC236}">
                <a16:creationId xmlns:a16="http://schemas.microsoft.com/office/drawing/2014/main" id="{BD9CBC88-9BBB-E162-B22B-40FCC7A0593A}"/>
              </a:ext>
            </a:extLst>
          </p:cNvPr>
          <p:cNvSpPr/>
          <p:nvPr/>
        </p:nvSpPr>
        <p:spPr>
          <a:xfrm>
            <a:off x="11500934" y="5294674"/>
            <a:ext cx="767936" cy="935212"/>
          </a:xfrm>
          <a:prstGeom prst="mathMultiply">
            <a:avLst>
              <a:gd name="adj1" fmla="val 15388"/>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Eylem Düğmesi: İleriye Git veya Sonrakine Git 3">
            <a:hlinkClick r:id="" action="ppaction://hlinkshowjump?jump=nextslide" highlightClick="1"/>
            <a:extLst>
              <a:ext uri="{FF2B5EF4-FFF2-40B4-BE49-F238E27FC236}">
                <a16:creationId xmlns:a16="http://schemas.microsoft.com/office/drawing/2014/main" id="{94737D75-EF93-4F1C-A517-3F8DD8744C94}"/>
              </a:ext>
            </a:extLst>
          </p:cNvPr>
          <p:cNvSpPr/>
          <p:nvPr/>
        </p:nvSpPr>
        <p:spPr>
          <a:xfrm>
            <a:off x="11952000" y="6611358"/>
            <a:ext cx="240000" cy="240000"/>
          </a:xfrm>
          <a:prstGeom prst="actionButtonForwardNex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white"/>
              </a:solidFill>
              <a:effectLst/>
              <a:uLnTx/>
              <a:uFillTx/>
              <a:latin typeface="Calibri"/>
              <a:ea typeface="+mn-ea"/>
              <a:cs typeface="+mn-cs"/>
            </a:endParaRPr>
          </a:p>
        </p:txBody>
      </p:sp>
      <p:sp>
        <p:nvSpPr>
          <p:cNvPr id="6" name="Eylem Düğmesi: Geri Git veya Öncekine Git 5">
            <a:hlinkClick r:id="" action="ppaction://hlinkshowjump?jump=previousslide" highlightClick="1"/>
            <a:extLst>
              <a:ext uri="{FF2B5EF4-FFF2-40B4-BE49-F238E27FC236}">
                <a16:creationId xmlns:a16="http://schemas.microsoft.com/office/drawing/2014/main" id="{7B1CDF7F-4134-8629-8C4B-AC1057D9A891}"/>
              </a:ext>
            </a:extLst>
          </p:cNvPr>
          <p:cNvSpPr/>
          <p:nvPr/>
        </p:nvSpPr>
        <p:spPr>
          <a:xfrm>
            <a:off x="11628797" y="6611358"/>
            <a:ext cx="240000" cy="240000"/>
          </a:xfrm>
          <a:prstGeom prst="actionButtonBackPrevious">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white"/>
              </a:solidFill>
              <a:effectLst/>
              <a:uLnTx/>
              <a:uFillTx/>
              <a:latin typeface="Calibri"/>
              <a:ea typeface="+mn-ea"/>
              <a:cs typeface="+mn-cs"/>
            </a:endParaRPr>
          </a:p>
        </p:txBody>
      </p:sp>
      <p:sp>
        <p:nvSpPr>
          <p:cNvPr id="7" name="Dikdörtgen 6">
            <a:extLst>
              <a:ext uri="{FF2B5EF4-FFF2-40B4-BE49-F238E27FC236}">
                <a16:creationId xmlns:a16="http://schemas.microsoft.com/office/drawing/2014/main" id="{29390D85-D388-9D71-11F2-5FBEE0CC53DE}"/>
              </a:ext>
            </a:extLst>
          </p:cNvPr>
          <p:cNvSpPr/>
          <p:nvPr/>
        </p:nvSpPr>
        <p:spPr>
          <a:xfrm>
            <a:off x="9658456" y="0"/>
            <a:ext cx="2533544" cy="47501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Calibri"/>
                <a:ea typeface="+mn-ea"/>
                <a:cs typeface="+mn-cs"/>
              </a:rPr>
              <a:t>2024 LGS SORUSU</a:t>
            </a:r>
          </a:p>
        </p:txBody>
      </p:sp>
    </p:spTree>
    <p:custDataLst>
      <p:tags r:id="rId1"/>
    </p:custDataLst>
    <p:extLst>
      <p:ext uri="{BB962C8B-B14F-4D97-AF65-F5344CB8AC3E}">
        <p14:creationId xmlns:p14="http://schemas.microsoft.com/office/powerpoint/2010/main" val="25115630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4" name="CorrectAnswerSFX.wav"/>
                                        </p:tgtEl>
                                      </p:cMediaNode>
                                    </p:audio>
                                  </p:subTnLst>
                                </p:cTn>
                              </p:par>
                            </p:childTnLst>
                          </p:cTn>
                        </p:par>
                      </p:childTnLst>
                    </p:cTn>
                  </p:par>
                </p:childTnLst>
              </p:cTn>
              <p:nextCondLst>
                <p:cond evt="onClick" delay="0">
                  <p:tgtEl>
                    <p:spTgt spid="17"/>
                  </p:tgtEl>
                </p:cond>
              </p:nextCondLst>
            </p:seq>
            <p:seq concurrent="1" nextAc="seek">
              <p:cTn id="7" restart="whenNotActive" fill="hold" evtFilter="cancelBubble" nodeType="interactiveSeq">
                <p:stCondLst>
                  <p:cond evt="onClick" delay="0">
                    <p:tgtEl>
                      <p:spTgt spid="18"/>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5" name="WrongAnswerSFX.wav"/>
                                        </p:tgtEl>
                                      </p:cMediaNode>
                                    </p:audio>
                                  </p:subTnLst>
                                </p:cTn>
                              </p:par>
                            </p:childTnLst>
                          </p:cTn>
                        </p:par>
                      </p:childTnLst>
                    </p:cTn>
                  </p:par>
                </p:childTnLst>
              </p:cTn>
              <p:nextCondLst>
                <p:cond evt="onClick" delay="0">
                  <p:tgtEl>
                    <p:spTgt spid="18"/>
                  </p:tgtEl>
                </p:cond>
              </p:nextCondLst>
            </p:seq>
            <p:seq concurrent="1" nextAc="seek">
              <p:cTn id="12" restart="whenNotActive" fill="hold" evtFilter="cancelBubble" nodeType="interactiveSeq">
                <p:stCondLst>
                  <p:cond evt="onClick" delay="0">
                    <p:tgtEl>
                      <p:spTgt spid="22"/>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5" name="WrongAnswerSFX.wav"/>
                                        </p:tgtEl>
                                      </p:cMediaNode>
                                    </p:audio>
                                  </p:subTnLst>
                                </p:cTn>
                              </p:par>
                            </p:childTnLst>
                          </p:cTn>
                        </p:par>
                      </p:childTnLst>
                    </p:cTn>
                  </p:par>
                </p:childTnLst>
              </p:cTn>
              <p:nextCondLst>
                <p:cond evt="onClick" delay="0">
                  <p:tgtEl>
                    <p:spTgt spid="22"/>
                  </p:tgtEl>
                </p:cond>
              </p:nextCondLst>
            </p:seq>
            <p:seq concurrent="1" nextAc="seek">
              <p:cTn id="17" restart="whenNotActive" fill="hold" evtFilter="cancelBubble" nodeType="interactiveSeq">
                <p:stCondLst>
                  <p:cond evt="onClick" delay="0">
                    <p:tgtEl>
                      <p:spTgt spid="26"/>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5" name="WrongAnswerSFX.wav"/>
                                        </p:tgtEl>
                                      </p:cMediaNode>
                                    </p:audio>
                                  </p:subTnLst>
                                </p:cTn>
                              </p:par>
                            </p:childTnLst>
                          </p:cTn>
                        </p:par>
                      </p:childTnLst>
                    </p:cTn>
                  </p:par>
                </p:childTnLst>
              </p:cTn>
              <p:nextCondLst>
                <p:cond evt="onClick" delay="0">
                  <p:tgtEl>
                    <p:spTgt spid="26"/>
                  </p:tgtEl>
                </p:cond>
              </p:nextCondLst>
            </p:seq>
          </p:childTnLst>
        </p:cTn>
      </p:par>
    </p:tnLst>
    <p:bldLst>
      <p:bldP spid="5" grpId="0" animBg="1"/>
      <p:bldP spid="16" grpId="0" animBg="1"/>
      <p:bldP spid="25"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1861724" y="39348"/>
            <a:ext cx="7696377" cy="613555"/>
          </a:xfrm>
          <a:prstGeom prst="rect">
            <a:avLst/>
          </a:prstGeom>
          <a:solidFill>
            <a:srgbClr val="009999"/>
          </a:solidFill>
          <a:ln w="6350" cap="flat" cmpd="sng" algn="ctr">
            <a:noFill/>
            <a:prstDash val="solid"/>
            <a:miter lim="800000"/>
          </a:ln>
        </p:spPr>
        <p:style>
          <a:lnRef idx="1">
            <a:schemeClr val="accent4"/>
          </a:lnRef>
          <a:fillRef idx="2">
            <a:schemeClr val="accent4"/>
          </a:fillRef>
          <a:effectRef idx="1">
            <a:schemeClr val="accent4"/>
          </a:effectRef>
          <a:fontRef idx="minor">
            <a:schemeClr val="dk1"/>
          </a:fontRef>
        </p:style>
        <p:txBody>
          <a:bodyPr/>
          <a:lstStyle>
            <a:lvl1pPr algn="l" defTabSz="914400" rtl="0" eaLnBrk="1" latinLnBrk="1"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tr-TR" sz="3600">
                <a:solidFill>
                  <a:schemeClr val="bg1"/>
                </a:solidFill>
              </a:rPr>
              <a:t>AYETTEKİ SIFATI BULALIM</a:t>
            </a:r>
            <a:endParaRPr lang="tr-TR" sz="3600" dirty="0">
              <a:solidFill>
                <a:schemeClr val="bg1"/>
              </a:solidFill>
            </a:endParaRPr>
          </a:p>
        </p:txBody>
      </p:sp>
      <p:sp>
        <p:nvSpPr>
          <p:cNvPr id="3" name="İçerik Yer Tutucusu 2"/>
          <p:cNvSpPr txBox="1">
            <a:spLocks/>
          </p:cNvSpPr>
          <p:nvPr/>
        </p:nvSpPr>
        <p:spPr>
          <a:xfrm>
            <a:off x="175509" y="1004049"/>
            <a:ext cx="4593439" cy="1714770"/>
          </a:xfrm>
          <a:prstGeom prst="rect">
            <a:avLst/>
          </a:prstGeom>
          <a:solidFill>
            <a:schemeClr val="accent2">
              <a:lumMod val="60000"/>
              <a:lumOff val="40000"/>
            </a:schemeClr>
          </a:solidFill>
        </p:spPr>
        <p:style>
          <a:lnRef idx="1">
            <a:schemeClr val="accent3"/>
          </a:lnRef>
          <a:fillRef idx="2">
            <a:schemeClr val="accent3"/>
          </a:fillRef>
          <a:effectRef idx="1">
            <a:schemeClr val="accent3"/>
          </a:effectRef>
          <a:fontRef idx="minor">
            <a:schemeClr val="dk1"/>
          </a:fontRef>
        </p:style>
        <p:txBody>
          <a:bodyPr anchor="ctr">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tr-TR" b="1" dirty="0">
                <a:latin typeface="Abadi" panose="020B0604020104020204" pitchFamily="34" charset="0"/>
                <a:cs typeface="Gisha" panose="020F0502020204030204" pitchFamily="34" charset="-79"/>
              </a:rPr>
              <a:t>“Şüphesiz Allah bütün yaptıklarınız görür.”</a:t>
            </a:r>
          </a:p>
          <a:p>
            <a:pPr marL="0" indent="0" algn="ctr">
              <a:buFont typeface="Arial" panose="020B0604020202020204" pitchFamily="34" charset="0"/>
              <a:buNone/>
            </a:pPr>
            <a:r>
              <a:rPr lang="tr-TR" dirty="0">
                <a:latin typeface="Abadi" panose="020B0604020104020204" pitchFamily="34" charset="0"/>
                <a:cs typeface="Gisha" panose="020F0502020204030204" pitchFamily="34" charset="-79"/>
              </a:rPr>
              <a:t>(Bakara Suresi, 110. ayet)</a:t>
            </a:r>
          </a:p>
        </p:txBody>
      </p:sp>
      <p:sp>
        <p:nvSpPr>
          <p:cNvPr id="4" name="Dikdörtgen 3"/>
          <p:cNvSpPr/>
          <p:nvPr/>
        </p:nvSpPr>
        <p:spPr>
          <a:xfrm>
            <a:off x="908775" y="2975673"/>
            <a:ext cx="2743143" cy="870022"/>
          </a:xfrm>
          <a:prstGeom prst="rect">
            <a:avLst/>
          </a:prstGeom>
          <a:solidFill>
            <a:srgbClr val="FFCC99"/>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a:ln>
                  <a:noFill/>
                </a:ln>
                <a:solidFill>
                  <a:prstClr val="black"/>
                </a:solidFill>
                <a:effectLst/>
                <a:uLnTx/>
                <a:uFillTx/>
                <a:latin typeface="Calibri" panose="020F0502020204030204"/>
                <a:ea typeface="+mn-ea"/>
                <a:cs typeface="+mn-cs"/>
              </a:rPr>
              <a:t>BASAR</a:t>
            </a:r>
          </a:p>
        </p:txBody>
      </p:sp>
      <p:sp>
        <p:nvSpPr>
          <p:cNvPr id="5" name="Dikdörtgen 4"/>
          <p:cNvSpPr/>
          <p:nvPr/>
        </p:nvSpPr>
        <p:spPr>
          <a:xfrm>
            <a:off x="925013" y="4102549"/>
            <a:ext cx="2725714" cy="759862"/>
          </a:xfrm>
          <a:prstGeom prst="rect">
            <a:avLst/>
          </a:prstGeom>
          <a:solidFill>
            <a:srgbClr val="FFCC66"/>
          </a:solidFill>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a:ln>
                  <a:noFill/>
                </a:ln>
                <a:solidFill>
                  <a:prstClr val="black"/>
                </a:solidFill>
                <a:effectLst/>
                <a:uLnTx/>
                <a:uFillTx/>
                <a:latin typeface="Calibri" panose="020F0502020204030204"/>
                <a:ea typeface="+mn-ea"/>
                <a:cs typeface="+mn-cs"/>
              </a:rPr>
              <a:t>SEMİ</a:t>
            </a:r>
          </a:p>
        </p:txBody>
      </p:sp>
      <p:sp>
        <p:nvSpPr>
          <p:cNvPr id="6" name="Dikdörtgen 5"/>
          <p:cNvSpPr/>
          <p:nvPr/>
        </p:nvSpPr>
        <p:spPr>
          <a:xfrm>
            <a:off x="925013" y="5119265"/>
            <a:ext cx="2725714" cy="962472"/>
          </a:xfrm>
          <a:prstGeom prst="rect">
            <a:avLst/>
          </a:prstGeom>
          <a:solidFill>
            <a:srgbClr val="CCFFCC"/>
          </a:solidFill>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a:ln>
                  <a:noFill/>
                </a:ln>
                <a:solidFill>
                  <a:prstClr val="black"/>
                </a:solidFill>
                <a:effectLst/>
                <a:uLnTx/>
                <a:uFillTx/>
                <a:latin typeface="Calibri" panose="020F0502020204030204"/>
                <a:ea typeface="+mn-ea"/>
                <a:cs typeface="+mn-cs"/>
              </a:rPr>
              <a:t>İLİM</a:t>
            </a:r>
          </a:p>
        </p:txBody>
      </p:sp>
      <p:sp>
        <p:nvSpPr>
          <p:cNvPr id="7" name="Dikdörtgen 6"/>
          <p:cNvSpPr/>
          <p:nvPr/>
        </p:nvSpPr>
        <p:spPr>
          <a:xfrm>
            <a:off x="2856248" y="2975673"/>
            <a:ext cx="794479" cy="87002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a:ln>
                  <a:noFill/>
                </a:ln>
                <a:solidFill>
                  <a:srgbClr val="00B050"/>
                </a:solidFill>
                <a:effectLst/>
                <a:uLnTx/>
                <a:uFillTx/>
                <a:latin typeface="Calibri" panose="020F0502020204030204"/>
                <a:ea typeface="+mn-ea"/>
                <a:cs typeface="+mn-cs"/>
              </a:rPr>
              <a:t>✔</a:t>
            </a:r>
          </a:p>
        </p:txBody>
      </p:sp>
      <p:sp>
        <p:nvSpPr>
          <p:cNvPr id="8" name="Dikdörtgen 7"/>
          <p:cNvSpPr/>
          <p:nvPr/>
        </p:nvSpPr>
        <p:spPr>
          <a:xfrm>
            <a:off x="2856248" y="4102549"/>
            <a:ext cx="794479" cy="75986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400" b="1" i="0" u="none" strike="noStrike" kern="1200" cap="none" spc="0" normalizeH="0" baseline="0" noProof="0" dirty="0">
                <a:ln>
                  <a:noFill/>
                </a:ln>
                <a:solidFill>
                  <a:srgbClr val="FF0000"/>
                </a:solidFill>
                <a:effectLst/>
                <a:uLnTx/>
                <a:uFillTx/>
                <a:latin typeface="Calibri" panose="020F0502020204030204"/>
                <a:ea typeface="+mn-ea"/>
                <a:cs typeface="+mn-cs"/>
              </a:rPr>
              <a:t>X</a:t>
            </a:r>
          </a:p>
        </p:txBody>
      </p:sp>
      <p:sp>
        <p:nvSpPr>
          <p:cNvPr id="9" name="Dikdörtgen 8"/>
          <p:cNvSpPr/>
          <p:nvPr/>
        </p:nvSpPr>
        <p:spPr>
          <a:xfrm>
            <a:off x="2856248" y="5119265"/>
            <a:ext cx="794479" cy="96247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400" b="1" i="0" u="none" strike="noStrike" kern="1200" cap="none" spc="0" normalizeH="0" baseline="0" noProof="0" dirty="0">
                <a:ln>
                  <a:noFill/>
                </a:ln>
                <a:solidFill>
                  <a:srgbClr val="FF0000"/>
                </a:solidFill>
                <a:effectLst/>
                <a:uLnTx/>
                <a:uFillTx/>
                <a:latin typeface="Calibri" panose="020F0502020204030204"/>
                <a:ea typeface="+mn-ea"/>
                <a:cs typeface="+mn-cs"/>
              </a:rPr>
              <a:t>X</a:t>
            </a:r>
          </a:p>
        </p:txBody>
      </p:sp>
      <p:sp>
        <p:nvSpPr>
          <p:cNvPr id="10" name="İçerik Yer Tutucusu 2"/>
          <p:cNvSpPr txBox="1">
            <a:spLocks/>
          </p:cNvSpPr>
          <p:nvPr/>
        </p:nvSpPr>
        <p:spPr>
          <a:xfrm>
            <a:off x="6259018" y="1004049"/>
            <a:ext cx="5726243" cy="1714770"/>
          </a:xfrm>
          <a:prstGeom prst="rect">
            <a:avLst/>
          </a:prstGeom>
          <a:solidFill>
            <a:schemeClr val="accent2">
              <a:lumMod val="60000"/>
              <a:lumOff val="40000"/>
            </a:schemeClr>
          </a:solidFill>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tr-TR" b="0" i="0" u="none" strike="noStrike" kern="1200" cap="none" spc="0" normalizeH="0" baseline="0" noProof="0" dirty="0">
                <a:ln>
                  <a:noFill/>
                </a:ln>
                <a:solidFill>
                  <a:prstClr val="black"/>
                </a:solidFill>
                <a:effectLst/>
                <a:uLnTx/>
                <a:uFillTx/>
                <a:latin typeface="Abadi" panose="020B0604020104020204" pitchFamily="34" charset="0"/>
                <a:cs typeface="Gisha" panose="020F0502020204030204" pitchFamily="34" charset="-79"/>
              </a:rPr>
              <a:t>“</a:t>
            </a:r>
            <a:r>
              <a:rPr kumimoji="0" lang="fi-FI" b="1" i="0" u="none" strike="noStrike" kern="1200" cap="none" spc="0" normalizeH="0" baseline="0" noProof="0" dirty="0">
                <a:ln>
                  <a:noFill/>
                </a:ln>
                <a:solidFill>
                  <a:prstClr val="black"/>
                </a:solidFill>
                <a:effectLst/>
                <a:uLnTx/>
                <a:uFillTx/>
                <a:latin typeface="Abadi" panose="020B0604020104020204" pitchFamily="34" charset="0"/>
                <a:cs typeface="Gisha" panose="020F0502020204030204" pitchFamily="34" charset="-79"/>
              </a:rPr>
              <a:t>Bilmez misin ki kuşkusuz Allah</a:t>
            </a:r>
            <a:r>
              <a:rPr kumimoji="0" lang="tr-TR" b="1" i="0" u="none" strike="noStrike" kern="1200" cap="none" spc="0" normalizeH="0" baseline="0" noProof="0" dirty="0">
                <a:ln>
                  <a:noFill/>
                </a:ln>
                <a:solidFill>
                  <a:prstClr val="black"/>
                </a:solidFill>
                <a:effectLst/>
                <a:uLnTx/>
                <a:uFillTx/>
                <a:latin typeface="Abadi" panose="020B0604020104020204" pitchFamily="34" charset="0"/>
                <a:cs typeface="Gisha" panose="020F0502020204030204" pitchFamily="34" charset="-79"/>
              </a:rPr>
              <a:t> gökte ve yerde ne varsa hepsini bilir</a:t>
            </a:r>
            <a:r>
              <a:rPr kumimoji="0" lang="tr-TR" b="0" i="0" u="none" strike="noStrike" kern="1200" cap="none" spc="0" normalizeH="0" baseline="0" noProof="0" dirty="0">
                <a:ln>
                  <a:noFill/>
                </a:ln>
                <a:solidFill>
                  <a:prstClr val="black"/>
                </a:solidFill>
                <a:effectLst/>
                <a:uLnTx/>
                <a:uFillTx/>
                <a:latin typeface="Abadi" panose="020B0604020104020204" pitchFamily="34" charset="0"/>
                <a:cs typeface="Gisha" panose="020F0502020204030204" pitchFamily="34" charset="-79"/>
              </a:rPr>
              <a:t>.”</a:t>
            </a:r>
            <a:r>
              <a:rPr kumimoji="0" lang="tr-TR" b="0" i="0" u="none" strike="noStrike" kern="1200" cap="none" spc="0" normalizeH="0" noProof="0" dirty="0">
                <a:ln>
                  <a:noFill/>
                </a:ln>
                <a:solidFill>
                  <a:prstClr val="black"/>
                </a:solidFill>
                <a:effectLst/>
                <a:uLnTx/>
                <a:uFillTx/>
                <a:latin typeface="Abadi" panose="020B0604020104020204" pitchFamily="34" charset="0"/>
                <a:cs typeface="Gisha" panose="020F0502020204030204" pitchFamily="34" charset="-79"/>
              </a:rPr>
              <a:t> </a:t>
            </a:r>
            <a:r>
              <a:rPr kumimoji="0" lang="tr-TR" b="0" i="0" u="none" strike="noStrike" kern="1200" cap="none" spc="0" normalizeH="0" baseline="0" noProof="0" dirty="0">
                <a:ln>
                  <a:noFill/>
                </a:ln>
                <a:solidFill>
                  <a:prstClr val="black"/>
                </a:solidFill>
                <a:effectLst/>
                <a:uLnTx/>
                <a:uFillTx/>
                <a:latin typeface="Abadi" panose="020B0604020104020204" pitchFamily="34" charset="0"/>
                <a:cs typeface="Gisha" panose="020F0502020204030204" pitchFamily="34" charset="-79"/>
              </a:rPr>
              <a:t>(Hac suresi, 70. ayet)</a:t>
            </a:r>
          </a:p>
        </p:txBody>
      </p:sp>
      <p:sp>
        <p:nvSpPr>
          <p:cNvPr id="11" name="Dikdörtgen 10"/>
          <p:cNvSpPr/>
          <p:nvPr/>
        </p:nvSpPr>
        <p:spPr>
          <a:xfrm>
            <a:off x="7626866" y="2975673"/>
            <a:ext cx="2743143" cy="870022"/>
          </a:xfrm>
          <a:prstGeom prst="rect">
            <a:avLst/>
          </a:prstGeom>
          <a:solidFill>
            <a:srgbClr val="FFCC99"/>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a:ln>
                  <a:noFill/>
                </a:ln>
                <a:solidFill>
                  <a:prstClr val="black"/>
                </a:solidFill>
                <a:effectLst/>
                <a:uLnTx/>
                <a:uFillTx/>
                <a:latin typeface="Calibri" panose="020F0502020204030204"/>
                <a:ea typeface="+mn-ea"/>
                <a:cs typeface="+mn-cs"/>
              </a:rPr>
              <a:t>BASAR</a:t>
            </a:r>
          </a:p>
        </p:txBody>
      </p:sp>
      <p:sp>
        <p:nvSpPr>
          <p:cNvPr id="12" name="Dikdörtgen 11"/>
          <p:cNvSpPr/>
          <p:nvPr/>
        </p:nvSpPr>
        <p:spPr>
          <a:xfrm>
            <a:off x="7643104" y="4102549"/>
            <a:ext cx="2725714" cy="759862"/>
          </a:xfrm>
          <a:prstGeom prst="rect">
            <a:avLst/>
          </a:prstGeom>
          <a:solidFill>
            <a:srgbClr val="FFCC66"/>
          </a:solidFill>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a:ln>
                  <a:noFill/>
                </a:ln>
                <a:solidFill>
                  <a:prstClr val="black"/>
                </a:solidFill>
                <a:effectLst/>
                <a:uLnTx/>
                <a:uFillTx/>
                <a:latin typeface="Calibri" panose="020F0502020204030204"/>
                <a:ea typeface="+mn-ea"/>
                <a:cs typeface="+mn-cs"/>
              </a:rPr>
              <a:t>SEMİ</a:t>
            </a:r>
          </a:p>
        </p:txBody>
      </p:sp>
      <p:sp>
        <p:nvSpPr>
          <p:cNvPr id="13" name="Dikdörtgen 12"/>
          <p:cNvSpPr/>
          <p:nvPr/>
        </p:nvSpPr>
        <p:spPr>
          <a:xfrm>
            <a:off x="7626866" y="5119265"/>
            <a:ext cx="2725714" cy="962472"/>
          </a:xfrm>
          <a:prstGeom prst="rect">
            <a:avLst/>
          </a:prstGeom>
          <a:solidFill>
            <a:srgbClr val="CCFFCC"/>
          </a:solidFill>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a:ln>
                  <a:noFill/>
                </a:ln>
                <a:solidFill>
                  <a:prstClr val="black"/>
                </a:solidFill>
                <a:effectLst/>
                <a:uLnTx/>
                <a:uFillTx/>
                <a:latin typeface="Calibri" panose="020F0502020204030204"/>
                <a:ea typeface="+mn-ea"/>
                <a:cs typeface="+mn-cs"/>
              </a:rPr>
              <a:t>İLİM</a:t>
            </a:r>
          </a:p>
        </p:txBody>
      </p:sp>
      <p:sp>
        <p:nvSpPr>
          <p:cNvPr id="14" name="Dikdörtgen 13"/>
          <p:cNvSpPr/>
          <p:nvPr/>
        </p:nvSpPr>
        <p:spPr>
          <a:xfrm>
            <a:off x="9558101" y="5119263"/>
            <a:ext cx="794479" cy="962473"/>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a:ln>
                  <a:noFill/>
                </a:ln>
                <a:solidFill>
                  <a:srgbClr val="00B050"/>
                </a:solidFill>
                <a:effectLst/>
                <a:uLnTx/>
                <a:uFillTx/>
                <a:latin typeface="Calibri" panose="020F0502020204030204"/>
                <a:ea typeface="+mn-ea"/>
                <a:cs typeface="+mn-cs"/>
              </a:rPr>
              <a:t>✔</a:t>
            </a:r>
          </a:p>
        </p:txBody>
      </p:sp>
      <p:sp>
        <p:nvSpPr>
          <p:cNvPr id="15" name="Dikdörtgen 14"/>
          <p:cNvSpPr/>
          <p:nvPr/>
        </p:nvSpPr>
        <p:spPr>
          <a:xfrm>
            <a:off x="9558102" y="2975672"/>
            <a:ext cx="812588" cy="87002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400" b="1" i="0" u="none" strike="noStrike" kern="1200" cap="none" spc="0" normalizeH="0" baseline="0" noProof="0" dirty="0">
                <a:ln>
                  <a:noFill/>
                </a:ln>
                <a:solidFill>
                  <a:srgbClr val="FF0000"/>
                </a:solidFill>
                <a:effectLst/>
                <a:uLnTx/>
                <a:uFillTx/>
                <a:latin typeface="Calibri" panose="020F0502020204030204"/>
                <a:ea typeface="+mn-ea"/>
                <a:cs typeface="+mn-cs"/>
              </a:rPr>
              <a:t>X</a:t>
            </a:r>
          </a:p>
        </p:txBody>
      </p:sp>
      <p:sp>
        <p:nvSpPr>
          <p:cNvPr id="16" name="Dikdörtgen 15"/>
          <p:cNvSpPr/>
          <p:nvPr/>
        </p:nvSpPr>
        <p:spPr>
          <a:xfrm>
            <a:off x="9558102" y="4102548"/>
            <a:ext cx="812588" cy="759863"/>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400" b="1" i="0" u="none" strike="noStrike" kern="1200" cap="none" spc="0" normalizeH="0" baseline="0" noProof="0" dirty="0">
                <a:ln>
                  <a:noFill/>
                </a:ln>
                <a:solidFill>
                  <a:srgbClr val="FF0000"/>
                </a:solidFill>
                <a:effectLst/>
                <a:uLnTx/>
                <a:uFillTx/>
                <a:latin typeface="Calibri" panose="020F0502020204030204"/>
                <a:ea typeface="+mn-ea"/>
                <a:cs typeface="+mn-cs"/>
              </a:rPr>
              <a:t>X</a:t>
            </a:r>
          </a:p>
        </p:txBody>
      </p:sp>
      <p:sp>
        <p:nvSpPr>
          <p:cNvPr id="17" name="Rectangle 6">
            <a:extLst>
              <a:ext uri="{FF2B5EF4-FFF2-40B4-BE49-F238E27FC236}">
                <a16:creationId xmlns:a16="http://schemas.microsoft.com/office/drawing/2014/main" id="{9007CF10-9BCC-4C67-A2C9-6EDAD53EEC34}"/>
              </a:ext>
            </a:extLst>
          </p:cNvPr>
          <p:cNvSpPr/>
          <p:nvPr/>
        </p:nvSpPr>
        <p:spPr>
          <a:xfrm>
            <a:off x="0" y="6432883"/>
            <a:ext cx="12192000" cy="452037"/>
          </a:xfrm>
          <a:prstGeom prst="rect">
            <a:avLst/>
          </a:prstGeom>
          <a:gradFill flip="none" rotWithShape="1">
            <a:gsLst>
              <a:gs pos="16830">
                <a:srgbClr val="B3B3B3">
                  <a:alpha val="70000"/>
                </a:srgbClr>
              </a:gs>
              <a:gs pos="0">
                <a:srgbClr val="C0C0C0"/>
              </a:gs>
              <a:gs pos="100000">
                <a:srgbClr val="77777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Komut Düğmesi: Geri veya Önceki 17">
            <a:hlinkClick r:id="" action="ppaction://hlinkshowjump?jump=previousslide" highlightClick="1"/>
          </p:cNvPr>
          <p:cNvSpPr/>
          <p:nvPr/>
        </p:nvSpPr>
        <p:spPr>
          <a:xfrm>
            <a:off x="10661406" y="6463472"/>
            <a:ext cx="395785" cy="420737"/>
          </a:xfrm>
          <a:prstGeom prst="actionButtonBackPrevious">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Komut Düğmesi: İleri veya Sonraki 18">
            <a:hlinkClick r:id="" action="ppaction://hlinkshowjump?jump=nextslide" highlightClick="1"/>
          </p:cNvPr>
          <p:cNvSpPr/>
          <p:nvPr/>
        </p:nvSpPr>
        <p:spPr>
          <a:xfrm>
            <a:off x="11743376" y="6475244"/>
            <a:ext cx="412785" cy="393643"/>
          </a:xfrm>
          <a:prstGeom prst="actionButtonForwardNex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Komut Düğmesi: Giriş 19">
            <a:hlinkClick r:id="" action="ppaction://hlinkshowjump?jump=firstslide" highlightClick="1"/>
          </p:cNvPr>
          <p:cNvSpPr/>
          <p:nvPr/>
        </p:nvSpPr>
        <p:spPr>
          <a:xfrm>
            <a:off x="11137184" y="6483348"/>
            <a:ext cx="526199" cy="385539"/>
          </a:xfrm>
          <a:prstGeom prst="actionButtonHom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51980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bg/>
                                          </p:spTgt>
                                        </p:tgtEl>
                                        <p:attrNameLst>
                                          <p:attrName>style.visibility</p:attrName>
                                        </p:attrNameLst>
                                      </p:cBhvr>
                                      <p:to>
                                        <p:strVal val="visible"/>
                                      </p:to>
                                    </p:set>
                                    <p:animEffect transition="in" filter="fade">
                                      <p:cBhvr>
                                        <p:cTn id="22" dur="1000"/>
                                        <p:tgtEl>
                                          <p:spTgt spid="10">
                                            <p:bg/>
                                          </p:spTgt>
                                        </p:tgtEl>
                                      </p:cBhvr>
                                    </p:animEffect>
                                    <p:anim calcmode="lin" valueType="num">
                                      <p:cBhvr>
                                        <p:cTn id="23" dur="1000" fill="hold"/>
                                        <p:tgtEl>
                                          <p:spTgt spid="10">
                                            <p:bg/>
                                          </p:spTgt>
                                        </p:tgtEl>
                                        <p:attrNameLst>
                                          <p:attrName>ppt_x</p:attrName>
                                        </p:attrNameLst>
                                      </p:cBhvr>
                                      <p:tavLst>
                                        <p:tav tm="0">
                                          <p:val>
                                            <p:strVal val="#ppt_x"/>
                                          </p:val>
                                        </p:tav>
                                        <p:tav tm="100000">
                                          <p:val>
                                            <p:strVal val="#ppt_x"/>
                                          </p:val>
                                        </p:tav>
                                      </p:tavLst>
                                    </p:anim>
                                    <p:anim calcmode="lin" valueType="num">
                                      <p:cBhvr>
                                        <p:cTn id="24" dur="1000" fill="hold"/>
                                        <p:tgtEl>
                                          <p:spTgt spid="10">
                                            <p:bg/>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1000"/>
                                        <p:tgtEl>
                                          <p:spTgt spid="10">
                                            <p:txEl>
                                              <p:pRg st="0" end="0"/>
                                            </p:txEl>
                                          </p:spTgt>
                                        </p:tgtEl>
                                      </p:cBhvr>
                                    </p:animEffect>
                                    <p:anim calcmode="lin" valueType="num">
                                      <p:cBhvr>
                                        <p:cTn id="2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4"/>
                    </p:tgtEl>
                  </p:cond>
                </p:stCondLst>
                <p:endSync evt="end" delay="0">
                  <p:rtn val="all"/>
                </p:endSync>
                <p:childTnLst>
                  <p:par>
                    <p:cTn id="31" fill="hold">
                      <p:stCondLst>
                        <p:cond delay="0"/>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subTnLst>
                                    <p:audio>
                                      <p:cMediaNode>
                                        <p:cTn display="0" masterRel="sameClick">
                                          <p:stCondLst>
                                            <p:cond evt="begin" delay="0">
                                              <p:tn val="33"/>
                                            </p:cond>
                                          </p:stCondLst>
                                          <p:endCondLst>
                                            <p:cond evt="onStopAudio" delay="0">
                                              <p:tgtEl>
                                                <p:sldTgt/>
                                              </p:tgtEl>
                                            </p:cond>
                                          </p:endCondLst>
                                        </p:cTn>
                                        <p:tgtEl>
                                          <p:sndTgt r:embed="rId4" name="CorrectAnswerSFX.wav"/>
                                        </p:tgtEl>
                                      </p:cMediaNode>
                                    </p:audio>
                                  </p:subTnLst>
                                </p:cTn>
                              </p:par>
                            </p:childTnLst>
                          </p:cTn>
                        </p:par>
                      </p:childTnLst>
                    </p:cTn>
                  </p:par>
                </p:childTnLst>
              </p:cTn>
              <p:nextCondLst>
                <p:cond evt="onClick" delay="0">
                  <p:tgtEl>
                    <p:spTgt spid="4"/>
                  </p:tgtEl>
                </p:cond>
              </p:nextCondLst>
            </p:seq>
            <p:seq concurrent="1" nextAc="seek">
              <p:cTn id="36" restart="whenNotActive" fill="hold" evtFilter="cancelBubble" nodeType="interactiveSeq">
                <p:stCondLst>
                  <p:cond evt="onClick" delay="0">
                    <p:tgtEl>
                      <p:spTgt spid="5"/>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subTnLst>
                                    <p:audio>
                                      <p:cMediaNode>
                                        <p:cTn display="0" masterRel="sameClick">
                                          <p:stCondLst>
                                            <p:cond evt="begin" delay="0">
                                              <p:tn val="39"/>
                                            </p:cond>
                                          </p:stCondLst>
                                          <p:endCondLst>
                                            <p:cond evt="onStopAudio" delay="0">
                                              <p:tgtEl>
                                                <p:sldTgt/>
                                              </p:tgtEl>
                                            </p:cond>
                                          </p:endCondLst>
                                        </p:cTn>
                                        <p:tgtEl>
                                          <p:sndTgt r:embed="rId5" name="WrongAnswerSFX.wav"/>
                                        </p:tgtEl>
                                      </p:cMediaNode>
                                    </p:audio>
                                  </p:subTnLst>
                                </p:cTn>
                              </p:par>
                            </p:childTnLst>
                          </p:cTn>
                        </p:par>
                      </p:childTnLst>
                    </p:cTn>
                  </p:par>
                </p:childTnLst>
              </p:cTn>
              <p:nextCondLst>
                <p:cond evt="onClick" delay="0">
                  <p:tgtEl>
                    <p:spTgt spid="5"/>
                  </p:tgtEl>
                </p:cond>
              </p:nextCondLst>
            </p:seq>
            <p:seq concurrent="1" nextAc="seek">
              <p:cTn id="42" restart="whenNotActive" fill="hold" evtFilter="cancelBubble" nodeType="interactiveSeq">
                <p:stCondLst>
                  <p:cond evt="onClick" delay="0">
                    <p:tgtEl>
                      <p:spTgt spid="6"/>
                    </p:tgtEl>
                  </p:cond>
                </p:stCondLst>
                <p:endSync evt="end" delay="0">
                  <p:rtn val="all"/>
                </p:endSync>
                <p:childTnLst>
                  <p:par>
                    <p:cTn id="43" fill="hold">
                      <p:stCondLst>
                        <p:cond delay="0"/>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subTnLst>
                                    <p:audio>
                                      <p:cMediaNode>
                                        <p:cTn display="0" masterRel="sameClick">
                                          <p:stCondLst>
                                            <p:cond evt="begin" delay="0">
                                              <p:tn val="45"/>
                                            </p:cond>
                                          </p:stCondLst>
                                          <p:endCondLst>
                                            <p:cond evt="onStopAudio" delay="0">
                                              <p:tgtEl>
                                                <p:sldTgt/>
                                              </p:tgtEl>
                                            </p:cond>
                                          </p:endCondLst>
                                        </p:cTn>
                                        <p:tgtEl>
                                          <p:sndTgt r:embed="rId5" name="WrongAnswerSFX.wav"/>
                                        </p:tgtEl>
                                      </p:cMediaNode>
                                    </p:audio>
                                  </p:subTnLst>
                                </p:cTn>
                              </p:par>
                            </p:childTnLst>
                          </p:cTn>
                        </p:par>
                      </p:childTnLst>
                    </p:cTn>
                  </p:par>
                </p:childTnLst>
              </p:cTn>
              <p:nextCondLst>
                <p:cond evt="onClick" delay="0">
                  <p:tgtEl>
                    <p:spTgt spid="6"/>
                  </p:tgtEl>
                </p:cond>
              </p:nextCondLst>
            </p:seq>
            <p:seq concurrent="1" nextAc="seek">
              <p:cTn id="48" restart="whenNotActive" fill="hold" evtFilter="cancelBubble" nodeType="interactiveSeq">
                <p:stCondLst>
                  <p:cond evt="onClick" delay="0">
                    <p:tgtEl>
                      <p:spTgt spid="11"/>
                    </p:tgtEl>
                  </p:cond>
                </p:stCondLst>
                <p:endSync evt="end" delay="0">
                  <p:rtn val="all"/>
                </p:endSync>
                <p:childTnLst>
                  <p:par>
                    <p:cTn id="49" fill="hold">
                      <p:stCondLst>
                        <p:cond delay="0"/>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subTnLst>
                                    <p:audio>
                                      <p:cMediaNode>
                                        <p:cTn display="0" masterRel="sameClick">
                                          <p:stCondLst>
                                            <p:cond evt="begin" delay="0">
                                              <p:tn val="51"/>
                                            </p:cond>
                                          </p:stCondLst>
                                          <p:endCondLst>
                                            <p:cond evt="onStopAudio" delay="0">
                                              <p:tgtEl>
                                                <p:sldTgt/>
                                              </p:tgtEl>
                                            </p:cond>
                                          </p:endCondLst>
                                        </p:cTn>
                                        <p:tgtEl>
                                          <p:sndTgt r:embed="rId5" name="WrongAnswerSFX.wav"/>
                                        </p:tgtEl>
                                      </p:cMediaNode>
                                    </p:audio>
                                  </p:subTnLst>
                                </p:cTn>
                              </p:par>
                            </p:childTnLst>
                          </p:cTn>
                        </p:par>
                      </p:childTnLst>
                    </p:cTn>
                  </p:par>
                </p:childTnLst>
              </p:cTn>
              <p:nextCondLst>
                <p:cond evt="onClick" delay="0">
                  <p:tgtEl>
                    <p:spTgt spid="11"/>
                  </p:tgtEl>
                </p:cond>
              </p:nextCondLst>
            </p:seq>
            <p:seq concurrent="1" nextAc="seek">
              <p:cTn id="54" restart="whenNotActive" fill="hold" evtFilter="cancelBubble" nodeType="interactiveSeq">
                <p:stCondLst>
                  <p:cond evt="onClick" delay="0">
                    <p:tgtEl>
                      <p:spTgt spid="12"/>
                    </p:tgtEl>
                  </p:cond>
                </p:stCondLst>
                <p:endSync evt="end" delay="0">
                  <p:rtn val="all"/>
                </p:endSync>
                <p:childTnLst>
                  <p:par>
                    <p:cTn id="55" fill="hold">
                      <p:stCondLst>
                        <p:cond delay="0"/>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subTnLst>
                                    <p:audio>
                                      <p:cMediaNode>
                                        <p:cTn display="0" masterRel="sameClick">
                                          <p:stCondLst>
                                            <p:cond evt="begin" delay="0">
                                              <p:tn val="57"/>
                                            </p:cond>
                                          </p:stCondLst>
                                          <p:endCondLst>
                                            <p:cond evt="onStopAudio" delay="0">
                                              <p:tgtEl>
                                                <p:sldTgt/>
                                              </p:tgtEl>
                                            </p:cond>
                                          </p:endCondLst>
                                        </p:cTn>
                                        <p:tgtEl>
                                          <p:sndTgt r:embed="rId5" name="WrongAnswerSFX.wav"/>
                                        </p:tgtEl>
                                      </p:cMediaNode>
                                    </p:audio>
                                  </p:subTnLst>
                                </p:cTn>
                              </p:par>
                            </p:childTnLst>
                          </p:cTn>
                        </p:par>
                      </p:childTnLst>
                    </p:cTn>
                  </p:par>
                </p:childTnLst>
              </p:cTn>
              <p:nextCondLst>
                <p:cond evt="onClick" delay="0">
                  <p:tgtEl>
                    <p:spTgt spid="12"/>
                  </p:tgtEl>
                </p:cond>
              </p:nextCondLst>
            </p:seq>
            <p:seq concurrent="1" nextAc="seek">
              <p:cTn id="60" restart="whenNotActive" fill="hold" evtFilter="cancelBubble" nodeType="interactiveSeq">
                <p:stCondLst>
                  <p:cond evt="onClick" delay="0">
                    <p:tgtEl>
                      <p:spTgt spid="13"/>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subTnLst>
                                    <p:audio>
                                      <p:cMediaNode>
                                        <p:cTn display="0" masterRel="sameClick">
                                          <p:stCondLst>
                                            <p:cond evt="begin" delay="0">
                                              <p:tn val="63"/>
                                            </p:cond>
                                          </p:stCondLst>
                                          <p:endCondLst>
                                            <p:cond evt="onStopAudio" delay="0">
                                              <p:tgtEl>
                                                <p:sldTgt/>
                                              </p:tgtEl>
                                            </p:cond>
                                          </p:endCondLst>
                                        </p:cTn>
                                        <p:tgtEl>
                                          <p:sndTgt r:embed="rId4" name="CorrectAnswerSFX.wav"/>
                                        </p:tgtEl>
                                      </p:cMediaNode>
                                    </p:audio>
                                  </p:subTnLst>
                                </p:cTn>
                              </p:par>
                            </p:childTnLst>
                          </p:cTn>
                        </p:par>
                      </p:childTnLst>
                    </p:cTn>
                  </p:par>
                </p:childTnLst>
              </p:cTn>
              <p:nextCondLst>
                <p:cond evt="onClick" delay="0">
                  <p:tgtEl>
                    <p:spTgt spid="13"/>
                  </p:tgtEl>
                </p:cond>
              </p:nextCondLst>
            </p:seq>
          </p:childTnLst>
        </p:cTn>
      </p:par>
    </p:tnLst>
    <p:bldLst>
      <p:bldP spid="3" grpId="0" uiExpand="1" build="p" animBg="1"/>
      <p:bldP spid="7" grpId="0" animBg="1"/>
      <p:bldP spid="8" grpId="0" animBg="1"/>
      <p:bldP spid="9" grpId="0" animBg="1"/>
      <p:bldP spid="10" grpId="0" uiExpand="1" build="p" animBg="1"/>
      <p:bldP spid="14"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İçerik Yer Tutucusu 2"/>
          <p:cNvSpPr txBox="1">
            <a:spLocks/>
          </p:cNvSpPr>
          <p:nvPr/>
        </p:nvSpPr>
        <p:spPr>
          <a:xfrm>
            <a:off x="202618" y="0"/>
            <a:ext cx="6198182" cy="6721642"/>
          </a:xfrm>
          <a:prstGeom prst="rect">
            <a:avLst/>
          </a:prstGeom>
          <a:solidFill>
            <a:schemeClr val="accent1">
              <a:lumMod val="20000"/>
              <a:lumOff val="80000"/>
            </a:schemeClr>
          </a:solidFill>
          <a:ln w="31750">
            <a:gradFill>
              <a:gsLst>
                <a:gs pos="0">
                  <a:schemeClr val="bg1">
                    <a:alpha val="99000"/>
                  </a:schemeClr>
                </a:gs>
                <a:gs pos="100000">
                  <a:schemeClr val="bg1"/>
                </a:gs>
              </a:gsLst>
              <a:lin ang="5400000" scaled="1"/>
            </a:gradFill>
          </a:ln>
          <a:effectLst>
            <a:outerShdw blurRad="50800" dist="38100" dir="8100000" algn="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pPr algn="just"/>
            <a:r>
              <a:rPr lang="tr-TR" sz="2800" dirty="0">
                <a:solidFill>
                  <a:prstClr val="black"/>
                </a:solidFill>
              </a:rPr>
              <a:t>“... O </a:t>
            </a:r>
            <a:r>
              <a:rPr lang="tr-TR" sz="2800" dirty="0" err="1">
                <a:solidFill>
                  <a:prstClr val="black"/>
                </a:solidFill>
              </a:rPr>
              <a:t>gaybı</a:t>
            </a:r>
            <a:r>
              <a:rPr lang="tr-TR" sz="2800" dirty="0">
                <a:solidFill>
                  <a:prstClr val="black"/>
                </a:solidFill>
              </a:rPr>
              <a:t> da, görünen âlemi de bilendir. O, Rahman’dır, </a:t>
            </a:r>
            <a:r>
              <a:rPr lang="tr-TR" sz="2800" dirty="0" err="1">
                <a:solidFill>
                  <a:prstClr val="black"/>
                </a:solidFill>
              </a:rPr>
              <a:t>Rahîm’dir</a:t>
            </a:r>
            <a:r>
              <a:rPr lang="tr-TR" sz="2800" dirty="0">
                <a:solidFill>
                  <a:prstClr val="black"/>
                </a:solidFill>
              </a:rPr>
              <a:t>. O, kendisinden başka hiçbir ilah bulunmayan Allah’tır. O, mülkün gerçek sahibi, kutsal (her türlü eksiklikten uzak), barış ve esenliğin kaynağı, güvenlik veren, gözetip koruyan, mutlak güç sahibi, düzeltip ıslah eden ve dilediğini yaptıran ve büyüklükte eşsiz olan Allah’tır. Allah, onların ortak koştuklarından uzaktır. O, yaratan, yoktan var eden, şekil veren Allah’tır. Güzel isimler O’nundur. Göklerdeki ve yerdeki her şey O’nu </a:t>
            </a:r>
            <a:r>
              <a:rPr lang="tr-TR" sz="2800" dirty="0" err="1">
                <a:solidFill>
                  <a:prstClr val="black"/>
                </a:solidFill>
              </a:rPr>
              <a:t>tesbih</a:t>
            </a:r>
            <a:r>
              <a:rPr lang="tr-TR" sz="2800" dirty="0">
                <a:solidFill>
                  <a:prstClr val="black"/>
                </a:solidFill>
              </a:rPr>
              <a:t> eder. O, mutlak güç sahibidir, hüküm ve hikmet sahibidir.” (</a:t>
            </a:r>
            <a:r>
              <a:rPr lang="tr-TR" sz="2800" dirty="0" err="1">
                <a:solidFill>
                  <a:prstClr val="black"/>
                </a:solidFill>
              </a:rPr>
              <a:t>Haşr</a:t>
            </a:r>
            <a:r>
              <a:rPr lang="tr-TR" sz="2800" dirty="0">
                <a:solidFill>
                  <a:prstClr val="black"/>
                </a:solidFill>
              </a:rPr>
              <a:t>, 59:22-24</a:t>
            </a:r>
            <a:r>
              <a:rPr lang="tr-TR" sz="2000" dirty="0">
                <a:solidFill>
                  <a:prstClr val="black"/>
                </a:solidFill>
              </a:rPr>
              <a:t>)</a:t>
            </a:r>
          </a:p>
          <a:p>
            <a:pPr algn="l"/>
            <a:r>
              <a:rPr lang="tr-TR" sz="2800" b="1" dirty="0">
                <a:solidFill>
                  <a:prstClr val="black"/>
                </a:solidFill>
              </a:rPr>
              <a:t>1. Bu ayetlerde Allah’ın sıfatlarından hangisine </a:t>
            </a:r>
            <a:r>
              <a:rPr lang="tr-TR" sz="2800" b="1" u="sng" dirty="0">
                <a:solidFill>
                  <a:prstClr val="black"/>
                </a:solidFill>
              </a:rPr>
              <a:t>değinilmemiştir?</a:t>
            </a:r>
            <a:endParaRPr kumimoji="0" lang="tr-TR" sz="2800" b="1" i="0" u="sng" strike="noStrike" kern="1200" cap="none" spc="0" normalizeH="0" baseline="0" noProof="0" dirty="0">
              <a:ln>
                <a:noFill/>
              </a:ln>
              <a:solidFill>
                <a:prstClr val="black"/>
              </a:solidFill>
              <a:effectLst/>
              <a:uLnTx/>
              <a:uFillTx/>
              <a:latin typeface="Calibri" panose="020F0502020204030204"/>
            </a:endParaRPr>
          </a:p>
        </p:txBody>
      </p:sp>
      <p:sp>
        <p:nvSpPr>
          <p:cNvPr id="131" name="Dikdörtgen 130"/>
          <p:cNvSpPr/>
          <p:nvPr/>
        </p:nvSpPr>
        <p:spPr>
          <a:xfrm>
            <a:off x="6227098" y="2020022"/>
            <a:ext cx="777481" cy="62326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a:ln>
                  <a:noFill/>
                </a:ln>
                <a:solidFill>
                  <a:srgbClr val="00B050"/>
                </a:solidFill>
                <a:effectLst/>
                <a:uLnTx/>
                <a:uFillTx/>
                <a:latin typeface="Calibri" panose="020F0502020204030204"/>
                <a:ea typeface="+mn-ea"/>
                <a:cs typeface="+mn-cs"/>
              </a:rPr>
              <a:t>✔</a:t>
            </a:r>
          </a:p>
        </p:txBody>
      </p:sp>
      <p:sp>
        <p:nvSpPr>
          <p:cNvPr id="27" name="Komut Düğmesi: Geri veya Önceki 26">
            <a:hlinkClick r:id="" action="ppaction://hlinkshowjump?jump=previousslide" highlightClick="1"/>
          </p:cNvPr>
          <p:cNvSpPr/>
          <p:nvPr/>
        </p:nvSpPr>
        <p:spPr>
          <a:xfrm>
            <a:off x="10543929" y="6477876"/>
            <a:ext cx="437317" cy="394528"/>
          </a:xfrm>
          <a:prstGeom prst="actionButtonBackPrevious">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Komut Düğmesi: İleri veya Sonraki 27">
            <a:hlinkClick r:id="" action="ppaction://hlinkshowjump?jump=nextslide" highlightClick="1"/>
          </p:cNvPr>
          <p:cNvSpPr/>
          <p:nvPr/>
        </p:nvSpPr>
        <p:spPr>
          <a:xfrm>
            <a:off x="11743376" y="6475244"/>
            <a:ext cx="412785" cy="393643"/>
          </a:xfrm>
          <a:prstGeom prst="actionButtonForwardNex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Komut Düğmesi: Giriş 28">
            <a:hlinkClick r:id="" action="ppaction://hlinkshowjump?jump=firstslide" highlightClick="1"/>
          </p:cNvPr>
          <p:cNvSpPr/>
          <p:nvPr/>
        </p:nvSpPr>
        <p:spPr>
          <a:xfrm>
            <a:off x="11137184" y="6475244"/>
            <a:ext cx="526199" cy="393643"/>
          </a:xfrm>
          <a:prstGeom prst="actionButtonHom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Dikdörtgen 29"/>
          <p:cNvSpPr/>
          <p:nvPr/>
        </p:nvSpPr>
        <p:spPr>
          <a:xfrm>
            <a:off x="6213105" y="961424"/>
            <a:ext cx="777481" cy="6232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a:ln>
                  <a:noFill/>
                </a:ln>
                <a:solidFill>
                  <a:srgbClr val="FF0000"/>
                </a:solidFill>
                <a:effectLst/>
                <a:uLnTx/>
                <a:uFillTx/>
                <a:latin typeface="Calibri" panose="020F0502020204030204"/>
                <a:ea typeface="+mn-ea"/>
                <a:cs typeface="+mn-cs"/>
              </a:rPr>
              <a:t>X</a:t>
            </a:r>
          </a:p>
        </p:txBody>
      </p:sp>
      <p:grpSp>
        <p:nvGrpSpPr>
          <p:cNvPr id="8" name="Grup 7"/>
          <p:cNvGrpSpPr/>
          <p:nvPr/>
        </p:nvGrpSpPr>
        <p:grpSpPr>
          <a:xfrm>
            <a:off x="6990585" y="961424"/>
            <a:ext cx="5040991" cy="623261"/>
            <a:chOff x="9304418" y="1698250"/>
            <a:chExt cx="4099083" cy="623261"/>
          </a:xfrm>
          <a:solidFill>
            <a:schemeClr val="accent1">
              <a:lumMod val="60000"/>
              <a:lumOff val="40000"/>
            </a:schemeClr>
          </a:solidFill>
        </p:grpSpPr>
        <p:sp>
          <p:nvSpPr>
            <p:cNvPr id="96" name="Serbest Form 95"/>
            <p:cNvSpPr/>
            <p:nvPr/>
          </p:nvSpPr>
          <p:spPr>
            <a:xfrm>
              <a:off x="9304421" y="1698250"/>
              <a:ext cx="4099080" cy="623261"/>
            </a:xfrm>
            <a:custGeom>
              <a:avLst/>
              <a:gdLst>
                <a:gd name="connsiteX0" fmla="*/ 0 w 10508361"/>
                <a:gd name="connsiteY0" fmla="*/ 0 h 682389"/>
                <a:gd name="connsiteX1" fmla="*/ 10205048 w 10508361"/>
                <a:gd name="connsiteY1" fmla="*/ 0 h 682389"/>
                <a:gd name="connsiteX2" fmla="*/ 10508361 w 10508361"/>
                <a:gd name="connsiteY2" fmla="*/ 341195 h 682389"/>
                <a:gd name="connsiteX3" fmla="*/ 10508360 w 10508361"/>
                <a:gd name="connsiteY3" fmla="*/ 341195 h 682389"/>
                <a:gd name="connsiteX4" fmla="*/ 10205047 w 10508361"/>
                <a:gd name="connsiteY4" fmla="*/ 682389 h 682389"/>
                <a:gd name="connsiteX5" fmla="*/ 2 w 10508361"/>
                <a:gd name="connsiteY5" fmla="*/ 682388 h 682389"/>
                <a:gd name="connsiteX6" fmla="*/ 532263 w 10508361"/>
                <a:gd name="connsiteY6" fmla="*/ 341196 h 682389"/>
                <a:gd name="connsiteX7" fmla="*/ 0 w 10508361"/>
                <a:gd name="connsiteY7" fmla="*/ 2 h 68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8361" h="682389">
                  <a:moveTo>
                    <a:pt x="0" y="0"/>
                  </a:moveTo>
                  <a:lnTo>
                    <a:pt x="10205048" y="0"/>
                  </a:lnTo>
                  <a:cubicBezTo>
                    <a:pt x="10372563" y="0"/>
                    <a:pt x="10508361" y="152758"/>
                    <a:pt x="10508361" y="341195"/>
                  </a:cubicBezTo>
                  <a:lnTo>
                    <a:pt x="10508360" y="341195"/>
                  </a:lnTo>
                  <a:cubicBezTo>
                    <a:pt x="10508360" y="529631"/>
                    <a:pt x="10372562" y="682389"/>
                    <a:pt x="10205047" y="682389"/>
                  </a:cubicBezTo>
                  <a:lnTo>
                    <a:pt x="2" y="682388"/>
                  </a:lnTo>
                  <a:lnTo>
                    <a:pt x="532263" y="341196"/>
                  </a:lnTo>
                  <a:lnTo>
                    <a:pt x="0" y="2"/>
                  </a:lnTo>
                  <a:close/>
                </a:path>
              </a:pathLst>
            </a:custGeom>
            <a:solidFill>
              <a:schemeClr val="accent1">
                <a:lumMod val="40000"/>
                <a:lumOff val="60000"/>
              </a:schemeClr>
            </a:solidFill>
            <a:ln w="25400">
              <a:gradFill flip="none" rotWithShape="1">
                <a:gsLst>
                  <a:gs pos="0">
                    <a:schemeClr val="bg1"/>
                  </a:gs>
                  <a:gs pos="100000">
                    <a:schemeClr val="bg1">
                      <a:lumMod val="85000"/>
                    </a:schemeClr>
                  </a:gs>
                </a:gsLst>
                <a:lin ang="8100000" scaled="1"/>
                <a:tileRect/>
              </a:gradFill>
            </a:ln>
            <a:effectLst>
              <a:outerShdw blurRad="254000" dist="889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lvl="0" algn="ctr">
                <a:defRPr/>
              </a:pPr>
              <a:r>
                <a:rPr lang="tr-TR" sz="3600" dirty="0">
                  <a:solidFill>
                    <a:prstClr val="black"/>
                  </a:solidFill>
                </a:rPr>
                <a:t>Tekvin</a:t>
              </a:r>
              <a:endParaRPr kumimoji="0" lang="tr-TR" sz="3600" b="0" i="0" u="none" strike="noStrike" kern="1200" cap="none" spc="0" normalizeH="0" baseline="0" noProof="0" dirty="0">
                <a:ln>
                  <a:noFill/>
                </a:ln>
                <a:solidFill>
                  <a:prstClr val="black"/>
                </a:solidFill>
                <a:effectLst/>
                <a:uLnTx/>
                <a:uFillTx/>
                <a:latin typeface="Calibri" panose="020F0502020204030204"/>
              </a:endParaRPr>
            </a:p>
          </p:txBody>
        </p:sp>
        <p:sp>
          <p:nvSpPr>
            <p:cNvPr id="7" name="İkizkenar Üçgen 6"/>
            <p:cNvSpPr/>
            <p:nvPr/>
          </p:nvSpPr>
          <p:spPr>
            <a:xfrm rot="5400000">
              <a:off x="9369777" y="1632891"/>
              <a:ext cx="623261" cy="753979"/>
            </a:xfrm>
            <a:prstGeom prst="triangle">
              <a:avLst/>
            </a:prstGeom>
            <a:solidFill>
              <a:schemeClr val="bg2">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a:ln>
                    <a:noFill/>
                  </a:ln>
                  <a:solidFill>
                    <a:prstClr val="white"/>
                  </a:solidFill>
                  <a:effectLst/>
                  <a:uLnTx/>
                  <a:uFillTx/>
                  <a:latin typeface="Calibri" panose="020F0502020204030204"/>
                  <a:ea typeface="+mn-ea"/>
                  <a:cs typeface="+mn-cs"/>
                </a:rPr>
                <a:t>A</a:t>
              </a:r>
            </a:p>
          </p:txBody>
        </p:sp>
      </p:grpSp>
      <p:grpSp>
        <p:nvGrpSpPr>
          <p:cNvPr id="56" name="Grup 55"/>
          <p:cNvGrpSpPr/>
          <p:nvPr/>
        </p:nvGrpSpPr>
        <p:grpSpPr>
          <a:xfrm>
            <a:off x="7015044" y="4826651"/>
            <a:ext cx="5031229" cy="633324"/>
            <a:chOff x="9304421" y="1510210"/>
            <a:chExt cx="3822356" cy="633324"/>
          </a:xfrm>
        </p:grpSpPr>
        <p:sp>
          <p:nvSpPr>
            <p:cNvPr id="57" name="Serbest Form 56"/>
            <p:cNvSpPr/>
            <p:nvPr/>
          </p:nvSpPr>
          <p:spPr>
            <a:xfrm>
              <a:off x="9304421" y="1510211"/>
              <a:ext cx="3822356" cy="633323"/>
            </a:xfrm>
            <a:custGeom>
              <a:avLst/>
              <a:gdLst>
                <a:gd name="connsiteX0" fmla="*/ 0 w 10508361"/>
                <a:gd name="connsiteY0" fmla="*/ 0 h 682389"/>
                <a:gd name="connsiteX1" fmla="*/ 10205048 w 10508361"/>
                <a:gd name="connsiteY1" fmla="*/ 0 h 682389"/>
                <a:gd name="connsiteX2" fmla="*/ 10508361 w 10508361"/>
                <a:gd name="connsiteY2" fmla="*/ 341195 h 682389"/>
                <a:gd name="connsiteX3" fmla="*/ 10508360 w 10508361"/>
                <a:gd name="connsiteY3" fmla="*/ 341195 h 682389"/>
                <a:gd name="connsiteX4" fmla="*/ 10205047 w 10508361"/>
                <a:gd name="connsiteY4" fmla="*/ 682389 h 682389"/>
                <a:gd name="connsiteX5" fmla="*/ 2 w 10508361"/>
                <a:gd name="connsiteY5" fmla="*/ 682388 h 682389"/>
                <a:gd name="connsiteX6" fmla="*/ 532263 w 10508361"/>
                <a:gd name="connsiteY6" fmla="*/ 341196 h 682389"/>
                <a:gd name="connsiteX7" fmla="*/ 0 w 10508361"/>
                <a:gd name="connsiteY7" fmla="*/ 2 h 68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8361" h="682389">
                  <a:moveTo>
                    <a:pt x="0" y="0"/>
                  </a:moveTo>
                  <a:lnTo>
                    <a:pt x="10205048" y="0"/>
                  </a:lnTo>
                  <a:cubicBezTo>
                    <a:pt x="10372563" y="0"/>
                    <a:pt x="10508361" y="152758"/>
                    <a:pt x="10508361" y="341195"/>
                  </a:cubicBezTo>
                  <a:lnTo>
                    <a:pt x="10508360" y="341195"/>
                  </a:lnTo>
                  <a:cubicBezTo>
                    <a:pt x="10508360" y="529631"/>
                    <a:pt x="10372562" y="682389"/>
                    <a:pt x="10205047" y="682389"/>
                  </a:cubicBezTo>
                  <a:lnTo>
                    <a:pt x="2" y="682388"/>
                  </a:lnTo>
                  <a:lnTo>
                    <a:pt x="532263" y="341196"/>
                  </a:lnTo>
                  <a:lnTo>
                    <a:pt x="0" y="2"/>
                  </a:lnTo>
                  <a:close/>
                </a:path>
              </a:pathLst>
            </a:custGeom>
            <a:solidFill>
              <a:schemeClr val="accent1">
                <a:lumMod val="40000"/>
                <a:lumOff val="60000"/>
              </a:schemeClr>
            </a:solidFill>
            <a:ln w="25400">
              <a:gradFill flip="none" rotWithShape="1">
                <a:gsLst>
                  <a:gs pos="0">
                    <a:schemeClr val="bg1"/>
                  </a:gs>
                  <a:gs pos="100000">
                    <a:schemeClr val="bg1">
                      <a:lumMod val="85000"/>
                    </a:schemeClr>
                  </a:gs>
                </a:gsLst>
                <a:lin ang="8100000" scaled="1"/>
                <a:tileRect/>
              </a:gradFill>
            </a:ln>
            <a:effectLst>
              <a:outerShdw blurRad="254000" dist="889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tr-TR" sz="3600" b="0" i="0" u="none" strike="noStrike" kern="1200" cap="none" spc="0" normalizeH="0" baseline="0" noProof="0" dirty="0">
                  <a:ln>
                    <a:noFill/>
                  </a:ln>
                  <a:solidFill>
                    <a:prstClr val="black"/>
                  </a:solidFill>
                  <a:effectLst/>
                  <a:uLnTx/>
                  <a:uFillTx/>
                  <a:latin typeface="Calibri" panose="020F0502020204030204"/>
                  <a:ea typeface="+mn-ea"/>
                  <a:cs typeface="+mn-cs"/>
                </a:rPr>
                <a:t>Vahdaniyet</a:t>
              </a:r>
            </a:p>
          </p:txBody>
        </p:sp>
        <p:sp>
          <p:nvSpPr>
            <p:cNvPr id="58" name="İkizkenar Üçgen 57"/>
            <p:cNvSpPr/>
            <p:nvPr/>
          </p:nvSpPr>
          <p:spPr>
            <a:xfrm rot="5400000">
              <a:off x="9370325" y="1455463"/>
              <a:ext cx="633323" cy="742818"/>
            </a:xfrm>
            <a:prstGeom prst="triangl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a:ln>
                    <a:noFill/>
                  </a:ln>
                  <a:solidFill>
                    <a:prstClr val="white"/>
                  </a:solidFill>
                  <a:effectLst/>
                  <a:uLnTx/>
                  <a:uFillTx/>
                  <a:latin typeface="Calibri" panose="020F0502020204030204"/>
                  <a:ea typeface="+mn-ea"/>
                  <a:cs typeface="+mn-cs"/>
                </a:rPr>
                <a:t>E</a:t>
              </a:r>
            </a:p>
          </p:txBody>
        </p:sp>
      </p:grpSp>
      <p:grpSp>
        <p:nvGrpSpPr>
          <p:cNvPr id="59" name="Grup 58"/>
          <p:cNvGrpSpPr/>
          <p:nvPr/>
        </p:nvGrpSpPr>
        <p:grpSpPr>
          <a:xfrm>
            <a:off x="6990587" y="2894038"/>
            <a:ext cx="5040992" cy="623261"/>
            <a:chOff x="9304418" y="1698250"/>
            <a:chExt cx="5040992" cy="623261"/>
          </a:xfrm>
        </p:grpSpPr>
        <p:sp>
          <p:nvSpPr>
            <p:cNvPr id="60" name="Serbest Form 59"/>
            <p:cNvSpPr/>
            <p:nvPr/>
          </p:nvSpPr>
          <p:spPr>
            <a:xfrm>
              <a:off x="9304421" y="1698250"/>
              <a:ext cx="5040989" cy="623261"/>
            </a:xfrm>
            <a:custGeom>
              <a:avLst/>
              <a:gdLst>
                <a:gd name="connsiteX0" fmla="*/ 0 w 10508361"/>
                <a:gd name="connsiteY0" fmla="*/ 0 h 682389"/>
                <a:gd name="connsiteX1" fmla="*/ 10205048 w 10508361"/>
                <a:gd name="connsiteY1" fmla="*/ 0 h 682389"/>
                <a:gd name="connsiteX2" fmla="*/ 10508361 w 10508361"/>
                <a:gd name="connsiteY2" fmla="*/ 341195 h 682389"/>
                <a:gd name="connsiteX3" fmla="*/ 10508360 w 10508361"/>
                <a:gd name="connsiteY3" fmla="*/ 341195 h 682389"/>
                <a:gd name="connsiteX4" fmla="*/ 10205047 w 10508361"/>
                <a:gd name="connsiteY4" fmla="*/ 682389 h 682389"/>
                <a:gd name="connsiteX5" fmla="*/ 2 w 10508361"/>
                <a:gd name="connsiteY5" fmla="*/ 682388 h 682389"/>
                <a:gd name="connsiteX6" fmla="*/ 532263 w 10508361"/>
                <a:gd name="connsiteY6" fmla="*/ 341196 h 682389"/>
                <a:gd name="connsiteX7" fmla="*/ 0 w 10508361"/>
                <a:gd name="connsiteY7" fmla="*/ 2 h 68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8361" h="682389">
                  <a:moveTo>
                    <a:pt x="0" y="0"/>
                  </a:moveTo>
                  <a:lnTo>
                    <a:pt x="10205048" y="0"/>
                  </a:lnTo>
                  <a:cubicBezTo>
                    <a:pt x="10372563" y="0"/>
                    <a:pt x="10508361" y="152758"/>
                    <a:pt x="10508361" y="341195"/>
                  </a:cubicBezTo>
                  <a:lnTo>
                    <a:pt x="10508360" y="341195"/>
                  </a:lnTo>
                  <a:cubicBezTo>
                    <a:pt x="10508360" y="529631"/>
                    <a:pt x="10372562" y="682389"/>
                    <a:pt x="10205047" y="682389"/>
                  </a:cubicBezTo>
                  <a:lnTo>
                    <a:pt x="2" y="682388"/>
                  </a:lnTo>
                  <a:lnTo>
                    <a:pt x="532263" y="341196"/>
                  </a:lnTo>
                  <a:lnTo>
                    <a:pt x="0" y="2"/>
                  </a:lnTo>
                  <a:close/>
                </a:path>
              </a:pathLst>
            </a:custGeom>
            <a:solidFill>
              <a:schemeClr val="accent1">
                <a:lumMod val="40000"/>
                <a:lumOff val="60000"/>
              </a:schemeClr>
            </a:solidFill>
            <a:ln w="25400">
              <a:gradFill flip="none" rotWithShape="1">
                <a:gsLst>
                  <a:gs pos="0">
                    <a:schemeClr val="bg1"/>
                  </a:gs>
                  <a:gs pos="100000">
                    <a:schemeClr val="bg1">
                      <a:lumMod val="85000"/>
                    </a:schemeClr>
                  </a:gs>
                </a:gsLst>
                <a:lin ang="8100000" scaled="1"/>
                <a:tileRect/>
              </a:gradFill>
            </a:ln>
            <a:effectLst>
              <a:outerShdw blurRad="254000" dist="889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a:ln>
                    <a:noFill/>
                  </a:ln>
                  <a:solidFill>
                    <a:prstClr val="black"/>
                  </a:solidFill>
                  <a:effectLst/>
                  <a:uLnTx/>
                  <a:uFillTx/>
                  <a:latin typeface="Calibri" panose="020F0502020204030204"/>
                  <a:ea typeface="+mn-ea"/>
                  <a:cs typeface="+mn-cs"/>
                </a:rPr>
                <a:t>İlim</a:t>
              </a:r>
            </a:p>
          </p:txBody>
        </p:sp>
        <p:sp>
          <p:nvSpPr>
            <p:cNvPr id="61" name="İkizkenar Üçgen 60"/>
            <p:cNvSpPr/>
            <p:nvPr/>
          </p:nvSpPr>
          <p:spPr>
            <a:xfrm rot="5400000">
              <a:off x="9369777" y="1632891"/>
              <a:ext cx="623261" cy="753979"/>
            </a:xfrm>
            <a:prstGeom prst="triangle">
              <a:avLst/>
            </a:prstGeom>
            <a:solidFill>
              <a:srgbClr val="38ACB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a:ln>
                    <a:noFill/>
                  </a:ln>
                  <a:solidFill>
                    <a:prstClr val="white"/>
                  </a:solidFill>
                  <a:effectLst/>
                  <a:uLnTx/>
                  <a:uFillTx/>
                  <a:latin typeface="Calibri" panose="020F0502020204030204"/>
                  <a:ea typeface="+mn-ea"/>
                  <a:cs typeface="+mn-cs"/>
                </a:rPr>
                <a:t>C</a:t>
              </a:r>
            </a:p>
          </p:txBody>
        </p:sp>
      </p:grpSp>
      <p:grpSp>
        <p:nvGrpSpPr>
          <p:cNvPr id="62" name="Grup 61"/>
          <p:cNvGrpSpPr/>
          <p:nvPr/>
        </p:nvGrpSpPr>
        <p:grpSpPr>
          <a:xfrm>
            <a:off x="7000342" y="3779213"/>
            <a:ext cx="5031233" cy="623261"/>
            <a:chOff x="9304418" y="1698250"/>
            <a:chExt cx="5031233" cy="623261"/>
          </a:xfrm>
        </p:grpSpPr>
        <p:sp>
          <p:nvSpPr>
            <p:cNvPr id="63" name="Serbest Form 62"/>
            <p:cNvSpPr/>
            <p:nvPr/>
          </p:nvSpPr>
          <p:spPr>
            <a:xfrm>
              <a:off x="9304420" y="1698250"/>
              <a:ext cx="5031231" cy="623261"/>
            </a:xfrm>
            <a:custGeom>
              <a:avLst/>
              <a:gdLst>
                <a:gd name="connsiteX0" fmla="*/ 0 w 10508361"/>
                <a:gd name="connsiteY0" fmla="*/ 0 h 682389"/>
                <a:gd name="connsiteX1" fmla="*/ 10205048 w 10508361"/>
                <a:gd name="connsiteY1" fmla="*/ 0 h 682389"/>
                <a:gd name="connsiteX2" fmla="*/ 10508361 w 10508361"/>
                <a:gd name="connsiteY2" fmla="*/ 341195 h 682389"/>
                <a:gd name="connsiteX3" fmla="*/ 10508360 w 10508361"/>
                <a:gd name="connsiteY3" fmla="*/ 341195 h 682389"/>
                <a:gd name="connsiteX4" fmla="*/ 10205047 w 10508361"/>
                <a:gd name="connsiteY4" fmla="*/ 682389 h 682389"/>
                <a:gd name="connsiteX5" fmla="*/ 2 w 10508361"/>
                <a:gd name="connsiteY5" fmla="*/ 682388 h 682389"/>
                <a:gd name="connsiteX6" fmla="*/ 532263 w 10508361"/>
                <a:gd name="connsiteY6" fmla="*/ 341196 h 682389"/>
                <a:gd name="connsiteX7" fmla="*/ 0 w 10508361"/>
                <a:gd name="connsiteY7" fmla="*/ 2 h 68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8361" h="682389">
                  <a:moveTo>
                    <a:pt x="0" y="0"/>
                  </a:moveTo>
                  <a:lnTo>
                    <a:pt x="10205048" y="0"/>
                  </a:lnTo>
                  <a:cubicBezTo>
                    <a:pt x="10372563" y="0"/>
                    <a:pt x="10508361" y="152758"/>
                    <a:pt x="10508361" y="341195"/>
                  </a:cubicBezTo>
                  <a:lnTo>
                    <a:pt x="10508360" y="341195"/>
                  </a:lnTo>
                  <a:cubicBezTo>
                    <a:pt x="10508360" y="529631"/>
                    <a:pt x="10372562" y="682389"/>
                    <a:pt x="10205047" y="682389"/>
                  </a:cubicBezTo>
                  <a:lnTo>
                    <a:pt x="2" y="682388"/>
                  </a:lnTo>
                  <a:lnTo>
                    <a:pt x="532263" y="341196"/>
                  </a:lnTo>
                  <a:lnTo>
                    <a:pt x="0" y="2"/>
                  </a:lnTo>
                  <a:close/>
                </a:path>
              </a:pathLst>
            </a:custGeom>
            <a:solidFill>
              <a:schemeClr val="accent1">
                <a:lumMod val="40000"/>
                <a:lumOff val="60000"/>
              </a:schemeClr>
            </a:solidFill>
            <a:ln w="25400">
              <a:gradFill flip="none" rotWithShape="1">
                <a:gsLst>
                  <a:gs pos="0">
                    <a:schemeClr val="bg1"/>
                  </a:gs>
                  <a:gs pos="100000">
                    <a:schemeClr val="bg1">
                      <a:lumMod val="85000"/>
                    </a:schemeClr>
                  </a:gs>
                </a:gsLst>
                <a:lin ang="8100000" scaled="1"/>
                <a:tileRect/>
              </a:gradFill>
            </a:ln>
            <a:effectLst>
              <a:outerShdw blurRad="254000" dist="889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a:ln>
                    <a:noFill/>
                  </a:ln>
                  <a:solidFill>
                    <a:prstClr val="black"/>
                  </a:solidFill>
                  <a:effectLst/>
                  <a:uLnTx/>
                  <a:uFillTx/>
                  <a:latin typeface="Calibri" panose="020F0502020204030204"/>
                  <a:ea typeface="+mn-ea"/>
                  <a:cs typeface="+mn-cs"/>
                </a:rPr>
                <a:t>Kudret</a:t>
              </a:r>
            </a:p>
          </p:txBody>
        </p:sp>
        <p:sp>
          <p:nvSpPr>
            <p:cNvPr id="64" name="İkizkenar Üçgen 63"/>
            <p:cNvSpPr/>
            <p:nvPr/>
          </p:nvSpPr>
          <p:spPr>
            <a:xfrm rot="5400000">
              <a:off x="9369777" y="1632891"/>
              <a:ext cx="623261" cy="753979"/>
            </a:xfrm>
            <a:prstGeom prst="triangle">
              <a:avLst/>
            </a:prstGeom>
            <a:solidFill>
              <a:srgbClr val="DA64B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a:ln>
                    <a:noFill/>
                  </a:ln>
                  <a:solidFill>
                    <a:prstClr val="white"/>
                  </a:solidFill>
                  <a:effectLst/>
                  <a:uLnTx/>
                  <a:uFillTx/>
                  <a:latin typeface="Calibri" panose="020F0502020204030204"/>
                  <a:ea typeface="+mn-ea"/>
                  <a:cs typeface="+mn-cs"/>
                </a:rPr>
                <a:t>D</a:t>
              </a:r>
            </a:p>
          </p:txBody>
        </p:sp>
      </p:grpSp>
      <p:grpSp>
        <p:nvGrpSpPr>
          <p:cNvPr id="65" name="Grup 64"/>
          <p:cNvGrpSpPr/>
          <p:nvPr/>
        </p:nvGrpSpPr>
        <p:grpSpPr>
          <a:xfrm>
            <a:off x="7029730" y="1976693"/>
            <a:ext cx="5001848" cy="623261"/>
            <a:chOff x="9304418" y="1698250"/>
            <a:chExt cx="4024881" cy="623261"/>
          </a:xfrm>
        </p:grpSpPr>
        <p:sp>
          <p:nvSpPr>
            <p:cNvPr id="66" name="Serbest Form 65"/>
            <p:cNvSpPr/>
            <p:nvPr/>
          </p:nvSpPr>
          <p:spPr>
            <a:xfrm>
              <a:off x="9304420" y="1698250"/>
              <a:ext cx="4024879" cy="623261"/>
            </a:xfrm>
            <a:custGeom>
              <a:avLst/>
              <a:gdLst>
                <a:gd name="connsiteX0" fmla="*/ 0 w 10508361"/>
                <a:gd name="connsiteY0" fmla="*/ 0 h 682389"/>
                <a:gd name="connsiteX1" fmla="*/ 10205048 w 10508361"/>
                <a:gd name="connsiteY1" fmla="*/ 0 h 682389"/>
                <a:gd name="connsiteX2" fmla="*/ 10508361 w 10508361"/>
                <a:gd name="connsiteY2" fmla="*/ 341195 h 682389"/>
                <a:gd name="connsiteX3" fmla="*/ 10508360 w 10508361"/>
                <a:gd name="connsiteY3" fmla="*/ 341195 h 682389"/>
                <a:gd name="connsiteX4" fmla="*/ 10205047 w 10508361"/>
                <a:gd name="connsiteY4" fmla="*/ 682389 h 682389"/>
                <a:gd name="connsiteX5" fmla="*/ 2 w 10508361"/>
                <a:gd name="connsiteY5" fmla="*/ 682388 h 682389"/>
                <a:gd name="connsiteX6" fmla="*/ 532263 w 10508361"/>
                <a:gd name="connsiteY6" fmla="*/ 341196 h 682389"/>
                <a:gd name="connsiteX7" fmla="*/ 0 w 10508361"/>
                <a:gd name="connsiteY7" fmla="*/ 2 h 68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8361" h="682389">
                  <a:moveTo>
                    <a:pt x="0" y="0"/>
                  </a:moveTo>
                  <a:lnTo>
                    <a:pt x="10205048" y="0"/>
                  </a:lnTo>
                  <a:cubicBezTo>
                    <a:pt x="10372563" y="0"/>
                    <a:pt x="10508361" y="152758"/>
                    <a:pt x="10508361" y="341195"/>
                  </a:cubicBezTo>
                  <a:lnTo>
                    <a:pt x="10508360" y="341195"/>
                  </a:lnTo>
                  <a:cubicBezTo>
                    <a:pt x="10508360" y="529631"/>
                    <a:pt x="10372562" y="682389"/>
                    <a:pt x="10205047" y="682389"/>
                  </a:cubicBezTo>
                  <a:lnTo>
                    <a:pt x="2" y="682388"/>
                  </a:lnTo>
                  <a:lnTo>
                    <a:pt x="532263" y="341196"/>
                  </a:lnTo>
                  <a:lnTo>
                    <a:pt x="0" y="2"/>
                  </a:lnTo>
                  <a:close/>
                </a:path>
              </a:pathLst>
            </a:custGeom>
            <a:solidFill>
              <a:schemeClr val="accent1">
                <a:lumMod val="40000"/>
                <a:lumOff val="60000"/>
              </a:schemeClr>
            </a:solidFill>
            <a:ln w="25400">
              <a:gradFill flip="none" rotWithShape="1">
                <a:gsLst>
                  <a:gs pos="0">
                    <a:schemeClr val="bg1"/>
                  </a:gs>
                  <a:gs pos="100000">
                    <a:schemeClr val="bg1">
                      <a:lumMod val="85000"/>
                    </a:schemeClr>
                  </a:gs>
                </a:gsLst>
                <a:lin ang="8100000" scaled="1"/>
                <a:tileRect/>
              </a:gradFill>
            </a:ln>
            <a:effectLst>
              <a:outerShdw blurRad="254000" dist="889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tr-TR" sz="3600" dirty="0"/>
                <a:t>Beka</a:t>
              </a:r>
              <a:endParaRPr kumimoji="0" lang="tr-TR" sz="4400" b="0" i="0" u="none" strike="noStrike" kern="1200" cap="none" spc="0" normalizeH="0" baseline="0" noProof="0" dirty="0">
                <a:ln>
                  <a:noFill/>
                </a:ln>
                <a:solidFill>
                  <a:prstClr val="black"/>
                </a:solidFill>
                <a:effectLst/>
                <a:uLnTx/>
                <a:uFillTx/>
              </a:endParaRPr>
            </a:p>
          </p:txBody>
        </p:sp>
        <p:sp>
          <p:nvSpPr>
            <p:cNvPr id="67" name="İkizkenar Üçgen 66"/>
            <p:cNvSpPr/>
            <p:nvPr/>
          </p:nvSpPr>
          <p:spPr>
            <a:xfrm rot="5400000">
              <a:off x="9369777" y="1632891"/>
              <a:ext cx="623261" cy="753979"/>
            </a:xfrm>
            <a:prstGeom prst="triangle">
              <a:avLst/>
            </a:prstGeom>
            <a:solidFill>
              <a:srgbClr val="FFBF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a:ln>
                    <a:noFill/>
                  </a:ln>
                  <a:solidFill>
                    <a:prstClr val="white"/>
                  </a:solidFill>
                  <a:effectLst/>
                  <a:uLnTx/>
                  <a:uFillTx/>
                  <a:latin typeface="Calibri" panose="020F0502020204030204"/>
                  <a:ea typeface="+mn-ea"/>
                  <a:cs typeface="+mn-cs"/>
                </a:rPr>
                <a:t>B</a:t>
              </a:r>
            </a:p>
          </p:txBody>
        </p:sp>
      </p:grpSp>
      <p:sp>
        <p:nvSpPr>
          <p:cNvPr id="71" name="Dikdörtgen 70"/>
          <p:cNvSpPr/>
          <p:nvPr/>
        </p:nvSpPr>
        <p:spPr>
          <a:xfrm>
            <a:off x="6227098" y="4853081"/>
            <a:ext cx="777481" cy="6232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a:ln>
                  <a:noFill/>
                </a:ln>
                <a:solidFill>
                  <a:srgbClr val="FF0000"/>
                </a:solidFill>
                <a:effectLst/>
                <a:uLnTx/>
                <a:uFillTx/>
                <a:latin typeface="Calibri" panose="020F0502020204030204"/>
                <a:ea typeface="+mn-ea"/>
                <a:cs typeface="+mn-cs"/>
              </a:rPr>
              <a:t>X</a:t>
            </a:r>
          </a:p>
        </p:txBody>
      </p:sp>
      <p:sp>
        <p:nvSpPr>
          <p:cNvPr id="73" name="Dikdörtgen 72"/>
          <p:cNvSpPr/>
          <p:nvPr/>
        </p:nvSpPr>
        <p:spPr>
          <a:xfrm>
            <a:off x="6213104" y="2890981"/>
            <a:ext cx="777481" cy="6232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a:ln>
                  <a:noFill/>
                </a:ln>
                <a:solidFill>
                  <a:srgbClr val="FF0000"/>
                </a:solidFill>
                <a:effectLst/>
                <a:uLnTx/>
                <a:uFillTx/>
                <a:latin typeface="Calibri" panose="020F0502020204030204"/>
                <a:ea typeface="+mn-ea"/>
                <a:cs typeface="+mn-cs"/>
              </a:rPr>
              <a:t>X</a:t>
            </a:r>
          </a:p>
        </p:txBody>
      </p:sp>
      <p:sp>
        <p:nvSpPr>
          <p:cNvPr id="74" name="Dikdörtgen 73"/>
          <p:cNvSpPr/>
          <p:nvPr/>
        </p:nvSpPr>
        <p:spPr>
          <a:xfrm>
            <a:off x="6187307" y="3773098"/>
            <a:ext cx="777481" cy="6232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a:ln>
                  <a:noFill/>
                </a:ln>
                <a:solidFill>
                  <a:srgbClr val="FF0000"/>
                </a:solidFill>
                <a:effectLst/>
                <a:uLnTx/>
                <a:uFillTx/>
                <a:latin typeface="Calibri" panose="020F0502020204030204"/>
                <a:ea typeface="+mn-ea"/>
                <a:cs typeface="+mn-cs"/>
              </a:rPr>
              <a:t>X</a:t>
            </a:r>
          </a:p>
        </p:txBody>
      </p:sp>
      <p:sp>
        <p:nvSpPr>
          <p:cNvPr id="26" name="Dikdörtgen 25"/>
          <p:cNvSpPr/>
          <p:nvPr/>
        </p:nvSpPr>
        <p:spPr>
          <a:xfrm>
            <a:off x="8257933" y="-59870"/>
            <a:ext cx="3898228" cy="59355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a:ln>
                  <a:noFill/>
                </a:ln>
                <a:solidFill>
                  <a:prstClr val="white"/>
                </a:solidFill>
                <a:effectLst/>
                <a:uLnTx/>
                <a:uFillTx/>
                <a:latin typeface="Calibri" panose="020F0502020204030204"/>
                <a:ea typeface="+mn-ea"/>
                <a:cs typeface="+mn-cs"/>
              </a:rPr>
              <a:t>ÖSYM, TYT 2019 sorusu</a:t>
            </a:r>
          </a:p>
        </p:txBody>
      </p:sp>
    </p:spTree>
    <p:custDataLst>
      <p:tags r:id="rId1"/>
    </p:custDataLst>
    <p:extLst>
      <p:ext uri="{BB962C8B-B14F-4D97-AF65-F5344CB8AC3E}">
        <p14:creationId xmlns:p14="http://schemas.microsoft.com/office/powerpoint/2010/main" val="25838294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childTnLst>
                                  <p:subTnLst>
                                    <p:audio>
                                      <p:cMediaNode>
                                        <p:cTn display="0" masterRel="sameClick">
                                          <p:stCondLst>
                                            <p:cond evt="begin" delay="0">
                                              <p:tn val="5"/>
                                            </p:cond>
                                          </p:stCondLst>
                                          <p:endCondLst>
                                            <p:cond evt="onStopAudio" delay="0">
                                              <p:tgtEl>
                                                <p:sldTgt/>
                                              </p:tgtEl>
                                            </p:cond>
                                          </p:endCondLst>
                                        </p:cTn>
                                        <p:tgtEl>
                                          <p:sndTgt r:embed="rId4" name="WrongAnswerSFX.wav"/>
                                        </p:tgtEl>
                                      </p:cMediaNode>
                                    </p:audio>
                                  </p:sub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56"/>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fade">
                                      <p:cBhvr>
                                        <p:cTn id="13" dur="1000"/>
                                        <p:tgtEl>
                                          <p:spTgt spid="71"/>
                                        </p:tgtEl>
                                      </p:cBhvr>
                                    </p:animEffect>
                                  </p:childTnLst>
                                  <p:subTnLst>
                                    <p:audio>
                                      <p:cMediaNode>
                                        <p:cTn display="0" masterRel="sameClick">
                                          <p:stCondLst>
                                            <p:cond evt="begin" delay="0">
                                              <p:tn val="11"/>
                                            </p:cond>
                                          </p:stCondLst>
                                          <p:endCondLst>
                                            <p:cond evt="onStopAudio" delay="0">
                                              <p:tgtEl>
                                                <p:sldTgt/>
                                              </p:tgtEl>
                                            </p:cond>
                                          </p:endCondLst>
                                        </p:cTn>
                                        <p:tgtEl>
                                          <p:sndTgt r:embed="rId4" name="WrongAnswerSFX.wav"/>
                                        </p:tgtEl>
                                      </p:cMediaNode>
                                    </p:audio>
                                  </p:subTnLst>
                                </p:cTn>
                              </p:par>
                            </p:childTnLst>
                          </p:cTn>
                        </p:par>
                      </p:childTnLst>
                    </p:cTn>
                  </p:par>
                </p:childTnLst>
              </p:cTn>
              <p:nextCondLst>
                <p:cond evt="onClick" delay="0">
                  <p:tgtEl>
                    <p:spTgt spid="56"/>
                  </p:tgtEl>
                </p:cond>
              </p:nextCondLst>
            </p:seq>
            <p:seq concurrent="1" nextAc="seek">
              <p:cTn id="14" restart="whenNotActive" fill="hold" evtFilter="cancelBubble" nodeType="interactiveSeq">
                <p:stCondLst>
                  <p:cond evt="onClick" delay="0">
                    <p:tgtEl>
                      <p:spTgt spid="59"/>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100"/>
                                  </p:stCondLst>
                                  <p:childTnLst>
                                    <p:set>
                                      <p:cBhvr>
                                        <p:cTn id="18" dur="1" fill="hold">
                                          <p:stCondLst>
                                            <p:cond delay="0"/>
                                          </p:stCondLst>
                                        </p:cTn>
                                        <p:tgtEl>
                                          <p:spTgt spid="73"/>
                                        </p:tgtEl>
                                        <p:attrNameLst>
                                          <p:attrName>style.visibility</p:attrName>
                                        </p:attrNameLst>
                                      </p:cBhvr>
                                      <p:to>
                                        <p:strVal val="visible"/>
                                      </p:to>
                                    </p:set>
                                    <p:animEffect transition="in" filter="fade">
                                      <p:cBhvr>
                                        <p:cTn id="19" dur="1000"/>
                                        <p:tgtEl>
                                          <p:spTgt spid="73"/>
                                        </p:tgtEl>
                                      </p:cBhvr>
                                    </p:animEffect>
                                  </p:childTnLst>
                                  <p:subTnLst>
                                    <p:audio>
                                      <p:cMediaNode>
                                        <p:cTn display="0" masterRel="sameClick">
                                          <p:stCondLst>
                                            <p:cond evt="begin" delay="0">
                                              <p:tn val="17"/>
                                            </p:cond>
                                          </p:stCondLst>
                                          <p:endCondLst>
                                            <p:cond evt="onStopAudio" delay="0">
                                              <p:tgtEl>
                                                <p:sldTgt/>
                                              </p:tgtEl>
                                            </p:cond>
                                          </p:endCondLst>
                                        </p:cTn>
                                        <p:tgtEl>
                                          <p:sndTgt r:embed="rId4" name="WrongAnswerSFX.wav"/>
                                        </p:tgtEl>
                                      </p:cMediaNode>
                                    </p:audio>
                                  </p:subTnLst>
                                </p:cTn>
                              </p:par>
                            </p:childTnLst>
                          </p:cTn>
                        </p:par>
                      </p:childTnLst>
                    </p:cTn>
                  </p:par>
                </p:childTnLst>
              </p:cTn>
              <p:nextCondLst>
                <p:cond evt="onClick" delay="0">
                  <p:tgtEl>
                    <p:spTgt spid="59"/>
                  </p:tgtEl>
                </p:cond>
              </p:nextCondLst>
            </p:seq>
            <p:seq concurrent="1" nextAc="seek">
              <p:cTn id="20" restart="whenNotActive" fill="hold" evtFilter="cancelBubble" nodeType="interactiveSeq">
                <p:stCondLst>
                  <p:cond evt="onClick" delay="0">
                    <p:tgtEl>
                      <p:spTgt spid="62"/>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4"/>
                                        </p:tgtEl>
                                        <p:attrNameLst>
                                          <p:attrName>style.visibility</p:attrName>
                                        </p:attrNameLst>
                                      </p:cBhvr>
                                      <p:to>
                                        <p:strVal val="visible"/>
                                      </p:to>
                                    </p:set>
                                    <p:animEffect transition="in" filter="fade">
                                      <p:cBhvr>
                                        <p:cTn id="25" dur="1250"/>
                                        <p:tgtEl>
                                          <p:spTgt spid="74"/>
                                        </p:tgtEl>
                                      </p:cBhvr>
                                    </p:animEffect>
                                  </p:childTnLst>
                                  <p:subTnLst>
                                    <p:audio>
                                      <p:cMediaNode>
                                        <p:cTn display="0" masterRel="sameClick">
                                          <p:stCondLst>
                                            <p:cond evt="begin" delay="0">
                                              <p:tn val="23"/>
                                            </p:cond>
                                          </p:stCondLst>
                                          <p:endCondLst>
                                            <p:cond evt="onStopAudio" delay="0">
                                              <p:tgtEl>
                                                <p:sldTgt/>
                                              </p:tgtEl>
                                            </p:cond>
                                          </p:endCondLst>
                                        </p:cTn>
                                        <p:tgtEl>
                                          <p:sndTgt r:embed="rId4" name="WrongAnswerSFX.wav"/>
                                        </p:tgtEl>
                                      </p:cMediaNode>
                                    </p:audio>
                                  </p:subTnLst>
                                </p:cTn>
                              </p:par>
                            </p:childTnLst>
                          </p:cTn>
                        </p:par>
                      </p:childTnLst>
                    </p:cTn>
                  </p:par>
                </p:childTnLst>
              </p:cTn>
              <p:nextCondLst>
                <p:cond evt="onClick" delay="0">
                  <p:tgtEl>
                    <p:spTgt spid="62"/>
                  </p:tgtEl>
                </p:cond>
              </p:nextCondLst>
            </p:seq>
            <p:seq concurrent="1" nextAc="seek">
              <p:cTn id="26" restart="whenNotActive" fill="hold" evtFilter="cancelBubble" nodeType="interactiveSeq">
                <p:stCondLst>
                  <p:cond evt="onClick" delay="0">
                    <p:tgtEl>
                      <p:spTgt spid="65"/>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1"/>
                                        </p:tgtEl>
                                        <p:attrNameLst>
                                          <p:attrName>style.visibility</p:attrName>
                                        </p:attrNameLst>
                                      </p:cBhvr>
                                      <p:to>
                                        <p:strVal val="visible"/>
                                      </p:to>
                                    </p:set>
                                    <p:animEffect transition="in" filter="fade">
                                      <p:cBhvr>
                                        <p:cTn id="31" dur="1500"/>
                                        <p:tgtEl>
                                          <p:spTgt spid="131"/>
                                        </p:tgtEl>
                                      </p:cBhvr>
                                    </p:animEffect>
                                  </p:childTnLst>
                                  <p:subTnLst>
                                    <p:audio>
                                      <p:cMediaNode>
                                        <p:cTn display="0" masterRel="sameClick">
                                          <p:stCondLst>
                                            <p:cond evt="begin" delay="0">
                                              <p:tn val="29"/>
                                            </p:cond>
                                          </p:stCondLst>
                                          <p:endCondLst>
                                            <p:cond evt="onStopAudio" delay="0">
                                              <p:tgtEl>
                                                <p:sldTgt/>
                                              </p:tgtEl>
                                            </p:cond>
                                          </p:endCondLst>
                                        </p:cTn>
                                        <p:tgtEl>
                                          <p:sndTgt r:embed="rId5" name="CorrectAnswerSFX.wav"/>
                                        </p:tgtEl>
                                      </p:cMediaNode>
                                    </p:audio>
                                  </p:subTnLst>
                                </p:cTn>
                              </p:par>
                            </p:childTnLst>
                          </p:cTn>
                        </p:par>
                      </p:childTnLst>
                    </p:cTn>
                  </p:par>
                </p:childTnLst>
              </p:cTn>
              <p:nextCondLst>
                <p:cond evt="onClick" delay="0">
                  <p:tgtEl>
                    <p:spTgt spid="65"/>
                  </p:tgtEl>
                </p:cond>
              </p:nextCondLst>
            </p:seq>
          </p:childTnLst>
        </p:cTn>
      </p:par>
    </p:tnLst>
    <p:bldLst>
      <p:bldP spid="131" grpId="0" animBg="1"/>
      <p:bldP spid="30" grpId="0" animBg="1"/>
      <p:bldP spid="71" grpId="0" animBg="1"/>
      <p:bldP spid="73" grpId="0" animBg="1"/>
      <p:bldP spid="7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Dikdörtgen 130"/>
          <p:cNvSpPr/>
          <p:nvPr/>
        </p:nvSpPr>
        <p:spPr>
          <a:xfrm>
            <a:off x="92920" y="5062306"/>
            <a:ext cx="582662" cy="5394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a:ln>
                  <a:noFill/>
                </a:ln>
                <a:solidFill>
                  <a:srgbClr val="00B050"/>
                </a:solidFill>
                <a:effectLst/>
                <a:uLnTx/>
                <a:uFillTx/>
                <a:latin typeface="Calibri" panose="020F0502020204030204"/>
                <a:ea typeface="+mn-ea"/>
                <a:cs typeface="+mn-cs"/>
              </a:rPr>
              <a:t>✔</a:t>
            </a:r>
          </a:p>
        </p:txBody>
      </p:sp>
      <p:sp>
        <p:nvSpPr>
          <p:cNvPr id="132" name="Dikdörtgen 131"/>
          <p:cNvSpPr/>
          <p:nvPr/>
        </p:nvSpPr>
        <p:spPr>
          <a:xfrm>
            <a:off x="140558" y="3610006"/>
            <a:ext cx="504966" cy="50437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4000" b="1" i="0" u="none" strike="noStrike" kern="1200" cap="none" spc="0" normalizeH="0" baseline="0" noProof="0" dirty="0">
                <a:ln>
                  <a:noFill/>
                </a:ln>
                <a:solidFill>
                  <a:srgbClr val="FF0000"/>
                </a:solidFill>
                <a:effectLst/>
                <a:uLnTx/>
                <a:uFillTx/>
                <a:latin typeface="Calibri" panose="020F0502020204030204"/>
                <a:ea typeface="+mn-ea"/>
                <a:cs typeface="+mn-cs"/>
              </a:rPr>
              <a:t>x</a:t>
            </a:r>
          </a:p>
        </p:txBody>
      </p:sp>
      <p:sp>
        <p:nvSpPr>
          <p:cNvPr id="133" name="Dikdörtgen 132"/>
          <p:cNvSpPr/>
          <p:nvPr/>
        </p:nvSpPr>
        <p:spPr>
          <a:xfrm>
            <a:off x="135629" y="5795146"/>
            <a:ext cx="504966" cy="50437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4000" b="1" i="0" u="none" strike="noStrike" kern="1200" cap="none" spc="0" normalizeH="0" baseline="0" noProof="0" dirty="0">
                <a:ln>
                  <a:noFill/>
                </a:ln>
                <a:solidFill>
                  <a:srgbClr val="FF0000"/>
                </a:solidFill>
                <a:effectLst/>
                <a:uLnTx/>
                <a:uFillTx/>
                <a:latin typeface="Calibri" panose="020F0502020204030204"/>
                <a:ea typeface="+mn-ea"/>
                <a:cs typeface="+mn-cs"/>
              </a:rPr>
              <a:t>x</a:t>
            </a:r>
          </a:p>
        </p:txBody>
      </p:sp>
      <p:sp>
        <p:nvSpPr>
          <p:cNvPr id="127" name="Dikdörtgen 126"/>
          <p:cNvSpPr/>
          <p:nvPr/>
        </p:nvSpPr>
        <p:spPr>
          <a:xfrm>
            <a:off x="122829" y="2858304"/>
            <a:ext cx="382138" cy="50437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4000" b="1" i="0" u="none" strike="noStrike" kern="1200" cap="none" spc="0" normalizeH="0" baseline="0" noProof="0" dirty="0">
                <a:ln>
                  <a:noFill/>
                </a:ln>
                <a:solidFill>
                  <a:srgbClr val="FF0000"/>
                </a:solidFill>
                <a:effectLst/>
                <a:uLnTx/>
                <a:uFillTx/>
                <a:latin typeface="Calibri" panose="020F0502020204030204"/>
                <a:ea typeface="+mn-ea"/>
                <a:cs typeface="+mn-cs"/>
              </a:rPr>
              <a:t>x</a:t>
            </a:r>
          </a:p>
        </p:txBody>
      </p:sp>
      <p:sp>
        <p:nvSpPr>
          <p:cNvPr id="72" name="İçerik Yer Tutucusu 2"/>
          <p:cNvSpPr txBox="1">
            <a:spLocks/>
          </p:cNvSpPr>
          <p:nvPr/>
        </p:nvSpPr>
        <p:spPr>
          <a:xfrm>
            <a:off x="122829" y="24558"/>
            <a:ext cx="12019073" cy="2502528"/>
          </a:xfrm>
          <a:prstGeom prst="rect">
            <a:avLst/>
          </a:prstGeom>
          <a:solidFill>
            <a:schemeClr val="accent1">
              <a:lumMod val="20000"/>
              <a:lumOff val="80000"/>
            </a:schemeClr>
          </a:solidFill>
          <a:ln w="31750">
            <a:gradFill>
              <a:gsLst>
                <a:gs pos="0">
                  <a:schemeClr val="bg1">
                    <a:alpha val="99000"/>
                  </a:schemeClr>
                </a:gs>
                <a:gs pos="100000">
                  <a:schemeClr val="bg1"/>
                </a:gs>
              </a:gsLst>
              <a:lin ang="5400000" scaled="1"/>
            </a:gradFill>
          </a:ln>
          <a:effectLst>
            <a:outerShdw blurRad="50800" dist="38100" dir="8100000" algn="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pPr lvl="0" algn="just"/>
            <a:r>
              <a:rPr lang="tr-TR" sz="3200" dirty="0"/>
              <a:t>“Üstlerindeki göğe bakmıyorlar mı? Hiçbir kusuru olmaksızın onu nasıl kurduk, nasıl süsledik. Yeryüzünü de düzledik, üzerine sarsılmaz dağlar yerleştirdik, orada her türden güzel bitkiler yetiştirdik; Bize yönelen her kula aydınlatıcı ve hatırlatıcı olsun diye.” (</a:t>
            </a:r>
            <a:r>
              <a:rPr lang="tr-TR" sz="3200" dirty="0" err="1"/>
              <a:t>Kâf</a:t>
            </a:r>
            <a:r>
              <a:rPr lang="tr-TR" sz="3200" dirty="0"/>
              <a:t> suresi, 6-8. ayetler) </a:t>
            </a:r>
          </a:p>
          <a:p>
            <a:pPr lvl="0" algn="just"/>
            <a:r>
              <a:rPr lang="tr-TR" sz="3200" b="1" dirty="0"/>
              <a:t>2. Bu ayetlerde Allah’ın sıfatlarından hangisi vurgulanmaktadır?</a:t>
            </a:r>
            <a:endParaRPr kumimoji="0" lang="tr-TR" sz="3600" b="1" i="0" u="sng" strike="noStrike" kern="1200" cap="none" spc="0" normalizeH="0" baseline="0" noProof="0" dirty="0">
              <a:ln>
                <a:noFill/>
              </a:ln>
              <a:solidFill>
                <a:prstClr val="black"/>
              </a:solidFill>
              <a:effectLst/>
              <a:uLnTx/>
              <a:uFillTx/>
              <a:latin typeface="Calibri" panose="020F0502020204030204"/>
            </a:endParaRPr>
          </a:p>
        </p:txBody>
      </p:sp>
      <p:grpSp>
        <p:nvGrpSpPr>
          <p:cNvPr id="105" name="A"/>
          <p:cNvGrpSpPr/>
          <p:nvPr/>
        </p:nvGrpSpPr>
        <p:grpSpPr>
          <a:xfrm>
            <a:off x="495508" y="2844657"/>
            <a:ext cx="11527754" cy="543553"/>
            <a:chOff x="955343" y="3343700"/>
            <a:chExt cx="11527754" cy="682389"/>
          </a:xfrm>
          <a:effectLst/>
        </p:grpSpPr>
        <p:sp>
          <p:nvSpPr>
            <p:cNvPr id="97" name="Yuvarlatılmış Dikdörtgen 96"/>
            <p:cNvSpPr/>
            <p:nvPr/>
          </p:nvSpPr>
          <p:spPr>
            <a:xfrm>
              <a:off x="955343" y="3343700"/>
              <a:ext cx="1201003" cy="682388"/>
            </a:xfrm>
            <a:prstGeom prst="roundRect">
              <a:avLst/>
            </a:prstGeom>
            <a:solidFill>
              <a:schemeClr val="accent6"/>
            </a:solidFill>
            <a:ln>
              <a:noFill/>
            </a:ln>
            <a:effectLst>
              <a:outerShdw blurRad="228600" dist="190500" dir="8580000" sx="61000" sy="61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6" name="Serbest Form 95"/>
            <p:cNvSpPr/>
            <p:nvPr/>
          </p:nvSpPr>
          <p:spPr>
            <a:xfrm>
              <a:off x="1237757" y="3343700"/>
              <a:ext cx="11245340" cy="682389"/>
            </a:xfrm>
            <a:custGeom>
              <a:avLst/>
              <a:gdLst>
                <a:gd name="connsiteX0" fmla="*/ 0 w 10508361"/>
                <a:gd name="connsiteY0" fmla="*/ 0 h 682389"/>
                <a:gd name="connsiteX1" fmla="*/ 10205048 w 10508361"/>
                <a:gd name="connsiteY1" fmla="*/ 0 h 682389"/>
                <a:gd name="connsiteX2" fmla="*/ 10508361 w 10508361"/>
                <a:gd name="connsiteY2" fmla="*/ 341195 h 682389"/>
                <a:gd name="connsiteX3" fmla="*/ 10508360 w 10508361"/>
                <a:gd name="connsiteY3" fmla="*/ 341195 h 682389"/>
                <a:gd name="connsiteX4" fmla="*/ 10205047 w 10508361"/>
                <a:gd name="connsiteY4" fmla="*/ 682389 h 682389"/>
                <a:gd name="connsiteX5" fmla="*/ 2 w 10508361"/>
                <a:gd name="connsiteY5" fmla="*/ 682388 h 682389"/>
                <a:gd name="connsiteX6" fmla="*/ 532263 w 10508361"/>
                <a:gd name="connsiteY6" fmla="*/ 341196 h 682389"/>
                <a:gd name="connsiteX7" fmla="*/ 0 w 10508361"/>
                <a:gd name="connsiteY7" fmla="*/ 2 h 68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8361" h="682389">
                  <a:moveTo>
                    <a:pt x="0" y="0"/>
                  </a:moveTo>
                  <a:lnTo>
                    <a:pt x="10205048" y="0"/>
                  </a:lnTo>
                  <a:cubicBezTo>
                    <a:pt x="10372563" y="0"/>
                    <a:pt x="10508361" y="152758"/>
                    <a:pt x="10508361" y="341195"/>
                  </a:cubicBezTo>
                  <a:lnTo>
                    <a:pt x="10508360" y="341195"/>
                  </a:lnTo>
                  <a:cubicBezTo>
                    <a:pt x="10508360" y="529631"/>
                    <a:pt x="10372562" y="682389"/>
                    <a:pt x="10205047" y="682389"/>
                  </a:cubicBezTo>
                  <a:lnTo>
                    <a:pt x="2" y="682388"/>
                  </a:lnTo>
                  <a:lnTo>
                    <a:pt x="532263" y="341196"/>
                  </a:lnTo>
                  <a:lnTo>
                    <a:pt x="0" y="2"/>
                  </a:lnTo>
                  <a:close/>
                </a:path>
              </a:pathLst>
            </a:custGeom>
            <a:solidFill>
              <a:schemeClr val="accent1">
                <a:lumMod val="40000"/>
                <a:lumOff val="60000"/>
              </a:schemeClr>
            </a:solidFill>
            <a:ln w="25400">
              <a:gradFill flip="none" rotWithShape="1">
                <a:gsLst>
                  <a:gs pos="0">
                    <a:schemeClr val="bg1"/>
                  </a:gs>
                  <a:gs pos="100000">
                    <a:schemeClr val="bg1">
                      <a:lumMod val="85000"/>
                    </a:schemeClr>
                  </a:gs>
                </a:gsLst>
                <a:lin ang="8100000" scaled="1"/>
                <a:tileRect/>
              </a:gradFill>
            </a:ln>
            <a:effectLst>
              <a:outerShdw blurRad="254000" dist="889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a:ln>
                    <a:noFill/>
                  </a:ln>
                  <a:solidFill>
                    <a:prstClr val="black"/>
                  </a:solidFill>
                  <a:effectLst/>
                  <a:uLnTx/>
                  <a:uFillTx/>
                  <a:latin typeface="Calibri" panose="020F0502020204030204"/>
                  <a:ea typeface="+mn-ea"/>
                  <a:cs typeface="+mn-cs"/>
                </a:rPr>
                <a:t>Kelam</a:t>
              </a:r>
              <a:endParaRPr kumimoji="0" lang="tr-TR"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04" name="Dikdörtgen 103"/>
          <p:cNvSpPr/>
          <p:nvPr/>
        </p:nvSpPr>
        <p:spPr>
          <a:xfrm>
            <a:off x="382136" y="2739419"/>
            <a:ext cx="723332"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1" i="0" u="none" strike="noStrike" kern="1200" cap="none" spc="50" normalizeH="0" baseline="0" noProof="0" dirty="0">
                <a:ln w="9525" cmpd="sng">
                  <a:solidFill>
                    <a:prstClr val="white"/>
                  </a:solidFill>
                  <a:prstDash val="solid"/>
                </a:ln>
                <a:solidFill>
                  <a:srgbClr val="70AD47">
                    <a:tint val="1000"/>
                  </a:srgbClr>
                </a:solidFill>
                <a:effectLst>
                  <a:glow rad="38100">
                    <a:srgbClr val="5B9BD5">
                      <a:alpha val="40000"/>
                    </a:srgbClr>
                  </a:glow>
                </a:effectLst>
                <a:uLnTx/>
                <a:uFillTx/>
                <a:latin typeface="Calibri" panose="020F0502020204030204"/>
                <a:ea typeface="+mn-ea"/>
                <a:cs typeface="+mn-cs"/>
              </a:rPr>
              <a:t>A</a:t>
            </a:r>
          </a:p>
        </p:txBody>
      </p:sp>
      <p:grpSp>
        <p:nvGrpSpPr>
          <p:cNvPr id="118" name="B"/>
          <p:cNvGrpSpPr/>
          <p:nvPr/>
        </p:nvGrpSpPr>
        <p:grpSpPr>
          <a:xfrm>
            <a:off x="584239" y="5065806"/>
            <a:ext cx="11527754" cy="543553"/>
            <a:chOff x="955343" y="3343700"/>
            <a:chExt cx="11527754" cy="682389"/>
          </a:xfrm>
        </p:grpSpPr>
        <p:sp>
          <p:nvSpPr>
            <p:cNvPr id="119" name="Yuvarlatılmış Dikdörtgen 118"/>
            <p:cNvSpPr/>
            <p:nvPr/>
          </p:nvSpPr>
          <p:spPr>
            <a:xfrm>
              <a:off x="955343" y="3343700"/>
              <a:ext cx="1201003" cy="682388"/>
            </a:xfrm>
            <a:prstGeom prst="roundRect">
              <a:avLst/>
            </a:prstGeom>
            <a:solidFill>
              <a:srgbClr val="DA64B7"/>
            </a:solidFill>
            <a:ln>
              <a:noFill/>
            </a:ln>
            <a:effectLst>
              <a:outerShdw blurRad="228600" dist="190500" dir="8580000" sx="61000" sy="61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0" name="Serbest Form 119"/>
            <p:cNvSpPr/>
            <p:nvPr/>
          </p:nvSpPr>
          <p:spPr>
            <a:xfrm>
              <a:off x="1237757" y="3343700"/>
              <a:ext cx="11245340" cy="682389"/>
            </a:xfrm>
            <a:custGeom>
              <a:avLst/>
              <a:gdLst>
                <a:gd name="connsiteX0" fmla="*/ 0 w 10508361"/>
                <a:gd name="connsiteY0" fmla="*/ 0 h 682389"/>
                <a:gd name="connsiteX1" fmla="*/ 10205048 w 10508361"/>
                <a:gd name="connsiteY1" fmla="*/ 0 h 682389"/>
                <a:gd name="connsiteX2" fmla="*/ 10508361 w 10508361"/>
                <a:gd name="connsiteY2" fmla="*/ 341195 h 682389"/>
                <a:gd name="connsiteX3" fmla="*/ 10508360 w 10508361"/>
                <a:gd name="connsiteY3" fmla="*/ 341195 h 682389"/>
                <a:gd name="connsiteX4" fmla="*/ 10205047 w 10508361"/>
                <a:gd name="connsiteY4" fmla="*/ 682389 h 682389"/>
                <a:gd name="connsiteX5" fmla="*/ 2 w 10508361"/>
                <a:gd name="connsiteY5" fmla="*/ 682388 h 682389"/>
                <a:gd name="connsiteX6" fmla="*/ 532263 w 10508361"/>
                <a:gd name="connsiteY6" fmla="*/ 341196 h 682389"/>
                <a:gd name="connsiteX7" fmla="*/ 0 w 10508361"/>
                <a:gd name="connsiteY7" fmla="*/ 2 h 68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8361" h="682389">
                  <a:moveTo>
                    <a:pt x="0" y="0"/>
                  </a:moveTo>
                  <a:lnTo>
                    <a:pt x="10205048" y="0"/>
                  </a:lnTo>
                  <a:cubicBezTo>
                    <a:pt x="10372563" y="0"/>
                    <a:pt x="10508361" y="152758"/>
                    <a:pt x="10508361" y="341195"/>
                  </a:cubicBezTo>
                  <a:lnTo>
                    <a:pt x="10508360" y="341195"/>
                  </a:lnTo>
                  <a:cubicBezTo>
                    <a:pt x="10508360" y="529631"/>
                    <a:pt x="10372562" y="682389"/>
                    <a:pt x="10205047" y="682389"/>
                  </a:cubicBezTo>
                  <a:lnTo>
                    <a:pt x="2" y="682388"/>
                  </a:lnTo>
                  <a:lnTo>
                    <a:pt x="532263" y="341196"/>
                  </a:lnTo>
                  <a:lnTo>
                    <a:pt x="0" y="2"/>
                  </a:lnTo>
                  <a:close/>
                </a:path>
              </a:pathLst>
            </a:custGeom>
            <a:solidFill>
              <a:schemeClr val="accent1">
                <a:lumMod val="40000"/>
                <a:lumOff val="60000"/>
              </a:schemeClr>
            </a:solidFill>
            <a:ln w="25400">
              <a:gradFill flip="none" rotWithShape="1">
                <a:gsLst>
                  <a:gs pos="0">
                    <a:schemeClr val="bg1"/>
                  </a:gs>
                  <a:gs pos="100000">
                    <a:schemeClr val="bg1">
                      <a:lumMod val="85000"/>
                    </a:schemeClr>
                  </a:gs>
                </a:gsLst>
                <a:lin ang="8100000" scaled="1"/>
                <a:tileRect/>
              </a:gradFill>
            </a:ln>
            <a:effectLst>
              <a:outerShdw blurRad="254000" dist="889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lvl="0" algn="ctr">
                <a:defRPr/>
              </a:pPr>
              <a:r>
                <a:rPr lang="tr-TR" sz="3600" dirty="0"/>
                <a:t>Tekvin</a:t>
              </a:r>
              <a:endParaRPr kumimoji="0" lang="tr-TR" sz="3600" b="0" i="0" u="none" strike="noStrike" kern="1200" cap="none" spc="0" normalizeH="0" baseline="0" noProof="0" dirty="0">
                <a:ln>
                  <a:noFill/>
                </a:ln>
                <a:solidFill>
                  <a:prstClr val="black"/>
                </a:solidFill>
                <a:effectLst/>
                <a:uLnTx/>
                <a:uFillTx/>
                <a:latin typeface="Calibri" panose="020F0502020204030204"/>
              </a:endParaRPr>
            </a:p>
          </p:txBody>
        </p:sp>
      </p:grpSp>
      <p:grpSp>
        <p:nvGrpSpPr>
          <p:cNvPr id="121" name="C"/>
          <p:cNvGrpSpPr/>
          <p:nvPr/>
        </p:nvGrpSpPr>
        <p:grpSpPr>
          <a:xfrm>
            <a:off x="513237" y="3590418"/>
            <a:ext cx="11527754" cy="543553"/>
            <a:chOff x="955343" y="3343700"/>
            <a:chExt cx="11527754" cy="682389"/>
          </a:xfrm>
        </p:grpSpPr>
        <p:sp>
          <p:nvSpPr>
            <p:cNvPr id="122" name="Yuvarlatılmış Dikdörtgen 121"/>
            <p:cNvSpPr/>
            <p:nvPr/>
          </p:nvSpPr>
          <p:spPr>
            <a:xfrm>
              <a:off x="955343" y="3343700"/>
              <a:ext cx="1201003" cy="682388"/>
            </a:xfrm>
            <a:prstGeom prst="roundRect">
              <a:avLst/>
            </a:prstGeom>
            <a:solidFill>
              <a:srgbClr val="FFC000"/>
            </a:solidFill>
            <a:ln>
              <a:noFill/>
            </a:ln>
            <a:effectLst>
              <a:outerShdw blurRad="228600" dist="190500" dir="8580000" sx="61000" sy="61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3" name="Serbest Form 122"/>
            <p:cNvSpPr/>
            <p:nvPr/>
          </p:nvSpPr>
          <p:spPr>
            <a:xfrm>
              <a:off x="1237757" y="3343700"/>
              <a:ext cx="11245340" cy="682389"/>
            </a:xfrm>
            <a:custGeom>
              <a:avLst/>
              <a:gdLst>
                <a:gd name="connsiteX0" fmla="*/ 0 w 10508361"/>
                <a:gd name="connsiteY0" fmla="*/ 0 h 682389"/>
                <a:gd name="connsiteX1" fmla="*/ 10205048 w 10508361"/>
                <a:gd name="connsiteY1" fmla="*/ 0 h 682389"/>
                <a:gd name="connsiteX2" fmla="*/ 10508361 w 10508361"/>
                <a:gd name="connsiteY2" fmla="*/ 341195 h 682389"/>
                <a:gd name="connsiteX3" fmla="*/ 10508360 w 10508361"/>
                <a:gd name="connsiteY3" fmla="*/ 341195 h 682389"/>
                <a:gd name="connsiteX4" fmla="*/ 10205047 w 10508361"/>
                <a:gd name="connsiteY4" fmla="*/ 682389 h 682389"/>
                <a:gd name="connsiteX5" fmla="*/ 2 w 10508361"/>
                <a:gd name="connsiteY5" fmla="*/ 682388 h 682389"/>
                <a:gd name="connsiteX6" fmla="*/ 532263 w 10508361"/>
                <a:gd name="connsiteY6" fmla="*/ 341196 h 682389"/>
                <a:gd name="connsiteX7" fmla="*/ 0 w 10508361"/>
                <a:gd name="connsiteY7" fmla="*/ 2 h 68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8361" h="682389">
                  <a:moveTo>
                    <a:pt x="0" y="0"/>
                  </a:moveTo>
                  <a:lnTo>
                    <a:pt x="10205048" y="0"/>
                  </a:lnTo>
                  <a:cubicBezTo>
                    <a:pt x="10372563" y="0"/>
                    <a:pt x="10508361" y="152758"/>
                    <a:pt x="10508361" y="341195"/>
                  </a:cubicBezTo>
                  <a:lnTo>
                    <a:pt x="10508360" y="341195"/>
                  </a:lnTo>
                  <a:cubicBezTo>
                    <a:pt x="10508360" y="529631"/>
                    <a:pt x="10372562" y="682389"/>
                    <a:pt x="10205047" y="682389"/>
                  </a:cubicBezTo>
                  <a:lnTo>
                    <a:pt x="2" y="682388"/>
                  </a:lnTo>
                  <a:lnTo>
                    <a:pt x="532263" y="341196"/>
                  </a:lnTo>
                  <a:lnTo>
                    <a:pt x="0" y="2"/>
                  </a:lnTo>
                  <a:close/>
                </a:path>
              </a:pathLst>
            </a:custGeom>
            <a:solidFill>
              <a:schemeClr val="accent1">
                <a:lumMod val="40000"/>
                <a:lumOff val="60000"/>
              </a:schemeClr>
            </a:solidFill>
            <a:ln w="25400">
              <a:gradFill flip="none" rotWithShape="1">
                <a:gsLst>
                  <a:gs pos="0">
                    <a:schemeClr val="bg1"/>
                  </a:gs>
                  <a:gs pos="100000">
                    <a:schemeClr val="bg1">
                      <a:lumMod val="85000"/>
                    </a:schemeClr>
                  </a:gs>
                </a:gsLst>
                <a:lin ang="8100000" scaled="1"/>
                <a:tileRect/>
              </a:gradFill>
            </a:ln>
            <a:effectLst>
              <a:outerShdw blurRad="254000" dist="889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a:ln>
                    <a:noFill/>
                  </a:ln>
                  <a:solidFill>
                    <a:prstClr val="black"/>
                  </a:solidFill>
                  <a:effectLst/>
                  <a:uLnTx/>
                  <a:uFillTx/>
                  <a:latin typeface="Calibri" panose="020F0502020204030204"/>
                  <a:ea typeface="+mn-ea"/>
                  <a:cs typeface="+mn-cs"/>
                </a:rPr>
                <a:t>Semi</a:t>
              </a:r>
              <a:endParaRPr kumimoji="0" lang="tr-TR"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24" name="D"/>
          <p:cNvGrpSpPr/>
          <p:nvPr/>
        </p:nvGrpSpPr>
        <p:grpSpPr>
          <a:xfrm>
            <a:off x="549252" y="5785459"/>
            <a:ext cx="11518296" cy="543553"/>
            <a:chOff x="955343" y="3343700"/>
            <a:chExt cx="11518296" cy="682389"/>
          </a:xfrm>
        </p:grpSpPr>
        <p:sp>
          <p:nvSpPr>
            <p:cNvPr id="125" name="Yuvarlatılmış Dikdörtgen 124"/>
            <p:cNvSpPr/>
            <p:nvPr/>
          </p:nvSpPr>
          <p:spPr>
            <a:xfrm>
              <a:off x="955343" y="3343700"/>
              <a:ext cx="1201003" cy="682388"/>
            </a:xfrm>
            <a:prstGeom prst="roundRect">
              <a:avLst/>
            </a:prstGeom>
            <a:solidFill>
              <a:srgbClr val="FF0000"/>
            </a:solidFill>
            <a:ln>
              <a:noFill/>
            </a:ln>
            <a:effectLst>
              <a:outerShdw blurRad="228600" dist="190500" dir="8580000" sx="61000" sy="61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6" name="Serbest Form 125"/>
            <p:cNvSpPr/>
            <p:nvPr/>
          </p:nvSpPr>
          <p:spPr>
            <a:xfrm>
              <a:off x="1201742" y="3343700"/>
              <a:ext cx="11271897" cy="682389"/>
            </a:xfrm>
            <a:custGeom>
              <a:avLst/>
              <a:gdLst>
                <a:gd name="connsiteX0" fmla="*/ 0 w 10508361"/>
                <a:gd name="connsiteY0" fmla="*/ 0 h 682389"/>
                <a:gd name="connsiteX1" fmla="*/ 10205048 w 10508361"/>
                <a:gd name="connsiteY1" fmla="*/ 0 h 682389"/>
                <a:gd name="connsiteX2" fmla="*/ 10508361 w 10508361"/>
                <a:gd name="connsiteY2" fmla="*/ 341195 h 682389"/>
                <a:gd name="connsiteX3" fmla="*/ 10508360 w 10508361"/>
                <a:gd name="connsiteY3" fmla="*/ 341195 h 682389"/>
                <a:gd name="connsiteX4" fmla="*/ 10205047 w 10508361"/>
                <a:gd name="connsiteY4" fmla="*/ 682389 h 682389"/>
                <a:gd name="connsiteX5" fmla="*/ 2 w 10508361"/>
                <a:gd name="connsiteY5" fmla="*/ 682388 h 682389"/>
                <a:gd name="connsiteX6" fmla="*/ 532263 w 10508361"/>
                <a:gd name="connsiteY6" fmla="*/ 341196 h 682389"/>
                <a:gd name="connsiteX7" fmla="*/ 0 w 10508361"/>
                <a:gd name="connsiteY7" fmla="*/ 2 h 68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8361" h="682389">
                  <a:moveTo>
                    <a:pt x="0" y="0"/>
                  </a:moveTo>
                  <a:lnTo>
                    <a:pt x="10205048" y="0"/>
                  </a:lnTo>
                  <a:cubicBezTo>
                    <a:pt x="10372563" y="0"/>
                    <a:pt x="10508361" y="152758"/>
                    <a:pt x="10508361" y="341195"/>
                  </a:cubicBezTo>
                  <a:lnTo>
                    <a:pt x="10508360" y="341195"/>
                  </a:lnTo>
                  <a:cubicBezTo>
                    <a:pt x="10508360" y="529631"/>
                    <a:pt x="10372562" y="682389"/>
                    <a:pt x="10205047" y="682389"/>
                  </a:cubicBezTo>
                  <a:lnTo>
                    <a:pt x="2" y="682388"/>
                  </a:lnTo>
                  <a:lnTo>
                    <a:pt x="532263" y="341196"/>
                  </a:lnTo>
                  <a:lnTo>
                    <a:pt x="0" y="2"/>
                  </a:lnTo>
                  <a:close/>
                </a:path>
              </a:pathLst>
            </a:custGeom>
            <a:solidFill>
              <a:schemeClr val="accent1">
                <a:lumMod val="40000"/>
                <a:lumOff val="60000"/>
              </a:schemeClr>
            </a:solidFill>
            <a:ln w="25400">
              <a:gradFill flip="none" rotWithShape="1">
                <a:gsLst>
                  <a:gs pos="0">
                    <a:schemeClr val="bg1"/>
                  </a:gs>
                  <a:gs pos="100000">
                    <a:schemeClr val="bg1">
                      <a:lumMod val="85000"/>
                    </a:schemeClr>
                  </a:gs>
                </a:gsLst>
                <a:lin ang="8100000" scaled="1"/>
                <a:tileRect/>
              </a:gradFill>
            </a:ln>
            <a:effectLst>
              <a:outerShdw blurRad="254000" dist="889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tr-TR" sz="3600" b="0" i="0" u="none" strike="noStrike" kern="1200" cap="none" spc="0" normalizeH="0" baseline="0" noProof="0" dirty="0">
                  <a:ln>
                    <a:noFill/>
                  </a:ln>
                  <a:solidFill>
                    <a:prstClr val="black"/>
                  </a:solidFill>
                  <a:effectLst/>
                  <a:uLnTx/>
                  <a:uFillTx/>
                  <a:latin typeface="Calibri" panose="020F0502020204030204"/>
                  <a:ea typeface="+mn-ea"/>
                  <a:cs typeface="+mn-cs"/>
                </a:rPr>
                <a:t>Hayat</a:t>
              </a:r>
            </a:p>
          </p:txBody>
        </p:sp>
      </p:grpSp>
      <p:sp>
        <p:nvSpPr>
          <p:cNvPr id="128" name="Dikdörtgen 127"/>
          <p:cNvSpPr/>
          <p:nvPr/>
        </p:nvSpPr>
        <p:spPr>
          <a:xfrm>
            <a:off x="425301" y="4977630"/>
            <a:ext cx="723332"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1" i="0" u="none" strike="noStrike" kern="1200" cap="none" spc="50" normalizeH="0" baseline="0" noProof="0" dirty="0">
                <a:ln w="9525" cmpd="sng">
                  <a:solidFill>
                    <a:prstClr val="white"/>
                  </a:solidFill>
                  <a:prstDash val="solid"/>
                </a:ln>
                <a:solidFill>
                  <a:srgbClr val="70AD47">
                    <a:tint val="1000"/>
                  </a:srgbClr>
                </a:solidFill>
                <a:effectLst>
                  <a:glow rad="38100">
                    <a:srgbClr val="5B9BD5">
                      <a:alpha val="40000"/>
                    </a:srgbClr>
                  </a:glow>
                </a:effectLst>
                <a:uLnTx/>
                <a:uFillTx/>
                <a:latin typeface="Calibri" panose="020F0502020204030204"/>
                <a:ea typeface="+mn-ea"/>
                <a:cs typeface="+mn-cs"/>
              </a:rPr>
              <a:t>D</a:t>
            </a:r>
          </a:p>
        </p:txBody>
      </p:sp>
      <p:sp>
        <p:nvSpPr>
          <p:cNvPr id="129" name="Dikdörtgen 128"/>
          <p:cNvSpPr/>
          <p:nvPr/>
        </p:nvSpPr>
        <p:spPr>
          <a:xfrm>
            <a:off x="331627" y="3508251"/>
            <a:ext cx="723332"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1" i="0" u="none" strike="noStrike" kern="1200" cap="none" spc="50" normalizeH="0" baseline="0" noProof="0" dirty="0">
                <a:ln w="9525" cmpd="sng">
                  <a:solidFill>
                    <a:prstClr val="white"/>
                  </a:solidFill>
                  <a:prstDash val="solid"/>
                </a:ln>
                <a:solidFill>
                  <a:srgbClr val="70AD47">
                    <a:tint val="1000"/>
                  </a:srgbClr>
                </a:solidFill>
                <a:effectLst>
                  <a:glow rad="38100">
                    <a:srgbClr val="5B9BD5">
                      <a:alpha val="40000"/>
                    </a:srgbClr>
                  </a:glow>
                </a:effectLst>
                <a:uLnTx/>
                <a:uFillTx/>
                <a:latin typeface="Calibri" panose="020F0502020204030204"/>
                <a:ea typeface="+mn-ea"/>
                <a:cs typeface="+mn-cs"/>
              </a:rPr>
              <a:t>B</a:t>
            </a:r>
          </a:p>
        </p:txBody>
      </p:sp>
      <p:sp>
        <p:nvSpPr>
          <p:cNvPr id="130" name="Dikdörtgen 129"/>
          <p:cNvSpPr/>
          <p:nvPr/>
        </p:nvSpPr>
        <p:spPr>
          <a:xfrm>
            <a:off x="426950" y="5687317"/>
            <a:ext cx="663812"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1" i="0" u="none" strike="noStrike" kern="1200" cap="none" spc="50" normalizeH="0" baseline="0" noProof="0" dirty="0">
                <a:ln w="9525" cmpd="sng">
                  <a:solidFill>
                    <a:prstClr val="white"/>
                  </a:solidFill>
                  <a:prstDash val="solid"/>
                </a:ln>
                <a:solidFill>
                  <a:srgbClr val="70AD47">
                    <a:tint val="1000"/>
                  </a:srgbClr>
                </a:solidFill>
                <a:effectLst>
                  <a:glow rad="38100">
                    <a:srgbClr val="5B9BD5">
                      <a:alpha val="40000"/>
                    </a:srgbClr>
                  </a:glow>
                </a:effectLst>
                <a:uLnTx/>
                <a:uFillTx/>
                <a:latin typeface="Calibri" panose="020F0502020204030204"/>
                <a:ea typeface="+mn-ea"/>
                <a:cs typeface="+mn-cs"/>
              </a:rPr>
              <a:t>E</a:t>
            </a:r>
          </a:p>
        </p:txBody>
      </p:sp>
      <p:sp>
        <p:nvSpPr>
          <p:cNvPr id="26" name="Rectangle 6">
            <a:extLst>
              <a:ext uri="{FF2B5EF4-FFF2-40B4-BE49-F238E27FC236}">
                <a16:creationId xmlns:a16="http://schemas.microsoft.com/office/drawing/2014/main" id="{9007CF10-9BCC-4C67-A2C9-6EDAD53EEC34}"/>
              </a:ext>
            </a:extLst>
          </p:cNvPr>
          <p:cNvSpPr/>
          <p:nvPr/>
        </p:nvSpPr>
        <p:spPr>
          <a:xfrm>
            <a:off x="0" y="6432883"/>
            <a:ext cx="12192000" cy="452037"/>
          </a:xfrm>
          <a:prstGeom prst="rect">
            <a:avLst/>
          </a:prstGeom>
          <a:gradFill flip="none" rotWithShape="1">
            <a:gsLst>
              <a:gs pos="16830">
                <a:srgbClr val="B3B3B3">
                  <a:alpha val="70000"/>
                </a:srgbClr>
              </a:gs>
              <a:gs pos="0">
                <a:srgbClr val="C0C0C0"/>
              </a:gs>
              <a:gs pos="100000">
                <a:srgbClr val="77777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Komut Düğmesi: Geri veya Önceki 26">
            <a:hlinkClick r:id="" action="ppaction://hlinkshowjump?jump=previousslide" highlightClick="1"/>
          </p:cNvPr>
          <p:cNvSpPr/>
          <p:nvPr/>
        </p:nvSpPr>
        <p:spPr>
          <a:xfrm>
            <a:off x="10619874" y="6463472"/>
            <a:ext cx="437317" cy="394528"/>
          </a:xfrm>
          <a:prstGeom prst="actionButtonBackPrevious">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Komut Düğmesi: İleri veya Sonraki 27">
            <a:hlinkClick r:id="" action="ppaction://hlinkshowjump?jump=nextslide" highlightClick="1"/>
          </p:cNvPr>
          <p:cNvSpPr/>
          <p:nvPr/>
        </p:nvSpPr>
        <p:spPr>
          <a:xfrm>
            <a:off x="11743376" y="6475244"/>
            <a:ext cx="412785" cy="393643"/>
          </a:xfrm>
          <a:prstGeom prst="actionButtonForwardNex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Komut Düğmesi: Giriş 28">
            <a:hlinkClick r:id="" action="ppaction://hlinkshowjump?jump=firstslide" highlightClick="1"/>
          </p:cNvPr>
          <p:cNvSpPr/>
          <p:nvPr/>
        </p:nvSpPr>
        <p:spPr>
          <a:xfrm>
            <a:off x="11137184" y="6475244"/>
            <a:ext cx="526199" cy="393643"/>
          </a:xfrm>
          <a:prstGeom prst="actionButtonHom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Yuvarlatılmış Dikdörtgen 2"/>
          <p:cNvSpPr/>
          <p:nvPr/>
        </p:nvSpPr>
        <p:spPr>
          <a:xfrm>
            <a:off x="9551963" y="2419643"/>
            <a:ext cx="2585324" cy="406995"/>
          </a:xfrm>
          <a:prstGeom prst="roundRect">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Calibri" panose="020F0502020204030204"/>
                <a:ea typeface="+mn-ea"/>
                <a:cs typeface="+mn-cs"/>
              </a:rPr>
              <a:t>MEB kazanım testi</a:t>
            </a:r>
          </a:p>
        </p:txBody>
      </p:sp>
      <p:sp>
        <p:nvSpPr>
          <p:cNvPr id="30" name="Dikdörtgen 29"/>
          <p:cNvSpPr/>
          <p:nvPr/>
        </p:nvSpPr>
        <p:spPr>
          <a:xfrm>
            <a:off x="122829" y="4345596"/>
            <a:ext cx="504966" cy="50437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4000" b="1" i="0" u="none" strike="noStrike" kern="1200" cap="none" spc="0" normalizeH="0" baseline="0" noProof="0" dirty="0">
                <a:ln>
                  <a:noFill/>
                </a:ln>
                <a:solidFill>
                  <a:srgbClr val="FF0000"/>
                </a:solidFill>
                <a:effectLst/>
                <a:uLnTx/>
                <a:uFillTx/>
                <a:latin typeface="Calibri" panose="020F0502020204030204"/>
                <a:ea typeface="+mn-ea"/>
                <a:cs typeface="+mn-cs"/>
              </a:rPr>
              <a:t>x</a:t>
            </a:r>
          </a:p>
        </p:txBody>
      </p:sp>
      <p:grpSp>
        <p:nvGrpSpPr>
          <p:cNvPr id="31" name="D"/>
          <p:cNvGrpSpPr/>
          <p:nvPr/>
        </p:nvGrpSpPr>
        <p:grpSpPr>
          <a:xfrm>
            <a:off x="536452" y="4335909"/>
            <a:ext cx="11518296" cy="543555"/>
            <a:chOff x="955343" y="3343697"/>
            <a:chExt cx="11518296" cy="682391"/>
          </a:xfrm>
        </p:grpSpPr>
        <p:sp>
          <p:nvSpPr>
            <p:cNvPr id="32" name="Yuvarlatılmış Dikdörtgen 31"/>
            <p:cNvSpPr/>
            <p:nvPr/>
          </p:nvSpPr>
          <p:spPr>
            <a:xfrm>
              <a:off x="955343" y="3343700"/>
              <a:ext cx="1201003" cy="682388"/>
            </a:xfrm>
            <a:prstGeom prst="roundRect">
              <a:avLst/>
            </a:prstGeom>
            <a:solidFill>
              <a:srgbClr val="38ACBB"/>
            </a:solidFill>
            <a:ln>
              <a:noFill/>
            </a:ln>
            <a:effectLst>
              <a:outerShdw blurRad="228600" dist="190500" dir="8580000" sx="61000" sy="61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Serbest Form 32"/>
            <p:cNvSpPr/>
            <p:nvPr/>
          </p:nvSpPr>
          <p:spPr>
            <a:xfrm>
              <a:off x="1228299" y="3343697"/>
              <a:ext cx="11245340" cy="682389"/>
            </a:xfrm>
            <a:custGeom>
              <a:avLst/>
              <a:gdLst>
                <a:gd name="connsiteX0" fmla="*/ 0 w 10508361"/>
                <a:gd name="connsiteY0" fmla="*/ 0 h 682389"/>
                <a:gd name="connsiteX1" fmla="*/ 10205048 w 10508361"/>
                <a:gd name="connsiteY1" fmla="*/ 0 h 682389"/>
                <a:gd name="connsiteX2" fmla="*/ 10508361 w 10508361"/>
                <a:gd name="connsiteY2" fmla="*/ 341195 h 682389"/>
                <a:gd name="connsiteX3" fmla="*/ 10508360 w 10508361"/>
                <a:gd name="connsiteY3" fmla="*/ 341195 h 682389"/>
                <a:gd name="connsiteX4" fmla="*/ 10205047 w 10508361"/>
                <a:gd name="connsiteY4" fmla="*/ 682389 h 682389"/>
                <a:gd name="connsiteX5" fmla="*/ 2 w 10508361"/>
                <a:gd name="connsiteY5" fmla="*/ 682388 h 682389"/>
                <a:gd name="connsiteX6" fmla="*/ 532263 w 10508361"/>
                <a:gd name="connsiteY6" fmla="*/ 341196 h 682389"/>
                <a:gd name="connsiteX7" fmla="*/ 0 w 10508361"/>
                <a:gd name="connsiteY7" fmla="*/ 2 h 68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8361" h="682389">
                  <a:moveTo>
                    <a:pt x="0" y="0"/>
                  </a:moveTo>
                  <a:lnTo>
                    <a:pt x="10205048" y="0"/>
                  </a:lnTo>
                  <a:cubicBezTo>
                    <a:pt x="10372563" y="0"/>
                    <a:pt x="10508361" y="152758"/>
                    <a:pt x="10508361" y="341195"/>
                  </a:cubicBezTo>
                  <a:lnTo>
                    <a:pt x="10508360" y="341195"/>
                  </a:lnTo>
                  <a:cubicBezTo>
                    <a:pt x="10508360" y="529631"/>
                    <a:pt x="10372562" y="682389"/>
                    <a:pt x="10205047" y="682389"/>
                  </a:cubicBezTo>
                  <a:lnTo>
                    <a:pt x="2" y="682388"/>
                  </a:lnTo>
                  <a:lnTo>
                    <a:pt x="532263" y="341196"/>
                  </a:lnTo>
                  <a:lnTo>
                    <a:pt x="0" y="2"/>
                  </a:lnTo>
                  <a:close/>
                </a:path>
              </a:pathLst>
            </a:custGeom>
            <a:solidFill>
              <a:schemeClr val="accent1">
                <a:lumMod val="40000"/>
                <a:lumOff val="60000"/>
              </a:schemeClr>
            </a:solidFill>
            <a:ln w="25400">
              <a:gradFill flip="none" rotWithShape="1">
                <a:gsLst>
                  <a:gs pos="0">
                    <a:schemeClr val="bg1"/>
                  </a:gs>
                  <a:gs pos="100000">
                    <a:schemeClr val="bg1">
                      <a:lumMod val="85000"/>
                    </a:schemeClr>
                  </a:gs>
                </a:gsLst>
                <a:lin ang="8100000" scaled="1"/>
                <a:tileRect/>
              </a:gradFill>
            </a:ln>
            <a:effectLst>
              <a:outerShdw blurRad="254000" dist="889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a:ln>
                    <a:noFill/>
                  </a:ln>
                  <a:solidFill>
                    <a:prstClr val="black"/>
                  </a:solidFill>
                  <a:effectLst/>
                  <a:uLnTx/>
                  <a:uFillTx/>
                  <a:latin typeface="Calibri" panose="020F0502020204030204"/>
                  <a:ea typeface="+mn-ea"/>
                  <a:cs typeface="+mn-cs"/>
                </a:rPr>
                <a:t>Basar</a:t>
              </a:r>
            </a:p>
          </p:txBody>
        </p:sp>
      </p:grpSp>
      <p:sp>
        <p:nvSpPr>
          <p:cNvPr id="34" name="Dikdörtgen 33"/>
          <p:cNvSpPr/>
          <p:nvPr/>
        </p:nvSpPr>
        <p:spPr>
          <a:xfrm>
            <a:off x="413621" y="4253742"/>
            <a:ext cx="627797"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1" i="0" u="none" strike="noStrike" kern="1200" cap="none" spc="50" normalizeH="0" baseline="0" noProof="0" dirty="0">
                <a:ln w="9525" cmpd="sng">
                  <a:solidFill>
                    <a:prstClr val="white"/>
                  </a:solidFill>
                  <a:prstDash val="solid"/>
                </a:ln>
                <a:solidFill>
                  <a:srgbClr val="70AD47">
                    <a:tint val="1000"/>
                  </a:srgbClr>
                </a:solidFill>
                <a:effectLst>
                  <a:glow rad="38100">
                    <a:srgbClr val="5B9BD5">
                      <a:alpha val="40000"/>
                    </a:srgbClr>
                  </a:glow>
                </a:effectLst>
                <a:uLnTx/>
                <a:uFillTx/>
                <a:latin typeface="Calibri" panose="020F0502020204030204"/>
                <a:ea typeface="+mn-ea"/>
                <a:cs typeface="+mn-cs"/>
              </a:rPr>
              <a:t>C</a:t>
            </a:r>
          </a:p>
        </p:txBody>
      </p:sp>
    </p:spTree>
    <p:custDataLst>
      <p:tags r:id="rId1"/>
    </p:custDataLst>
    <p:extLst>
      <p:ext uri="{BB962C8B-B14F-4D97-AF65-F5344CB8AC3E}">
        <p14:creationId xmlns:p14="http://schemas.microsoft.com/office/powerpoint/2010/main" val="1345221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1500"/>
                                        <p:tgtEl>
                                          <p:spTgt spid="127"/>
                                        </p:tgtEl>
                                      </p:cBhvr>
                                    </p:animEffect>
                                  </p:childTnLst>
                                  <p:subTnLst>
                                    <p:audio>
                                      <p:cMediaNode>
                                        <p:cTn display="0" masterRel="sameClick">
                                          <p:stCondLst>
                                            <p:cond evt="begin" delay="0">
                                              <p:tn val="5"/>
                                            </p:cond>
                                          </p:stCondLst>
                                          <p:endCondLst>
                                            <p:cond evt="onStopAudio" delay="0">
                                              <p:tgtEl>
                                                <p:sldTgt/>
                                              </p:tgtEl>
                                            </p:cond>
                                          </p:endCondLst>
                                        </p:cTn>
                                        <p:tgtEl>
                                          <p:sndTgt r:embed="rId4" name="WrongAnswerSFX.wav"/>
                                        </p:tgtEl>
                                      </p:cMediaNode>
                                    </p:audio>
                                  </p:subTnLst>
                                </p:cTn>
                              </p:par>
                            </p:childTnLst>
                          </p:cTn>
                        </p:par>
                      </p:childTnLst>
                    </p:cTn>
                  </p:par>
                </p:childTnLst>
              </p:cTn>
              <p:nextCondLst>
                <p:cond evt="onClick" delay="0">
                  <p:tgtEl>
                    <p:spTgt spid="105"/>
                  </p:tgtEl>
                </p:cond>
              </p:nextCondLst>
            </p:seq>
            <p:seq concurrent="1" nextAc="seek">
              <p:cTn id="8" restart="whenNotActive" fill="hold" evtFilter="cancelBubble" nodeType="interactiveSeq">
                <p:stCondLst>
                  <p:cond evt="onClick" delay="0">
                    <p:tgtEl>
                      <p:spTgt spid="118"/>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31"/>
                                        </p:tgtEl>
                                        <p:attrNameLst>
                                          <p:attrName>style.visibility</p:attrName>
                                        </p:attrNameLst>
                                      </p:cBhvr>
                                      <p:to>
                                        <p:strVal val="visible"/>
                                      </p:to>
                                    </p:set>
                                    <p:animEffect transition="in" filter="fade">
                                      <p:cBhvr>
                                        <p:cTn id="13" dur="1500"/>
                                        <p:tgtEl>
                                          <p:spTgt spid="131"/>
                                        </p:tgtEl>
                                      </p:cBhvr>
                                    </p:animEffect>
                                  </p:childTnLst>
                                  <p:subTnLst>
                                    <p:audio>
                                      <p:cMediaNode>
                                        <p:cTn display="0" masterRel="sameClick">
                                          <p:stCondLst>
                                            <p:cond evt="begin" delay="0">
                                              <p:tn val="11"/>
                                            </p:cond>
                                          </p:stCondLst>
                                          <p:endCondLst>
                                            <p:cond evt="onStopAudio" delay="0">
                                              <p:tgtEl>
                                                <p:sldTgt/>
                                              </p:tgtEl>
                                            </p:cond>
                                          </p:endCondLst>
                                        </p:cTn>
                                        <p:tgtEl>
                                          <p:sndTgt r:embed="rId5" name="CorrectAnswerSFX.wav"/>
                                        </p:tgtEl>
                                      </p:cMediaNode>
                                    </p:audio>
                                  </p:subTnLst>
                                </p:cTn>
                              </p:par>
                            </p:childTnLst>
                          </p:cTn>
                        </p:par>
                      </p:childTnLst>
                    </p:cTn>
                  </p:par>
                </p:childTnLst>
              </p:cTn>
              <p:nextCondLst>
                <p:cond evt="onClick" delay="0">
                  <p:tgtEl>
                    <p:spTgt spid="118"/>
                  </p:tgtEl>
                </p:cond>
              </p:nextCondLst>
            </p:seq>
            <p:seq concurrent="1" nextAc="seek">
              <p:cTn id="14" restart="whenNotActive" fill="hold" evtFilter="cancelBubble" nodeType="interactiveSeq">
                <p:stCondLst>
                  <p:cond evt="onClick" delay="0">
                    <p:tgtEl>
                      <p:spTgt spid="121"/>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2"/>
                                        </p:tgtEl>
                                        <p:attrNameLst>
                                          <p:attrName>style.visibility</p:attrName>
                                        </p:attrNameLst>
                                      </p:cBhvr>
                                      <p:to>
                                        <p:strVal val="visible"/>
                                      </p:to>
                                    </p:set>
                                    <p:animEffect transition="in" filter="fade">
                                      <p:cBhvr>
                                        <p:cTn id="19" dur="1500"/>
                                        <p:tgtEl>
                                          <p:spTgt spid="132"/>
                                        </p:tgtEl>
                                      </p:cBhvr>
                                    </p:animEffect>
                                  </p:childTnLst>
                                  <p:subTnLst>
                                    <p:audio>
                                      <p:cMediaNode>
                                        <p:cTn display="0" masterRel="sameClick">
                                          <p:stCondLst>
                                            <p:cond evt="begin" delay="0">
                                              <p:tn val="17"/>
                                            </p:cond>
                                          </p:stCondLst>
                                          <p:endCondLst>
                                            <p:cond evt="onStopAudio" delay="0">
                                              <p:tgtEl>
                                                <p:sldTgt/>
                                              </p:tgtEl>
                                            </p:cond>
                                          </p:endCondLst>
                                        </p:cTn>
                                        <p:tgtEl>
                                          <p:sndTgt r:embed="rId4" name="WrongAnswerSFX.wav"/>
                                        </p:tgtEl>
                                      </p:cMediaNode>
                                    </p:audio>
                                  </p:subTnLst>
                                </p:cTn>
                              </p:par>
                            </p:childTnLst>
                          </p:cTn>
                        </p:par>
                      </p:childTnLst>
                    </p:cTn>
                  </p:par>
                </p:childTnLst>
              </p:cTn>
              <p:nextCondLst>
                <p:cond evt="onClick" delay="0">
                  <p:tgtEl>
                    <p:spTgt spid="121"/>
                  </p:tgtEl>
                </p:cond>
              </p:nextCondLst>
            </p:seq>
            <p:seq concurrent="1" nextAc="seek">
              <p:cTn id="20" restart="whenNotActive" fill="hold" evtFilter="cancelBubble" nodeType="interactiveSeq">
                <p:stCondLst>
                  <p:cond evt="onClick" delay="0">
                    <p:tgtEl>
                      <p:spTgt spid="124"/>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3"/>
                                        </p:tgtEl>
                                        <p:attrNameLst>
                                          <p:attrName>style.visibility</p:attrName>
                                        </p:attrNameLst>
                                      </p:cBhvr>
                                      <p:to>
                                        <p:strVal val="visible"/>
                                      </p:to>
                                    </p:set>
                                    <p:animEffect transition="in" filter="fade">
                                      <p:cBhvr>
                                        <p:cTn id="25" dur="1500"/>
                                        <p:tgtEl>
                                          <p:spTgt spid="133"/>
                                        </p:tgtEl>
                                      </p:cBhvr>
                                    </p:animEffect>
                                  </p:childTnLst>
                                  <p:subTnLst>
                                    <p:audio>
                                      <p:cMediaNode>
                                        <p:cTn display="0" masterRel="sameClick">
                                          <p:stCondLst>
                                            <p:cond evt="begin" delay="0">
                                              <p:tn val="23"/>
                                            </p:cond>
                                          </p:stCondLst>
                                          <p:endCondLst>
                                            <p:cond evt="onStopAudio" delay="0">
                                              <p:tgtEl>
                                                <p:sldTgt/>
                                              </p:tgtEl>
                                            </p:cond>
                                          </p:endCondLst>
                                        </p:cTn>
                                        <p:tgtEl>
                                          <p:sndTgt r:embed="rId4" name="WrongAnswerSFX.wav"/>
                                        </p:tgtEl>
                                      </p:cMediaNode>
                                    </p:audio>
                                  </p:subTnLst>
                                </p:cTn>
                              </p:par>
                            </p:childTnLst>
                          </p:cTn>
                        </p:par>
                      </p:childTnLst>
                    </p:cTn>
                  </p:par>
                </p:childTnLst>
              </p:cTn>
              <p:nextCondLst>
                <p:cond evt="onClick" delay="0">
                  <p:tgtEl>
                    <p:spTgt spid="124"/>
                  </p:tgtEl>
                </p:cond>
              </p:nextCondLst>
            </p:seq>
            <p:seq concurrent="1" nextAc="seek">
              <p:cTn id="26" restart="whenNotActive" fill="hold" evtFilter="cancelBubble" nodeType="interactiveSeq">
                <p:stCondLst>
                  <p:cond evt="onClick" delay="0">
                    <p:tgtEl>
                      <p:spTgt spid="31"/>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1500"/>
                                        <p:tgtEl>
                                          <p:spTgt spid="30"/>
                                        </p:tgtEl>
                                      </p:cBhvr>
                                    </p:animEffect>
                                  </p:childTnLst>
                                  <p:subTnLst>
                                    <p:audio>
                                      <p:cMediaNode>
                                        <p:cTn display="0" masterRel="sameClick">
                                          <p:stCondLst>
                                            <p:cond evt="begin" delay="0">
                                              <p:tn val="29"/>
                                            </p:cond>
                                          </p:stCondLst>
                                          <p:endCondLst>
                                            <p:cond evt="onStopAudio" delay="0">
                                              <p:tgtEl>
                                                <p:sldTgt/>
                                              </p:tgtEl>
                                            </p:cond>
                                          </p:endCondLst>
                                        </p:cTn>
                                        <p:tgtEl>
                                          <p:sndTgt r:embed="rId4" name="WrongAnswerSFX.wav"/>
                                        </p:tgtEl>
                                      </p:cMediaNode>
                                    </p:audio>
                                  </p:subTnLst>
                                </p:cTn>
                              </p:par>
                            </p:childTnLst>
                          </p:cTn>
                        </p:par>
                      </p:childTnLst>
                    </p:cTn>
                  </p:par>
                </p:childTnLst>
              </p:cTn>
              <p:nextCondLst>
                <p:cond evt="onClick" delay="0">
                  <p:tgtEl>
                    <p:spTgt spid="31"/>
                  </p:tgtEl>
                </p:cond>
              </p:nextCondLst>
            </p:seq>
          </p:childTnLst>
        </p:cTn>
      </p:par>
    </p:tnLst>
    <p:bldLst>
      <p:bldP spid="131" grpId="0" animBg="1"/>
      <p:bldP spid="132" grpId="0" animBg="1"/>
      <p:bldP spid="133" grpId="0" animBg="1"/>
      <p:bldP spid="127" grpId="0" animBg="1"/>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794479" y="71332"/>
            <a:ext cx="5111646" cy="633518"/>
          </a:xfrm>
          <a:prstGeom prst="rect">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a:ln>
                  <a:noFill/>
                </a:ln>
                <a:solidFill>
                  <a:prstClr val="black"/>
                </a:solidFill>
                <a:effectLst/>
                <a:uLnTx/>
                <a:uFillTx/>
                <a:latin typeface="Calibri" panose="020F0502020204030204"/>
                <a:ea typeface="+mn-ea"/>
                <a:cs typeface="+mn-cs"/>
              </a:rPr>
              <a:t>Ayet -Yorum</a:t>
            </a:r>
          </a:p>
        </p:txBody>
      </p:sp>
      <p:sp>
        <p:nvSpPr>
          <p:cNvPr id="10" name="Dikdörtgen 9"/>
          <p:cNvSpPr/>
          <p:nvPr/>
        </p:nvSpPr>
        <p:spPr>
          <a:xfrm>
            <a:off x="110170" y="886009"/>
            <a:ext cx="6519230" cy="5262979"/>
          </a:xfrm>
          <a:prstGeom prst="rect">
            <a:avLst/>
          </a:prstGeom>
          <a:ln>
            <a:solidFill>
              <a:srgbClr val="009999"/>
            </a:solidFill>
          </a:ln>
        </p:spPr>
        <p:txBody>
          <a:bodyPr wrap="square">
            <a:spAutoFit/>
          </a:bodyPr>
          <a:lstStyle/>
          <a:p>
            <a:pPr lvl="0" algn="just">
              <a:defRPr/>
            </a:pPr>
            <a:r>
              <a:rPr lang="tr-TR" sz="2800" dirty="0"/>
              <a:t>“Allah, gökleri ve yeri yaratan, gökten yağmur indiren ve onunla size rızık olarak türlü meyveler çıkaran, emri gereğince denizde yüzmek üzere gemileri emrinize veren, nehirleri de hizmetinize sunandır. O, sürekli olarak yörüngelerinde hareket eden Güneş’i ve Ay’ı sizin hizmetinize sunan, geceyi ve gündüzü sizin emrinize verendir. O, istediğiniz şeylerin hepsinden size verdi. Eğer Allah’ın nimetlerini saymaya kalkışsanız sayamazsınız...”</a:t>
            </a:r>
          </a:p>
          <a:p>
            <a:pPr lvl="0" algn="r">
              <a:defRPr/>
            </a:pPr>
            <a:r>
              <a:rPr lang="tr-TR" sz="2800" dirty="0" err="1"/>
              <a:t>İbrâhîm</a:t>
            </a:r>
            <a:r>
              <a:rPr lang="tr-TR" sz="2800" dirty="0"/>
              <a:t> suresi, 32-34. ayetler.</a:t>
            </a:r>
            <a:endParaRPr kumimoji="0" lang="tr-TR"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Serbest Form 10"/>
          <p:cNvSpPr/>
          <p:nvPr/>
        </p:nvSpPr>
        <p:spPr>
          <a:xfrm>
            <a:off x="7187755" y="1375149"/>
            <a:ext cx="4774651" cy="2086032"/>
          </a:xfrm>
          <a:custGeom>
            <a:avLst/>
            <a:gdLst>
              <a:gd name="connsiteX0" fmla="*/ 0 w 3608069"/>
              <a:gd name="connsiteY0" fmla="*/ 0 h 1127521"/>
              <a:gd name="connsiteX1" fmla="*/ 3608069 w 3608069"/>
              <a:gd name="connsiteY1" fmla="*/ 0 h 1127521"/>
              <a:gd name="connsiteX2" fmla="*/ 3608069 w 3608069"/>
              <a:gd name="connsiteY2" fmla="*/ 1127521 h 1127521"/>
              <a:gd name="connsiteX3" fmla="*/ 0 w 3608069"/>
              <a:gd name="connsiteY3" fmla="*/ 1127521 h 1127521"/>
              <a:gd name="connsiteX4" fmla="*/ 0 w 3608069"/>
              <a:gd name="connsiteY4" fmla="*/ 0 h 1127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069" h="1127521">
                <a:moveTo>
                  <a:pt x="0" y="0"/>
                </a:moveTo>
                <a:lnTo>
                  <a:pt x="3608069" y="0"/>
                </a:lnTo>
                <a:lnTo>
                  <a:pt x="3608069" y="1127521"/>
                </a:lnTo>
                <a:lnTo>
                  <a:pt x="0" y="1127521"/>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3708" tIns="64770" rIns="64770" bIns="64770" numCol="1" spcCol="1270" anchor="t" anchorCtr="0">
            <a:noAutofit/>
          </a:bodyPr>
          <a:lstStyle/>
          <a:p>
            <a:pPr marL="0" marR="0" lvl="1" indent="0" algn="l" defTabSz="577850" rtl="0" eaLnBrk="1" fontAlgn="auto" latinLnBrk="0" hangingPunct="1">
              <a:lnSpc>
                <a:spcPct val="90000"/>
              </a:lnSpc>
              <a:spcBef>
                <a:spcPct val="0"/>
              </a:spcBef>
              <a:spcAft>
                <a:spcPct val="15000"/>
              </a:spcAft>
              <a:buClrTx/>
              <a:buSzTx/>
              <a:buFontTx/>
              <a:buNone/>
              <a:tabLst/>
              <a:defRPr/>
            </a:pPr>
            <a:endParaRPr kumimoji="0" lang="en-US" sz="1300" b="0"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sp>
        <p:nvSpPr>
          <p:cNvPr id="12" name="Dikdörtgen 11"/>
          <p:cNvSpPr/>
          <p:nvPr/>
        </p:nvSpPr>
        <p:spPr>
          <a:xfrm>
            <a:off x="6805097" y="799545"/>
            <a:ext cx="4797289" cy="801220"/>
          </a:xfrm>
          <a:prstGeom prst="rect">
            <a:avLst/>
          </a:prstGeom>
        </p:spPr>
        <p:style>
          <a:lnRef idx="0">
            <a:schemeClr val="lt1">
              <a:hueOff val="0"/>
              <a:satOff val="0"/>
              <a:lumOff val="0"/>
              <a:alphaOff val="0"/>
            </a:schemeClr>
          </a:lnRef>
          <a:fillRef idx="1">
            <a:schemeClr val="accent2">
              <a:tint val="50000"/>
              <a:hueOff val="0"/>
              <a:satOff val="0"/>
              <a:lumOff val="0"/>
              <a:alphaOff val="0"/>
            </a:schemeClr>
          </a:fillRef>
          <a:effectRef idx="2">
            <a:schemeClr val="accent2">
              <a:tint val="50000"/>
              <a:hueOff val="0"/>
              <a:satOff val="0"/>
              <a:lumOff val="0"/>
              <a:alphaOff val="0"/>
            </a:schemeClr>
          </a:effectRef>
          <a:fontRef idx="minor">
            <a:schemeClr val="lt1">
              <a:hueOff val="0"/>
              <a:satOff val="0"/>
              <a:lumOff val="0"/>
              <a:alphaOff val="0"/>
            </a:schemeClr>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a:ln>
                  <a:noFill/>
                </a:ln>
                <a:solidFill>
                  <a:prstClr val="black"/>
                </a:solidFill>
                <a:effectLst/>
                <a:uLnTx/>
                <a:uFillTx/>
                <a:latin typeface="Calibri" panose="020F0502020204030204"/>
                <a:ea typeface="+mn-ea"/>
                <a:cs typeface="+mn-cs"/>
              </a:rPr>
              <a:t>Ayetlerde</a:t>
            </a:r>
            <a:r>
              <a:rPr kumimoji="0" lang="tr-TR" sz="2800" b="0" i="0" u="none" strike="noStrike" kern="1200" cap="none" spc="0" normalizeH="0" noProof="0" dirty="0">
                <a:ln>
                  <a:noFill/>
                </a:ln>
                <a:solidFill>
                  <a:prstClr val="black"/>
                </a:solidFill>
                <a:effectLst/>
                <a:uLnTx/>
                <a:uFillTx/>
                <a:latin typeface="Calibri" panose="020F0502020204030204"/>
                <a:ea typeface="+mn-ea"/>
                <a:cs typeface="+mn-cs"/>
              </a:rPr>
              <a:t> Allah’ın kaç sıfatı var?</a:t>
            </a:r>
            <a:endParaRPr kumimoji="0" lang="tr-TR"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Serbest Form 12"/>
          <p:cNvSpPr/>
          <p:nvPr/>
        </p:nvSpPr>
        <p:spPr>
          <a:xfrm>
            <a:off x="7042035" y="4362205"/>
            <a:ext cx="4746917" cy="2023605"/>
          </a:xfrm>
          <a:custGeom>
            <a:avLst/>
            <a:gdLst>
              <a:gd name="connsiteX0" fmla="*/ 0 w 3608069"/>
              <a:gd name="connsiteY0" fmla="*/ 0 h 1127521"/>
              <a:gd name="connsiteX1" fmla="*/ 3608069 w 3608069"/>
              <a:gd name="connsiteY1" fmla="*/ 0 h 1127521"/>
              <a:gd name="connsiteX2" fmla="*/ 3608069 w 3608069"/>
              <a:gd name="connsiteY2" fmla="*/ 1127521 h 1127521"/>
              <a:gd name="connsiteX3" fmla="*/ 0 w 3608069"/>
              <a:gd name="connsiteY3" fmla="*/ 1127521 h 1127521"/>
              <a:gd name="connsiteX4" fmla="*/ 0 w 3608069"/>
              <a:gd name="connsiteY4" fmla="*/ 0 h 1127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069" h="1127521">
                <a:moveTo>
                  <a:pt x="0" y="0"/>
                </a:moveTo>
                <a:lnTo>
                  <a:pt x="3608069" y="0"/>
                </a:lnTo>
                <a:lnTo>
                  <a:pt x="3608069" y="1127521"/>
                </a:lnTo>
                <a:lnTo>
                  <a:pt x="0" y="1127521"/>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63708" tIns="64770" rIns="64770" bIns="64770" numCol="1" spcCol="1270" anchor="ctr" anchorCtr="0">
            <a:noAutofit/>
          </a:bodyPr>
          <a:lstStyle/>
          <a:p>
            <a:pPr marL="0" marR="0" lvl="0" indent="0" algn="l" defTabSz="755650" rtl="0" eaLnBrk="1" fontAlgn="auto" latinLnBrk="0" hangingPunct="1">
              <a:lnSpc>
                <a:spcPct val="90000"/>
              </a:lnSpc>
              <a:spcBef>
                <a:spcPct val="0"/>
              </a:spcBef>
              <a:spcAft>
                <a:spcPct val="35000"/>
              </a:spcAft>
              <a:buClrTx/>
              <a:buSzTx/>
              <a:buFontTx/>
              <a:buNone/>
              <a:tabLst/>
              <a:defRPr/>
            </a:pPr>
            <a:endParaRPr kumimoji="0" lang="en-US" sz="1700" b="0"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sp>
        <p:nvSpPr>
          <p:cNvPr id="14" name="Dikdörtgen 13"/>
          <p:cNvSpPr/>
          <p:nvPr/>
        </p:nvSpPr>
        <p:spPr>
          <a:xfrm>
            <a:off x="6774678" y="3837453"/>
            <a:ext cx="4542895" cy="776877"/>
          </a:xfrm>
          <a:prstGeom prst="rect">
            <a:avLst/>
          </a:prstGeom>
        </p:spPr>
        <p:style>
          <a:lnRef idx="0">
            <a:schemeClr val="lt1">
              <a:hueOff val="0"/>
              <a:satOff val="0"/>
              <a:lumOff val="0"/>
              <a:alphaOff val="0"/>
            </a:schemeClr>
          </a:lnRef>
          <a:fillRef idx="1">
            <a:schemeClr val="accent4">
              <a:tint val="50000"/>
              <a:hueOff val="0"/>
              <a:satOff val="0"/>
              <a:lumOff val="0"/>
              <a:alphaOff val="0"/>
            </a:schemeClr>
          </a:fillRef>
          <a:effectRef idx="2">
            <a:schemeClr val="accent4">
              <a:tint val="50000"/>
              <a:hueOff val="0"/>
              <a:satOff val="0"/>
              <a:lumOff val="0"/>
              <a:alphaOff val="0"/>
            </a:schemeClr>
          </a:effectRef>
          <a:fontRef idx="minor">
            <a:schemeClr val="lt1">
              <a:hueOff val="0"/>
              <a:satOff val="0"/>
              <a:lumOff val="0"/>
              <a:alphaOff val="0"/>
            </a:schemeClr>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Calibri" panose="020F0502020204030204"/>
                <a:ea typeface="+mn-ea"/>
                <a:cs typeface="+mn-cs"/>
              </a:rPr>
              <a:t>Ayetlerde Allah’ın nasıl</a:t>
            </a:r>
            <a:r>
              <a:rPr kumimoji="0" lang="tr-TR" sz="2400" b="0" i="0" u="none" strike="noStrike" kern="1200" cap="none" spc="0" normalizeH="0" noProof="0" dirty="0">
                <a:ln>
                  <a:noFill/>
                </a:ln>
                <a:solidFill>
                  <a:prstClr val="black"/>
                </a:solidFill>
                <a:effectLst/>
                <a:uLnTx/>
                <a:uFillTx/>
                <a:latin typeface="Calibri" panose="020F0502020204030204"/>
                <a:ea typeface="+mn-ea"/>
                <a:cs typeface="+mn-cs"/>
              </a:rPr>
              <a:t> anlatılıyor? </a:t>
            </a:r>
            <a:endParaRPr kumimoji="0" lang="tr-TR"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Metin kutusu 17"/>
          <p:cNvSpPr txBox="1"/>
          <p:nvPr/>
        </p:nvSpPr>
        <p:spPr>
          <a:xfrm>
            <a:off x="7017503" y="4790418"/>
            <a:ext cx="471918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a:ln>
                  <a:noFill/>
                </a:ln>
                <a:solidFill>
                  <a:prstClr val="black"/>
                </a:solidFill>
                <a:effectLst/>
                <a:uLnTx/>
                <a:uFillTx/>
                <a:latin typeface="Calibri" panose="020F0502020204030204"/>
                <a:ea typeface="+mn-ea"/>
                <a:cs typeface="+mn-cs"/>
              </a:rPr>
              <a:t>Yaratan</a:t>
            </a:r>
            <a:r>
              <a:rPr lang="tr-TR" sz="2800" dirty="0">
                <a:solidFill>
                  <a:prstClr val="black"/>
                </a:solidFill>
                <a:latin typeface="Calibri" panose="020F0502020204030204"/>
              </a:rPr>
              <a:t>, yaşatan, rızık veren, evreni düzenleyen, </a:t>
            </a:r>
            <a:endParaRPr kumimoji="0" lang="tr-TR"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0016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P spid="13" grpId="0" animBg="1"/>
      <p:bldP spid="14" grpId="0" animBg="1"/>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8700">
              <a:schemeClr val="bg2"/>
            </a:gs>
            <a:gs pos="0">
              <a:schemeClr val="bg1">
                <a:alpha val="99000"/>
              </a:schemeClr>
            </a:gs>
            <a:gs pos="100000">
              <a:schemeClr val="bg2"/>
            </a:gs>
          </a:gsLst>
          <a:lin ang="16200000" scaled="1"/>
          <a:tileRect/>
        </a:gradFill>
        <a:effectLst/>
      </p:bgPr>
    </p:bg>
    <p:spTree>
      <p:nvGrpSpPr>
        <p:cNvPr id="1" name=""/>
        <p:cNvGrpSpPr/>
        <p:nvPr/>
      </p:nvGrpSpPr>
      <p:grpSpPr>
        <a:xfrm>
          <a:off x="0" y="0"/>
          <a:ext cx="0" cy="0"/>
          <a:chOff x="0" y="0"/>
          <a:chExt cx="0" cy="0"/>
        </a:xfrm>
      </p:grpSpPr>
      <p:sp>
        <p:nvSpPr>
          <p:cNvPr id="6" name="Dikdörtgen 5"/>
          <p:cNvSpPr/>
          <p:nvPr/>
        </p:nvSpPr>
        <p:spPr>
          <a:xfrm>
            <a:off x="9442206" y="1626177"/>
            <a:ext cx="1698225" cy="833086"/>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Yuvarlatılmış Dikdörtgen 3"/>
          <p:cNvSpPr/>
          <p:nvPr/>
        </p:nvSpPr>
        <p:spPr>
          <a:xfrm>
            <a:off x="9442206" y="28273"/>
            <a:ext cx="2717800" cy="520700"/>
          </a:xfrm>
          <a:prstGeom prst="roundRect">
            <a:avLst>
              <a:gd name="adj" fmla="val 25000"/>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white"/>
                </a:solidFill>
                <a:effectLst/>
                <a:uLnTx/>
                <a:uFillTx/>
                <a:latin typeface="Calibri" panose="020F0502020204030204"/>
                <a:ea typeface="+mn-ea"/>
                <a:cs typeface="+mn-cs"/>
              </a:rPr>
              <a:t>Doğru Yanlış </a:t>
            </a:r>
          </a:p>
        </p:txBody>
      </p:sp>
      <p:sp>
        <p:nvSpPr>
          <p:cNvPr id="57" name="Serbest Form 56"/>
          <p:cNvSpPr/>
          <p:nvPr/>
        </p:nvSpPr>
        <p:spPr>
          <a:xfrm>
            <a:off x="31062" y="1615497"/>
            <a:ext cx="9418918" cy="849416"/>
          </a:xfrm>
          <a:custGeom>
            <a:avLst/>
            <a:gdLst>
              <a:gd name="connsiteX0" fmla="*/ 15985 w 8932526"/>
              <a:gd name="connsiteY0" fmla="*/ 0 h 820844"/>
              <a:gd name="connsiteX1" fmla="*/ 8932526 w 8932526"/>
              <a:gd name="connsiteY1" fmla="*/ 0 h 820844"/>
              <a:gd name="connsiteX2" fmla="*/ 8932526 w 8932526"/>
              <a:gd name="connsiteY2" fmla="*/ 820844 h 820844"/>
              <a:gd name="connsiteX3" fmla="*/ 0 w 8932526"/>
              <a:gd name="connsiteY3" fmla="*/ 820844 h 820844"/>
              <a:gd name="connsiteX4" fmla="*/ 628407 w 8932526"/>
              <a:gd name="connsiteY4" fmla="*/ 405135 h 820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2526" h="820844">
                <a:moveTo>
                  <a:pt x="15985" y="0"/>
                </a:moveTo>
                <a:lnTo>
                  <a:pt x="8932526" y="0"/>
                </a:lnTo>
                <a:lnTo>
                  <a:pt x="8932526" y="820844"/>
                </a:lnTo>
                <a:lnTo>
                  <a:pt x="0" y="820844"/>
                </a:lnTo>
                <a:lnTo>
                  <a:pt x="628407" y="405135"/>
                </a:lnTo>
                <a:close/>
              </a:path>
            </a:pathLst>
          </a:custGeom>
          <a:solidFill>
            <a:srgbClr val="1467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defRPr/>
            </a:pPr>
            <a:r>
              <a:rPr lang="tr-TR" sz="2800" dirty="0">
                <a:solidFill>
                  <a:prstClr val="white"/>
                </a:solidFill>
              </a:rPr>
              <a:t>İnsanın, Allah’ı (</a:t>
            </a:r>
            <a:r>
              <a:rPr lang="tr-TR" sz="2800" dirty="0" err="1">
                <a:solidFill>
                  <a:prstClr val="white"/>
                </a:solidFill>
              </a:rPr>
              <a:t>c.c</a:t>
            </a:r>
            <a:r>
              <a:rPr lang="tr-TR" sz="2800" dirty="0">
                <a:solidFill>
                  <a:prstClr val="white"/>
                </a:solidFill>
              </a:rPr>
              <a:t>.) tanıması O’nun isim ve sıfatlarını bilmekle gerçekleşir.</a:t>
            </a:r>
            <a:endParaRPr kumimoji="0" lang="tr-TR" sz="2800" b="0" i="0" u="none" strike="noStrike" kern="1200" cap="none" spc="0" normalizeH="0" baseline="0" noProof="0" dirty="0">
              <a:ln>
                <a:noFill/>
              </a:ln>
              <a:solidFill>
                <a:prstClr val="white"/>
              </a:solidFill>
              <a:effectLst/>
              <a:uLnTx/>
              <a:uFillTx/>
              <a:latin typeface="Calibri" panose="020F0502020204030204"/>
            </a:endParaRPr>
          </a:p>
        </p:txBody>
      </p:sp>
      <p:sp>
        <p:nvSpPr>
          <p:cNvPr id="10" name="X"/>
          <p:cNvSpPr/>
          <p:nvPr/>
        </p:nvSpPr>
        <p:spPr>
          <a:xfrm>
            <a:off x="11155985" y="1633364"/>
            <a:ext cx="870239" cy="792000"/>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1" name="Onay"/>
          <p:cNvSpPr/>
          <p:nvPr/>
        </p:nvSpPr>
        <p:spPr>
          <a:xfrm>
            <a:off x="11092692" y="1614173"/>
            <a:ext cx="875464" cy="808033"/>
          </a:xfrm>
          <a:prstGeom prst="rect">
            <a:avLst/>
          </a:prstGeom>
          <a:blipFill>
            <a:blip r:embed="rId7"/>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2" name="D 1"/>
          <p:cNvSpPr/>
          <p:nvPr/>
        </p:nvSpPr>
        <p:spPr>
          <a:xfrm>
            <a:off x="9565135" y="1689199"/>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a:ln>
                  <a:noFill/>
                </a:ln>
                <a:solidFill>
                  <a:srgbClr val="ED7D31"/>
                </a:solidFill>
                <a:effectLst/>
                <a:uLnTx/>
                <a:uFillTx/>
                <a:latin typeface="Calibri" panose="020F0502020204030204"/>
                <a:ea typeface="+mn-ea"/>
                <a:cs typeface="+mn-cs"/>
              </a:rPr>
              <a:t>D</a:t>
            </a:r>
          </a:p>
        </p:txBody>
      </p:sp>
      <p:sp>
        <p:nvSpPr>
          <p:cNvPr id="13" name="Y 1"/>
          <p:cNvSpPr/>
          <p:nvPr/>
        </p:nvSpPr>
        <p:spPr>
          <a:xfrm>
            <a:off x="10378208" y="1689199"/>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mn-ea"/>
                <a:cs typeface="+mn-cs"/>
              </a:rPr>
              <a:t>Y</a:t>
            </a:r>
          </a:p>
        </p:txBody>
      </p:sp>
      <p:sp>
        <p:nvSpPr>
          <p:cNvPr id="58" name="İkizkenar Üçgen 57"/>
          <p:cNvSpPr/>
          <p:nvPr/>
        </p:nvSpPr>
        <p:spPr>
          <a:xfrm rot="5400000">
            <a:off x="-66351" y="1732036"/>
            <a:ext cx="791999" cy="612724"/>
          </a:xfrm>
          <a:prstGeom prst="triangle">
            <a:avLst/>
          </a:prstGeom>
          <a:solidFill>
            <a:srgbClr val="C55A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a:ln>
                  <a:noFill/>
                </a:ln>
                <a:solidFill>
                  <a:prstClr val="white"/>
                </a:solidFill>
                <a:effectLst/>
                <a:uLnTx/>
                <a:uFillTx/>
                <a:latin typeface="Calibri" panose="020F0502020204030204"/>
                <a:ea typeface="+mn-ea"/>
                <a:cs typeface="+mn-cs"/>
              </a:rPr>
              <a:t>2</a:t>
            </a:r>
          </a:p>
        </p:txBody>
      </p:sp>
      <p:sp>
        <p:nvSpPr>
          <p:cNvPr id="60" name="Dikdörtgen 59"/>
          <p:cNvSpPr/>
          <p:nvPr/>
        </p:nvSpPr>
        <p:spPr>
          <a:xfrm>
            <a:off x="9442206" y="2551497"/>
            <a:ext cx="1698225" cy="918518"/>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 name="Serbest Form 60"/>
          <p:cNvSpPr/>
          <p:nvPr/>
        </p:nvSpPr>
        <p:spPr>
          <a:xfrm>
            <a:off x="23288" y="2547579"/>
            <a:ext cx="9418918" cy="922887"/>
          </a:xfrm>
          <a:custGeom>
            <a:avLst/>
            <a:gdLst>
              <a:gd name="connsiteX0" fmla="*/ 15985 w 8932526"/>
              <a:gd name="connsiteY0" fmla="*/ 0 h 820844"/>
              <a:gd name="connsiteX1" fmla="*/ 8932526 w 8932526"/>
              <a:gd name="connsiteY1" fmla="*/ 0 h 820844"/>
              <a:gd name="connsiteX2" fmla="*/ 8932526 w 8932526"/>
              <a:gd name="connsiteY2" fmla="*/ 820844 h 820844"/>
              <a:gd name="connsiteX3" fmla="*/ 0 w 8932526"/>
              <a:gd name="connsiteY3" fmla="*/ 820844 h 820844"/>
              <a:gd name="connsiteX4" fmla="*/ 628407 w 8932526"/>
              <a:gd name="connsiteY4" fmla="*/ 405135 h 820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2526" h="820844">
                <a:moveTo>
                  <a:pt x="15985" y="0"/>
                </a:moveTo>
                <a:lnTo>
                  <a:pt x="8932526" y="0"/>
                </a:lnTo>
                <a:lnTo>
                  <a:pt x="8932526" y="820844"/>
                </a:lnTo>
                <a:lnTo>
                  <a:pt x="0" y="820844"/>
                </a:lnTo>
                <a:lnTo>
                  <a:pt x="628407" y="405135"/>
                </a:lnTo>
                <a:close/>
              </a:path>
            </a:pathLst>
          </a:custGeom>
          <a:solidFill>
            <a:srgbClr val="1467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tr-TR" sz="2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X 2"/>
          <p:cNvSpPr/>
          <p:nvPr/>
        </p:nvSpPr>
        <p:spPr>
          <a:xfrm>
            <a:off x="11155985" y="2626061"/>
            <a:ext cx="870239" cy="792000"/>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63" name="Onay 2"/>
          <p:cNvSpPr/>
          <p:nvPr/>
        </p:nvSpPr>
        <p:spPr>
          <a:xfrm>
            <a:off x="11073008" y="2549922"/>
            <a:ext cx="875464" cy="808033"/>
          </a:xfrm>
          <a:prstGeom prst="rect">
            <a:avLst/>
          </a:prstGeom>
          <a:blipFill>
            <a:blip r:embed="rId7"/>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64" name="D 2"/>
          <p:cNvSpPr/>
          <p:nvPr/>
        </p:nvSpPr>
        <p:spPr>
          <a:xfrm>
            <a:off x="9565135" y="2708599"/>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a:ln>
                  <a:noFill/>
                </a:ln>
                <a:solidFill>
                  <a:srgbClr val="ED7D31"/>
                </a:solidFill>
                <a:effectLst/>
                <a:uLnTx/>
                <a:uFillTx/>
                <a:latin typeface="Calibri" panose="020F0502020204030204"/>
                <a:ea typeface="+mn-ea"/>
                <a:cs typeface="+mn-cs"/>
              </a:rPr>
              <a:t>D</a:t>
            </a:r>
          </a:p>
        </p:txBody>
      </p:sp>
      <p:sp>
        <p:nvSpPr>
          <p:cNvPr id="65" name="Y 2"/>
          <p:cNvSpPr/>
          <p:nvPr/>
        </p:nvSpPr>
        <p:spPr>
          <a:xfrm>
            <a:off x="10378208" y="2708599"/>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mn-ea"/>
                <a:cs typeface="+mn-cs"/>
              </a:rPr>
              <a:t>Y</a:t>
            </a:r>
          </a:p>
        </p:txBody>
      </p:sp>
      <p:sp>
        <p:nvSpPr>
          <p:cNvPr id="66" name="İkizkenar Üçgen 65"/>
          <p:cNvSpPr/>
          <p:nvPr/>
        </p:nvSpPr>
        <p:spPr>
          <a:xfrm rot="5400000">
            <a:off x="-37850" y="2688601"/>
            <a:ext cx="791999" cy="612724"/>
          </a:xfrm>
          <a:prstGeom prst="triangle">
            <a:avLst/>
          </a:prstGeom>
          <a:solidFill>
            <a:srgbClr val="C55A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sp>
        <p:nvSpPr>
          <p:cNvPr id="67" name="Dikdörtgen 66"/>
          <p:cNvSpPr/>
          <p:nvPr/>
        </p:nvSpPr>
        <p:spPr>
          <a:xfrm>
            <a:off x="779718" y="2512466"/>
            <a:ext cx="8791630" cy="954107"/>
          </a:xfrm>
          <a:prstGeom prst="rect">
            <a:avLst/>
          </a:prstGeom>
        </p:spPr>
        <p:txBody>
          <a:bodyPr wrap="square">
            <a:spAutoFit/>
          </a:bodyPr>
          <a:lstStyle/>
          <a:p>
            <a:pPr lvl="0">
              <a:defRPr/>
            </a:pPr>
            <a:r>
              <a:rPr lang="tr-TR" sz="2800" dirty="0">
                <a:solidFill>
                  <a:prstClr val="white"/>
                </a:solidFill>
              </a:rPr>
              <a:t>Kur’an’da Yüce Allah en kısa ve özlü biçimde İhlas Suresinde anlatılır.</a:t>
            </a:r>
            <a:endParaRPr kumimoji="0" lang="tr-TR" sz="2800" b="0" i="0" u="none" strike="noStrike" kern="1200" cap="none" spc="0" normalizeH="0" baseline="0" noProof="0" dirty="0">
              <a:ln>
                <a:noFill/>
              </a:ln>
              <a:solidFill>
                <a:prstClr val="white"/>
              </a:solidFill>
              <a:effectLst/>
              <a:uLnTx/>
              <a:uFillTx/>
              <a:latin typeface="Calibri" panose="020F0502020204030204"/>
            </a:endParaRPr>
          </a:p>
        </p:txBody>
      </p:sp>
      <p:sp>
        <p:nvSpPr>
          <p:cNvPr id="68" name="Dikdörtgen 67"/>
          <p:cNvSpPr/>
          <p:nvPr/>
        </p:nvSpPr>
        <p:spPr>
          <a:xfrm>
            <a:off x="9545073" y="5509556"/>
            <a:ext cx="1698225" cy="824438"/>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Serbest Form 68"/>
          <p:cNvSpPr/>
          <p:nvPr/>
        </p:nvSpPr>
        <p:spPr>
          <a:xfrm>
            <a:off x="54251" y="5521560"/>
            <a:ext cx="9523886" cy="824438"/>
          </a:xfrm>
          <a:custGeom>
            <a:avLst/>
            <a:gdLst>
              <a:gd name="connsiteX0" fmla="*/ 15985 w 8932526"/>
              <a:gd name="connsiteY0" fmla="*/ 0 h 820844"/>
              <a:gd name="connsiteX1" fmla="*/ 8932526 w 8932526"/>
              <a:gd name="connsiteY1" fmla="*/ 0 h 820844"/>
              <a:gd name="connsiteX2" fmla="*/ 8932526 w 8932526"/>
              <a:gd name="connsiteY2" fmla="*/ 820844 h 820844"/>
              <a:gd name="connsiteX3" fmla="*/ 0 w 8932526"/>
              <a:gd name="connsiteY3" fmla="*/ 820844 h 820844"/>
              <a:gd name="connsiteX4" fmla="*/ 628407 w 8932526"/>
              <a:gd name="connsiteY4" fmla="*/ 405135 h 820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2526" h="820844">
                <a:moveTo>
                  <a:pt x="15985" y="0"/>
                </a:moveTo>
                <a:lnTo>
                  <a:pt x="8932526" y="0"/>
                </a:lnTo>
                <a:lnTo>
                  <a:pt x="8932526" y="820844"/>
                </a:lnTo>
                <a:lnTo>
                  <a:pt x="0" y="820844"/>
                </a:lnTo>
                <a:lnTo>
                  <a:pt x="628407" y="405135"/>
                </a:lnTo>
                <a:close/>
              </a:path>
            </a:pathLst>
          </a:custGeom>
          <a:solidFill>
            <a:srgbClr val="1467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tr-TR" sz="2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0" name="X 3"/>
          <p:cNvSpPr/>
          <p:nvPr/>
        </p:nvSpPr>
        <p:spPr>
          <a:xfrm>
            <a:off x="11258852" y="5516743"/>
            <a:ext cx="870239" cy="792000"/>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71" name="Onay 3"/>
          <p:cNvSpPr/>
          <p:nvPr/>
        </p:nvSpPr>
        <p:spPr>
          <a:xfrm>
            <a:off x="11195559" y="5497552"/>
            <a:ext cx="875464" cy="808033"/>
          </a:xfrm>
          <a:prstGeom prst="rect">
            <a:avLst/>
          </a:prstGeom>
          <a:blipFill>
            <a:blip r:embed="rId7"/>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72" name="D 3"/>
          <p:cNvSpPr/>
          <p:nvPr/>
        </p:nvSpPr>
        <p:spPr>
          <a:xfrm>
            <a:off x="9668002" y="5572578"/>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a:ln>
                  <a:noFill/>
                </a:ln>
                <a:solidFill>
                  <a:srgbClr val="ED7D31"/>
                </a:solidFill>
                <a:effectLst/>
                <a:uLnTx/>
                <a:uFillTx/>
                <a:latin typeface="Calibri" panose="020F0502020204030204"/>
                <a:ea typeface="+mn-ea"/>
                <a:cs typeface="+mn-cs"/>
              </a:rPr>
              <a:t>D</a:t>
            </a:r>
          </a:p>
        </p:txBody>
      </p:sp>
      <p:sp>
        <p:nvSpPr>
          <p:cNvPr id="73" name="Y 3"/>
          <p:cNvSpPr/>
          <p:nvPr/>
        </p:nvSpPr>
        <p:spPr>
          <a:xfrm>
            <a:off x="10481075" y="5572578"/>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mn-ea"/>
                <a:cs typeface="+mn-cs"/>
              </a:rPr>
              <a:t>Y</a:t>
            </a:r>
          </a:p>
        </p:txBody>
      </p:sp>
      <p:sp>
        <p:nvSpPr>
          <p:cNvPr id="74" name="İkizkenar Üçgen 73"/>
          <p:cNvSpPr/>
          <p:nvPr/>
        </p:nvSpPr>
        <p:spPr>
          <a:xfrm rot="5400000">
            <a:off x="36516" y="5578086"/>
            <a:ext cx="791999" cy="694404"/>
          </a:xfrm>
          <a:prstGeom prst="triangle">
            <a:avLst/>
          </a:prstGeom>
          <a:solidFill>
            <a:srgbClr val="C55A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a:ln>
                  <a:noFill/>
                </a:ln>
                <a:solidFill>
                  <a:prstClr val="white"/>
                </a:solidFill>
                <a:effectLst/>
                <a:uLnTx/>
                <a:uFillTx/>
                <a:latin typeface="Calibri" panose="020F0502020204030204"/>
                <a:ea typeface="+mn-ea"/>
                <a:cs typeface="+mn-cs"/>
              </a:rPr>
              <a:t>6</a:t>
            </a:r>
          </a:p>
        </p:txBody>
      </p:sp>
      <p:sp>
        <p:nvSpPr>
          <p:cNvPr id="75" name="Dikdörtgen 74"/>
          <p:cNvSpPr/>
          <p:nvPr/>
        </p:nvSpPr>
        <p:spPr>
          <a:xfrm>
            <a:off x="875642" y="5670307"/>
            <a:ext cx="8635072" cy="584775"/>
          </a:xfrm>
          <a:prstGeom prst="rect">
            <a:avLst/>
          </a:prstGeom>
        </p:spPr>
        <p:txBody>
          <a:bodyPr wrap="square">
            <a:spAutoFit/>
          </a:bodyPr>
          <a:lstStyle/>
          <a:p>
            <a:pPr lvl="0">
              <a:defRPr/>
            </a:pPr>
            <a:r>
              <a:rPr lang="tr-TR" sz="3200" dirty="0">
                <a:solidFill>
                  <a:prstClr val="white"/>
                </a:solidFill>
              </a:rPr>
              <a:t>İlim, Allah’ın her şeyi duymasıdır.</a:t>
            </a:r>
            <a:endParaRPr kumimoji="0" lang="tr-TR" sz="3200" b="0" i="0" u="none" strike="noStrike" kern="1200" cap="none" spc="0" normalizeH="0" baseline="0" noProof="0" dirty="0">
              <a:ln>
                <a:noFill/>
              </a:ln>
              <a:solidFill>
                <a:prstClr val="white"/>
              </a:solidFill>
              <a:effectLst/>
              <a:uLnTx/>
              <a:uFillTx/>
              <a:latin typeface="Calibri" panose="020F0502020204030204"/>
            </a:endParaRPr>
          </a:p>
        </p:txBody>
      </p:sp>
      <p:sp>
        <p:nvSpPr>
          <p:cNvPr id="84" name="Dikdörtgen 83"/>
          <p:cNvSpPr/>
          <p:nvPr/>
        </p:nvSpPr>
        <p:spPr>
          <a:xfrm>
            <a:off x="9490822" y="3636039"/>
            <a:ext cx="1698225" cy="824438"/>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5" name="Serbest Form 84"/>
          <p:cNvSpPr/>
          <p:nvPr/>
        </p:nvSpPr>
        <p:spPr>
          <a:xfrm>
            <a:off x="71904" y="3641638"/>
            <a:ext cx="9418918" cy="824438"/>
          </a:xfrm>
          <a:custGeom>
            <a:avLst/>
            <a:gdLst>
              <a:gd name="connsiteX0" fmla="*/ 15985 w 8932526"/>
              <a:gd name="connsiteY0" fmla="*/ 0 h 820844"/>
              <a:gd name="connsiteX1" fmla="*/ 8932526 w 8932526"/>
              <a:gd name="connsiteY1" fmla="*/ 0 h 820844"/>
              <a:gd name="connsiteX2" fmla="*/ 8932526 w 8932526"/>
              <a:gd name="connsiteY2" fmla="*/ 820844 h 820844"/>
              <a:gd name="connsiteX3" fmla="*/ 0 w 8932526"/>
              <a:gd name="connsiteY3" fmla="*/ 820844 h 820844"/>
              <a:gd name="connsiteX4" fmla="*/ 628407 w 8932526"/>
              <a:gd name="connsiteY4" fmla="*/ 405135 h 820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2526" h="820844">
                <a:moveTo>
                  <a:pt x="15985" y="0"/>
                </a:moveTo>
                <a:lnTo>
                  <a:pt x="8932526" y="0"/>
                </a:lnTo>
                <a:lnTo>
                  <a:pt x="8932526" y="820844"/>
                </a:lnTo>
                <a:lnTo>
                  <a:pt x="0" y="820844"/>
                </a:lnTo>
                <a:lnTo>
                  <a:pt x="628407" y="405135"/>
                </a:lnTo>
                <a:close/>
              </a:path>
            </a:pathLst>
          </a:custGeom>
          <a:solidFill>
            <a:srgbClr val="1467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tr-TR" sz="2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 name="X 2"/>
          <p:cNvSpPr/>
          <p:nvPr/>
        </p:nvSpPr>
        <p:spPr>
          <a:xfrm>
            <a:off x="11204601" y="3643226"/>
            <a:ext cx="870239" cy="792000"/>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87" name="Onay 2"/>
          <p:cNvSpPr/>
          <p:nvPr/>
        </p:nvSpPr>
        <p:spPr>
          <a:xfrm>
            <a:off x="11141308" y="3624035"/>
            <a:ext cx="875464" cy="808033"/>
          </a:xfrm>
          <a:prstGeom prst="rect">
            <a:avLst/>
          </a:prstGeom>
          <a:blipFill>
            <a:blip r:embed="rId7"/>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88" name="D 2"/>
          <p:cNvSpPr/>
          <p:nvPr/>
        </p:nvSpPr>
        <p:spPr>
          <a:xfrm>
            <a:off x="9613751" y="3699061"/>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a:ln>
                  <a:noFill/>
                </a:ln>
                <a:solidFill>
                  <a:srgbClr val="ED7D31"/>
                </a:solidFill>
                <a:effectLst/>
                <a:uLnTx/>
                <a:uFillTx/>
                <a:latin typeface="Calibri" panose="020F0502020204030204"/>
                <a:ea typeface="+mn-ea"/>
                <a:cs typeface="+mn-cs"/>
              </a:rPr>
              <a:t>D</a:t>
            </a:r>
          </a:p>
        </p:txBody>
      </p:sp>
      <p:sp>
        <p:nvSpPr>
          <p:cNvPr id="89" name="Y 2"/>
          <p:cNvSpPr/>
          <p:nvPr/>
        </p:nvSpPr>
        <p:spPr>
          <a:xfrm>
            <a:off x="10426824" y="3699061"/>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mn-ea"/>
                <a:cs typeface="+mn-cs"/>
              </a:rPr>
              <a:t>Y</a:t>
            </a:r>
          </a:p>
        </p:txBody>
      </p:sp>
      <p:sp>
        <p:nvSpPr>
          <p:cNvPr id="90" name="İkizkenar Üçgen 89"/>
          <p:cNvSpPr/>
          <p:nvPr/>
        </p:nvSpPr>
        <p:spPr>
          <a:xfrm rot="5400000">
            <a:off x="-2180" y="3744823"/>
            <a:ext cx="791999" cy="612724"/>
          </a:xfrm>
          <a:prstGeom prst="triangle">
            <a:avLst/>
          </a:prstGeom>
          <a:solidFill>
            <a:srgbClr val="C55A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a:ln>
                  <a:noFill/>
                </a:ln>
                <a:solidFill>
                  <a:prstClr val="white"/>
                </a:solidFill>
                <a:effectLst/>
                <a:uLnTx/>
                <a:uFillTx/>
                <a:latin typeface="Calibri" panose="020F0502020204030204"/>
                <a:ea typeface="+mn-ea"/>
                <a:cs typeface="+mn-cs"/>
              </a:rPr>
              <a:t>4</a:t>
            </a:r>
          </a:p>
        </p:txBody>
      </p:sp>
      <p:sp>
        <p:nvSpPr>
          <p:cNvPr id="99" name="Dikdörtgen 98"/>
          <p:cNvSpPr/>
          <p:nvPr/>
        </p:nvSpPr>
        <p:spPr>
          <a:xfrm>
            <a:off x="9455208" y="658191"/>
            <a:ext cx="1698225" cy="824438"/>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0" name="Serbest Form 99"/>
          <p:cNvSpPr/>
          <p:nvPr/>
        </p:nvSpPr>
        <p:spPr>
          <a:xfrm>
            <a:off x="36290" y="658191"/>
            <a:ext cx="9418918" cy="824438"/>
          </a:xfrm>
          <a:custGeom>
            <a:avLst/>
            <a:gdLst>
              <a:gd name="connsiteX0" fmla="*/ 15985 w 8932526"/>
              <a:gd name="connsiteY0" fmla="*/ 0 h 820844"/>
              <a:gd name="connsiteX1" fmla="*/ 8932526 w 8932526"/>
              <a:gd name="connsiteY1" fmla="*/ 0 h 820844"/>
              <a:gd name="connsiteX2" fmla="*/ 8932526 w 8932526"/>
              <a:gd name="connsiteY2" fmla="*/ 820844 h 820844"/>
              <a:gd name="connsiteX3" fmla="*/ 0 w 8932526"/>
              <a:gd name="connsiteY3" fmla="*/ 820844 h 820844"/>
              <a:gd name="connsiteX4" fmla="*/ 628407 w 8932526"/>
              <a:gd name="connsiteY4" fmla="*/ 405135 h 820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2526" h="820844">
                <a:moveTo>
                  <a:pt x="15985" y="0"/>
                </a:moveTo>
                <a:lnTo>
                  <a:pt x="8932526" y="0"/>
                </a:lnTo>
                <a:lnTo>
                  <a:pt x="8932526" y="820844"/>
                </a:lnTo>
                <a:lnTo>
                  <a:pt x="0" y="820844"/>
                </a:lnTo>
                <a:lnTo>
                  <a:pt x="628407" y="405135"/>
                </a:lnTo>
                <a:close/>
              </a:path>
            </a:pathLst>
          </a:custGeom>
          <a:solidFill>
            <a:srgbClr val="1467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tr-TR" sz="2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1" name="X 2"/>
          <p:cNvSpPr/>
          <p:nvPr/>
        </p:nvSpPr>
        <p:spPr>
          <a:xfrm>
            <a:off x="11168987" y="665378"/>
            <a:ext cx="870239" cy="792000"/>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02" name="Onay 2"/>
          <p:cNvSpPr/>
          <p:nvPr/>
        </p:nvSpPr>
        <p:spPr>
          <a:xfrm>
            <a:off x="11105694" y="646187"/>
            <a:ext cx="875464" cy="808033"/>
          </a:xfrm>
          <a:prstGeom prst="rect">
            <a:avLst/>
          </a:prstGeom>
          <a:blipFill>
            <a:blip r:embed="rId7"/>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03" name="D 2"/>
          <p:cNvSpPr/>
          <p:nvPr/>
        </p:nvSpPr>
        <p:spPr>
          <a:xfrm>
            <a:off x="9578137" y="721213"/>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a:ln>
                  <a:noFill/>
                </a:ln>
                <a:solidFill>
                  <a:srgbClr val="ED7D31"/>
                </a:solidFill>
                <a:effectLst/>
                <a:uLnTx/>
                <a:uFillTx/>
                <a:latin typeface="Calibri" panose="020F0502020204030204"/>
                <a:ea typeface="+mn-ea"/>
                <a:cs typeface="+mn-cs"/>
              </a:rPr>
              <a:t>D</a:t>
            </a:r>
          </a:p>
        </p:txBody>
      </p:sp>
      <p:sp>
        <p:nvSpPr>
          <p:cNvPr id="104" name="Y 2"/>
          <p:cNvSpPr/>
          <p:nvPr/>
        </p:nvSpPr>
        <p:spPr>
          <a:xfrm>
            <a:off x="10391210" y="721213"/>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mn-ea"/>
                <a:cs typeface="+mn-cs"/>
              </a:rPr>
              <a:t>Y</a:t>
            </a:r>
          </a:p>
        </p:txBody>
      </p:sp>
      <p:sp>
        <p:nvSpPr>
          <p:cNvPr id="105" name="İkizkenar Üçgen 104"/>
          <p:cNvSpPr/>
          <p:nvPr/>
        </p:nvSpPr>
        <p:spPr>
          <a:xfrm rot="5400000">
            <a:off x="-42887" y="755015"/>
            <a:ext cx="791999" cy="612724"/>
          </a:xfrm>
          <a:prstGeom prst="triangle">
            <a:avLst/>
          </a:prstGeom>
          <a:solidFill>
            <a:srgbClr val="C55A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a:ln>
                  <a:noFill/>
                </a:ln>
                <a:solidFill>
                  <a:prstClr val="white"/>
                </a:solidFill>
                <a:effectLst/>
                <a:uLnTx/>
                <a:uFillTx/>
                <a:latin typeface="Calibri" panose="020F0502020204030204"/>
                <a:ea typeface="+mn-ea"/>
                <a:cs typeface="+mn-cs"/>
              </a:rPr>
              <a:t>1</a:t>
            </a:r>
          </a:p>
        </p:txBody>
      </p:sp>
      <p:sp>
        <p:nvSpPr>
          <p:cNvPr id="106" name="Dikdörtgen 105"/>
          <p:cNvSpPr/>
          <p:nvPr/>
        </p:nvSpPr>
        <p:spPr>
          <a:xfrm>
            <a:off x="745382" y="604309"/>
            <a:ext cx="8765332" cy="954107"/>
          </a:xfrm>
          <a:prstGeom prst="rect">
            <a:avLst/>
          </a:prstGeom>
        </p:spPr>
        <p:txBody>
          <a:bodyPr wrap="square">
            <a:spAutoFit/>
          </a:bodyPr>
          <a:lstStyle/>
          <a:p>
            <a:pPr lvl="0">
              <a:defRPr/>
            </a:pPr>
            <a:r>
              <a:rPr lang="tr-TR" sz="2800" dirty="0">
                <a:solidFill>
                  <a:prstClr val="white"/>
                </a:solidFill>
              </a:rPr>
              <a:t>Yüce Allah’ın Hâlık, Bâri’ ve Musavvir gibi isimleri O’nun yaratma özelliğinin çeşitli boyutlarını gösteriyor. </a:t>
            </a:r>
            <a:endParaRPr kumimoji="0" lang="tr-TR" sz="6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7" name="Dikdörtgen 106"/>
          <p:cNvSpPr/>
          <p:nvPr/>
        </p:nvSpPr>
        <p:spPr>
          <a:xfrm>
            <a:off x="790047" y="3574131"/>
            <a:ext cx="8773324" cy="954107"/>
          </a:xfrm>
          <a:prstGeom prst="rect">
            <a:avLst/>
          </a:prstGeom>
        </p:spPr>
        <p:txBody>
          <a:bodyPr wrap="square">
            <a:spAutoFit/>
          </a:bodyPr>
          <a:lstStyle/>
          <a:p>
            <a:pPr lvl="0">
              <a:defRPr/>
            </a:pPr>
            <a:r>
              <a:rPr lang="tr-TR" sz="2800" dirty="0">
                <a:solidFill>
                  <a:prstClr val="white"/>
                </a:solidFill>
              </a:rPr>
              <a:t>Rezzak isimi tüm canlılar gibi insanın da yaşam alanlarını hava, su ve besinle donatır.</a:t>
            </a:r>
            <a:endParaRPr kumimoji="0" lang="tr-TR"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3" name="Dikdörtgen 112"/>
          <p:cNvSpPr/>
          <p:nvPr/>
        </p:nvSpPr>
        <p:spPr>
          <a:xfrm>
            <a:off x="9457760" y="4560848"/>
            <a:ext cx="1698225" cy="824438"/>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4" name="Serbest Form 113"/>
          <p:cNvSpPr/>
          <p:nvPr/>
        </p:nvSpPr>
        <p:spPr>
          <a:xfrm>
            <a:off x="71905" y="4572852"/>
            <a:ext cx="9418918" cy="824438"/>
          </a:xfrm>
          <a:custGeom>
            <a:avLst/>
            <a:gdLst>
              <a:gd name="connsiteX0" fmla="*/ 15985 w 8932526"/>
              <a:gd name="connsiteY0" fmla="*/ 0 h 820844"/>
              <a:gd name="connsiteX1" fmla="*/ 8932526 w 8932526"/>
              <a:gd name="connsiteY1" fmla="*/ 0 h 820844"/>
              <a:gd name="connsiteX2" fmla="*/ 8932526 w 8932526"/>
              <a:gd name="connsiteY2" fmla="*/ 820844 h 820844"/>
              <a:gd name="connsiteX3" fmla="*/ 0 w 8932526"/>
              <a:gd name="connsiteY3" fmla="*/ 820844 h 820844"/>
              <a:gd name="connsiteX4" fmla="*/ 628407 w 8932526"/>
              <a:gd name="connsiteY4" fmla="*/ 405135 h 820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2526" h="820844">
                <a:moveTo>
                  <a:pt x="15985" y="0"/>
                </a:moveTo>
                <a:lnTo>
                  <a:pt x="8932526" y="0"/>
                </a:lnTo>
                <a:lnTo>
                  <a:pt x="8932526" y="820844"/>
                </a:lnTo>
                <a:lnTo>
                  <a:pt x="0" y="820844"/>
                </a:lnTo>
                <a:lnTo>
                  <a:pt x="628407" y="405135"/>
                </a:lnTo>
                <a:close/>
              </a:path>
            </a:pathLst>
          </a:custGeom>
          <a:solidFill>
            <a:srgbClr val="1467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tr-TR" sz="2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5" name="X 3"/>
          <p:cNvSpPr/>
          <p:nvPr/>
        </p:nvSpPr>
        <p:spPr>
          <a:xfrm>
            <a:off x="11171539" y="4568035"/>
            <a:ext cx="870239" cy="792000"/>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16" name="Onay 3"/>
          <p:cNvSpPr/>
          <p:nvPr/>
        </p:nvSpPr>
        <p:spPr>
          <a:xfrm>
            <a:off x="11108246" y="4568825"/>
            <a:ext cx="875464" cy="808033"/>
          </a:xfrm>
          <a:prstGeom prst="rect">
            <a:avLst/>
          </a:prstGeom>
          <a:blipFill>
            <a:blip r:embed="rId7"/>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17" name="D 3"/>
          <p:cNvSpPr/>
          <p:nvPr/>
        </p:nvSpPr>
        <p:spPr>
          <a:xfrm>
            <a:off x="9580689" y="4623870"/>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a:ln>
                  <a:noFill/>
                </a:ln>
                <a:solidFill>
                  <a:srgbClr val="ED7D31"/>
                </a:solidFill>
                <a:effectLst/>
                <a:uLnTx/>
                <a:uFillTx/>
                <a:latin typeface="Calibri" panose="020F0502020204030204"/>
                <a:ea typeface="+mn-ea"/>
                <a:cs typeface="+mn-cs"/>
              </a:rPr>
              <a:t>D</a:t>
            </a:r>
          </a:p>
        </p:txBody>
      </p:sp>
      <p:sp>
        <p:nvSpPr>
          <p:cNvPr id="118" name="Y 3"/>
          <p:cNvSpPr/>
          <p:nvPr/>
        </p:nvSpPr>
        <p:spPr>
          <a:xfrm>
            <a:off x="10393762" y="4623870"/>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mn-ea"/>
                <a:cs typeface="+mn-cs"/>
              </a:rPr>
              <a:t>Y</a:t>
            </a:r>
          </a:p>
        </p:txBody>
      </p:sp>
      <p:sp>
        <p:nvSpPr>
          <p:cNvPr id="119" name="İkizkenar Üçgen 118"/>
          <p:cNvSpPr/>
          <p:nvPr/>
        </p:nvSpPr>
        <p:spPr>
          <a:xfrm rot="5400000">
            <a:off x="-17734" y="4661591"/>
            <a:ext cx="791999" cy="612724"/>
          </a:xfrm>
          <a:prstGeom prst="triangle">
            <a:avLst/>
          </a:prstGeom>
          <a:solidFill>
            <a:srgbClr val="C55A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a:ln>
                  <a:noFill/>
                </a:ln>
                <a:solidFill>
                  <a:prstClr val="white"/>
                </a:solidFill>
                <a:effectLst/>
                <a:uLnTx/>
                <a:uFillTx/>
                <a:latin typeface="Calibri" panose="020F0502020204030204"/>
                <a:ea typeface="+mn-ea"/>
                <a:cs typeface="+mn-cs"/>
              </a:rPr>
              <a:t>5</a:t>
            </a:r>
          </a:p>
        </p:txBody>
      </p:sp>
      <p:sp>
        <p:nvSpPr>
          <p:cNvPr id="5" name="Metin kutusu 4"/>
          <p:cNvSpPr txBox="1"/>
          <p:nvPr/>
        </p:nvSpPr>
        <p:spPr>
          <a:xfrm>
            <a:off x="823840" y="4494216"/>
            <a:ext cx="8756848" cy="954107"/>
          </a:xfrm>
          <a:prstGeom prst="rect">
            <a:avLst/>
          </a:prstGeom>
          <a:noFill/>
        </p:spPr>
        <p:txBody>
          <a:bodyPr wrap="square" rtlCol="0">
            <a:spAutoFit/>
          </a:bodyPr>
          <a:lstStyle/>
          <a:p>
            <a:pPr lvl="0">
              <a:defRPr/>
            </a:pPr>
            <a:r>
              <a:rPr lang="tr-TR" sz="2800" dirty="0">
                <a:solidFill>
                  <a:prstClr val="white"/>
                </a:solidFill>
              </a:rPr>
              <a:t>Allah’ın (</a:t>
            </a:r>
            <a:r>
              <a:rPr lang="tr-TR" sz="2800" dirty="0" err="1">
                <a:solidFill>
                  <a:prstClr val="white"/>
                </a:solidFill>
              </a:rPr>
              <a:t>c.c</a:t>
            </a:r>
            <a:r>
              <a:rPr lang="tr-TR" sz="2800" dirty="0">
                <a:solidFill>
                  <a:prstClr val="white"/>
                </a:solidFill>
              </a:rPr>
              <a:t>.) yaratması kesintisiz olarak devam etmez, geçmiş zamanda olup bitmiştir.</a:t>
            </a:r>
          </a:p>
        </p:txBody>
      </p:sp>
      <p:sp>
        <p:nvSpPr>
          <p:cNvPr id="50" name="Komut Düğmesi: Geri veya Önceki 49">
            <a:hlinkClick r:id="" action="ppaction://hlinkshowjump?jump=previousslide" highlightClick="1"/>
          </p:cNvPr>
          <p:cNvSpPr/>
          <p:nvPr/>
        </p:nvSpPr>
        <p:spPr>
          <a:xfrm>
            <a:off x="10543929" y="6477876"/>
            <a:ext cx="437317" cy="394528"/>
          </a:xfrm>
          <a:prstGeom prst="actionButtonBackPrevious">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Komut Düğmesi: İleri veya Sonraki 50">
            <a:hlinkClick r:id="" action="ppaction://hlinkshowjump?jump=nextslide" highlightClick="1"/>
          </p:cNvPr>
          <p:cNvSpPr/>
          <p:nvPr/>
        </p:nvSpPr>
        <p:spPr>
          <a:xfrm>
            <a:off x="11743376" y="6475244"/>
            <a:ext cx="412785" cy="393643"/>
          </a:xfrm>
          <a:prstGeom prst="actionButtonForwardNex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Komut Düğmesi: Giriş 51">
            <a:hlinkClick r:id="" action="ppaction://hlinkshowjump?jump=firstslide" highlightClick="1"/>
          </p:cNvPr>
          <p:cNvSpPr/>
          <p:nvPr/>
        </p:nvSpPr>
        <p:spPr>
          <a:xfrm>
            <a:off x="11137184" y="6475244"/>
            <a:ext cx="526199" cy="393643"/>
          </a:xfrm>
          <a:prstGeom prst="actionButtonHom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1418278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remove"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6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4" name="WrongAnswerSFX.wav"/>
                                        </p:tgtEl>
                                      </p:cMediaNode>
                                    </p:audio>
                                  </p:sub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subTnLst>
                                    <p:audio>
                                      <p:cMediaNode>
                                        <p:cTn display="0" masterRel="sameClick">
                                          <p:stCondLst>
                                            <p:cond evt="begin" delay="0">
                                              <p:tn val="11"/>
                                            </p:cond>
                                          </p:stCondLst>
                                          <p:endCondLst>
                                            <p:cond evt="onStopAudio" delay="0">
                                              <p:tgtEl>
                                                <p:sldTgt/>
                                              </p:tgtEl>
                                            </p:cond>
                                          </p:endCondLst>
                                        </p:cTn>
                                        <p:tgtEl>
                                          <p:sndTgt r:embed="rId5" name="CorrectAnswerSFX.wav"/>
                                        </p:tgtEl>
                                      </p:cMediaNode>
                                    </p:audio>
                                  </p:subTnLst>
                                </p:cTn>
                              </p:par>
                              <p:par>
                                <p:cTn id="14" presetID="1" presetClass="exit"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65"/>
                    </p:tgtEl>
                  </p:cond>
                </p:stCondLst>
                <p:endSync evt="end" delay="0">
                  <p:rtn val="all"/>
                </p:endSync>
                <p:childTnLst>
                  <p:par>
                    <p:cTn id="17" fill="hold">
                      <p:stCondLst>
                        <p:cond delay="0"/>
                      </p:stCondLst>
                      <p:childTnLst>
                        <p:par>
                          <p:cTn id="18" fill="hold">
                            <p:stCondLst>
                              <p:cond delay="0"/>
                            </p:stCondLst>
                            <p:childTnLst>
                              <p:par>
                                <p:cTn id="19" presetID="10" presetClass="entr" presetSubtype="0" fill="remove" grpId="0" nodeType="click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fade">
                                      <p:cBhvr>
                                        <p:cTn id="21" dur="1600"/>
                                        <p:tgtEl>
                                          <p:spTgt spid="62"/>
                                        </p:tgtEl>
                                      </p:cBhvr>
                                    </p:animEffect>
                                  </p:childTnLst>
                                  <p:subTnLst>
                                    <p:audio>
                                      <p:cMediaNode>
                                        <p:cTn display="0" masterRel="sameClick">
                                          <p:stCondLst>
                                            <p:cond evt="begin" delay="0">
                                              <p:tn val="19"/>
                                            </p:cond>
                                          </p:stCondLst>
                                          <p:endCondLst>
                                            <p:cond evt="onStopAudio" delay="0">
                                              <p:tgtEl>
                                                <p:sldTgt/>
                                              </p:tgtEl>
                                            </p:cond>
                                          </p:endCondLst>
                                        </p:cTn>
                                        <p:tgtEl>
                                          <p:sndTgt r:embed="rId4" name="WrongAnswerSFX.wav"/>
                                        </p:tgtEl>
                                      </p:cMediaNode>
                                    </p:audio>
                                  </p:subTnLst>
                                </p:cTn>
                              </p:par>
                            </p:childTnLst>
                          </p:cTn>
                        </p:par>
                      </p:childTnLst>
                    </p:cTn>
                  </p:par>
                </p:childTnLst>
              </p:cTn>
              <p:nextCondLst>
                <p:cond evt="onClick" delay="0">
                  <p:tgtEl>
                    <p:spTgt spid="65"/>
                  </p:tgtEl>
                </p:cond>
              </p:nextCondLst>
            </p:seq>
            <p:seq concurrent="1" nextAc="seek">
              <p:cTn id="22" restart="whenNotActive" fill="hold" evtFilter="cancelBubble" nodeType="interactiveSeq">
                <p:stCondLst>
                  <p:cond evt="onClick" delay="0">
                    <p:tgtEl>
                      <p:spTgt spid="64"/>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fade">
                                      <p:cBhvr>
                                        <p:cTn id="27" dur="500"/>
                                        <p:tgtEl>
                                          <p:spTgt spid="63"/>
                                        </p:tgtEl>
                                      </p:cBhvr>
                                    </p:animEffect>
                                  </p:childTnLst>
                                  <p:subTnLst>
                                    <p:audio>
                                      <p:cMediaNode>
                                        <p:cTn display="0" masterRel="sameClick">
                                          <p:stCondLst>
                                            <p:cond evt="begin" delay="0">
                                              <p:tn val="25"/>
                                            </p:cond>
                                          </p:stCondLst>
                                          <p:endCondLst>
                                            <p:cond evt="onStopAudio" delay="0">
                                              <p:tgtEl>
                                                <p:sldTgt/>
                                              </p:tgtEl>
                                            </p:cond>
                                          </p:endCondLst>
                                        </p:cTn>
                                        <p:tgtEl>
                                          <p:sndTgt r:embed="rId5" name="CorrectAnswerSFX.wav"/>
                                        </p:tgtEl>
                                      </p:cMediaNode>
                                    </p:audio>
                                  </p:subTnLst>
                                </p:cTn>
                              </p:par>
                            </p:childTnLst>
                          </p:cTn>
                        </p:par>
                        <p:par>
                          <p:cTn id="28" fill="hold">
                            <p:stCondLst>
                              <p:cond delay="500"/>
                            </p:stCondLst>
                            <p:childTnLst>
                              <p:par>
                                <p:cTn id="29" presetID="1" presetClass="exit" presetSubtype="0" fill="hold" grpId="0" nodeType="afterEffect">
                                  <p:stCondLst>
                                    <p:cond delay="0"/>
                                  </p:stCondLst>
                                  <p:childTnLst>
                                    <p:set>
                                      <p:cBhvr>
                                        <p:cTn id="30" dur="1" fill="hold">
                                          <p:stCondLst>
                                            <p:cond delay="0"/>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31" restart="whenNotActive" fill="hold" evtFilter="cancelBubble" nodeType="interactiveSeq">
                <p:stCondLst>
                  <p:cond evt="onClick" delay="0">
                    <p:tgtEl>
                      <p:spTgt spid="73"/>
                    </p:tgtEl>
                  </p:cond>
                </p:stCondLst>
                <p:endSync evt="end" delay="0">
                  <p:rtn val="all"/>
                </p:endSync>
                <p:childTnLst>
                  <p:par>
                    <p:cTn id="32" fill="hold">
                      <p:stCondLst>
                        <p:cond delay="0"/>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1"/>
                                        </p:tgtEl>
                                        <p:attrNameLst>
                                          <p:attrName>style.visibility</p:attrName>
                                        </p:attrNameLst>
                                      </p:cBhvr>
                                      <p:to>
                                        <p:strVal val="visible"/>
                                      </p:to>
                                    </p:set>
                                    <p:animEffect transition="in" filter="fade">
                                      <p:cBhvr>
                                        <p:cTn id="36" dur="500"/>
                                        <p:tgtEl>
                                          <p:spTgt spid="71"/>
                                        </p:tgtEl>
                                      </p:cBhvr>
                                    </p:animEffect>
                                  </p:childTnLst>
                                  <p:subTnLst>
                                    <p:audio>
                                      <p:cMediaNode>
                                        <p:cTn display="0" masterRel="sameClick">
                                          <p:stCondLst>
                                            <p:cond evt="begin" delay="0">
                                              <p:tn val="34"/>
                                            </p:cond>
                                          </p:stCondLst>
                                          <p:endCondLst>
                                            <p:cond evt="onStopAudio" delay="0">
                                              <p:tgtEl>
                                                <p:sldTgt/>
                                              </p:tgtEl>
                                            </p:cond>
                                          </p:endCondLst>
                                        </p:cTn>
                                        <p:tgtEl>
                                          <p:sndTgt r:embed="rId5" name="CorrectAnswerSFX.wav"/>
                                        </p:tgtEl>
                                      </p:cMediaNode>
                                    </p:audio>
                                  </p:subTnLst>
                                </p:cTn>
                              </p:par>
                            </p:childTnLst>
                          </p:cTn>
                        </p:par>
                        <p:par>
                          <p:cTn id="37" fill="hold">
                            <p:stCondLst>
                              <p:cond delay="500"/>
                            </p:stCondLst>
                            <p:childTnLst>
                              <p:par>
                                <p:cTn id="38" presetID="1" presetClass="exit" presetSubtype="0" fill="hold" grpId="0" nodeType="afterEffect">
                                  <p:stCondLst>
                                    <p:cond delay="0"/>
                                  </p:stCondLst>
                                  <p:childTnLst>
                                    <p:set>
                                      <p:cBhvr>
                                        <p:cTn id="39" dur="1" fill="hold">
                                          <p:stCondLst>
                                            <p:cond delay="0"/>
                                          </p:stCondLst>
                                        </p:cTn>
                                        <p:tgtEl>
                                          <p:spTgt spid="72"/>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40" restart="whenNotActive" fill="hold" evtFilter="cancelBubble" nodeType="interactiveSeq">
                <p:stCondLst>
                  <p:cond evt="onClick" delay="0">
                    <p:tgtEl>
                      <p:spTgt spid="72"/>
                    </p:tgtEl>
                  </p:cond>
                </p:stCondLst>
                <p:endSync evt="end" delay="0">
                  <p:rtn val="all"/>
                </p:endSync>
                <p:childTnLst>
                  <p:par>
                    <p:cTn id="41" fill="hold">
                      <p:stCondLst>
                        <p:cond delay="0"/>
                      </p:stCondLst>
                      <p:childTnLst>
                        <p:par>
                          <p:cTn id="42" fill="hold">
                            <p:stCondLst>
                              <p:cond delay="0"/>
                            </p:stCondLst>
                            <p:childTnLst>
                              <p:par>
                                <p:cTn id="43" presetID="10" presetClass="entr" presetSubtype="0" fill="remove" grpId="0" nodeType="click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fade">
                                      <p:cBhvr>
                                        <p:cTn id="45" dur="1100"/>
                                        <p:tgtEl>
                                          <p:spTgt spid="70"/>
                                        </p:tgtEl>
                                      </p:cBhvr>
                                    </p:animEffect>
                                  </p:childTnLst>
                                  <p:subTnLst>
                                    <p:audio>
                                      <p:cMediaNode>
                                        <p:cTn display="0" masterRel="sameClick">
                                          <p:stCondLst>
                                            <p:cond evt="begin" delay="0">
                                              <p:tn val="43"/>
                                            </p:cond>
                                          </p:stCondLst>
                                          <p:endCondLst>
                                            <p:cond evt="onStopAudio" delay="0">
                                              <p:tgtEl>
                                                <p:sldTgt/>
                                              </p:tgtEl>
                                            </p:cond>
                                          </p:endCondLst>
                                        </p:cTn>
                                        <p:tgtEl>
                                          <p:sndTgt r:embed="rId4" name="WrongAnswerSFX.wav"/>
                                        </p:tgtEl>
                                      </p:cMediaNode>
                                    </p:audio>
                                  </p:subTnLst>
                                </p:cTn>
                              </p:par>
                            </p:childTnLst>
                          </p:cTn>
                        </p:par>
                      </p:childTnLst>
                    </p:cTn>
                  </p:par>
                </p:childTnLst>
              </p:cTn>
              <p:nextCondLst>
                <p:cond evt="onClick" delay="0">
                  <p:tgtEl>
                    <p:spTgt spid="72"/>
                  </p:tgtEl>
                </p:cond>
              </p:nextCondLst>
            </p:seq>
            <p:seq concurrent="1" nextAc="seek">
              <p:cTn id="46" restart="whenNotActive" fill="hold" evtFilter="cancelBubble" nodeType="interactiveSeq">
                <p:stCondLst>
                  <p:cond evt="onClick" delay="0">
                    <p:tgtEl>
                      <p:spTgt spid="89"/>
                    </p:tgtEl>
                  </p:cond>
                </p:stCondLst>
                <p:endSync evt="end" delay="0">
                  <p:rtn val="all"/>
                </p:endSync>
                <p:childTnLst>
                  <p:par>
                    <p:cTn id="47" fill="hold">
                      <p:stCondLst>
                        <p:cond delay="0"/>
                      </p:stCondLst>
                      <p:childTnLst>
                        <p:par>
                          <p:cTn id="48" fill="hold">
                            <p:stCondLst>
                              <p:cond delay="0"/>
                            </p:stCondLst>
                            <p:childTnLst>
                              <p:par>
                                <p:cTn id="49" presetID="10" presetClass="entr" presetSubtype="0" fill="remove" grpId="0" nodeType="clickEffect">
                                  <p:stCondLst>
                                    <p:cond delay="0"/>
                                  </p:stCondLst>
                                  <p:childTnLst>
                                    <p:set>
                                      <p:cBhvr>
                                        <p:cTn id="50" dur="1" fill="hold">
                                          <p:stCondLst>
                                            <p:cond delay="0"/>
                                          </p:stCondLst>
                                        </p:cTn>
                                        <p:tgtEl>
                                          <p:spTgt spid="86"/>
                                        </p:tgtEl>
                                        <p:attrNameLst>
                                          <p:attrName>style.visibility</p:attrName>
                                        </p:attrNameLst>
                                      </p:cBhvr>
                                      <p:to>
                                        <p:strVal val="visible"/>
                                      </p:to>
                                    </p:set>
                                    <p:animEffect transition="in" filter="fade">
                                      <p:cBhvr>
                                        <p:cTn id="51" dur="1600"/>
                                        <p:tgtEl>
                                          <p:spTgt spid="86"/>
                                        </p:tgtEl>
                                      </p:cBhvr>
                                    </p:animEffect>
                                  </p:childTnLst>
                                  <p:subTnLst>
                                    <p:audio>
                                      <p:cMediaNode>
                                        <p:cTn display="0" masterRel="sameClick">
                                          <p:stCondLst>
                                            <p:cond evt="begin" delay="0">
                                              <p:tn val="49"/>
                                            </p:cond>
                                          </p:stCondLst>
                                          <p:endCondLst>
                                            <p:cond evt="onStopAudio" delay="0">
                                              <p:tgtEl>
                                                <p:sldTgt/>
                                              </p:tgtEl>
                                            </p:cond>
                                          </p:endCondLst>
                                        </p:cTn>
                                        <p:tgtEl>
                                          <p:sndTgt r:embed="rId4" name="WrongAnswerSFX.wav"/>
                                        </p:tgtEl>
                                      </p:cMediaNode>
                                    </p:audio>
                                  </p:subTnLst>
                                </p:cTn>
                              </p:par>
                            </p:childTnLst>
                          </p:cTn>
                        </p:par>
                      </p:childTnLst>
                    </p:cTn>
                  </p:par>
                </p:childTnLst>
              </p:cTn>
              <p:nextCondLst>
                <p:cond evt="onClick" delay="0">
                  <p:tgtEl>
                    <p:spTgt spid="89"/>
                  </p:tgtEl>
                </p:cond>
              </p:nextCondLst>
            </p:seq>
            <p:seq concurrent="1" nextAc="seek">
              <p:cTn id="52" restart="whenNotActive" fill="hold" evtFilter="cancelBubble" nodeType="interactiveSeq">
                <p:stCondLst>
                  <p:cond evt="onClick" delay="0">
                    <p:tgtEl>
                      <p:spTgt spid="88"/>
                    </p:tgtEl>
                  </p:cond>
                </p:stCondLst>
                <p:endSync evt="end" delay="0">
                  <p:rtn val="all"/>
                </p:endSync>
                <p:childTnLst>
                  <p:par>
                    <p:cTn id="53" fill="hold">
                      <p:stCondLst>
                        <p:cond delay="0"/>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fade">
                                      <p:cBhvr>
                                        <p:cTn id="57" dur="500"/>
                                        <p:tgtEl>
                                          <p:spTgt spid="87"/>
                                        </p:tgtEl>
                                      </p:cBhvr>
                                    </p:animEffect>
                                  </p:childTnLst>
                                  <p:subTnLst>
                                    <p:audio>
                                      <p:cMediaNode>
                                        <p:cTn display="0" masterRel="sameClick">
                                          <p:stCondLst>
                                            <p:cond evt="begin" delay="0">
                                              <p:tn val="55"/>
                                            </p:cond>
                                          </p:stCondLst>
                                          <p:endCondLst>
                                            <p:cond evt="onStopAudio" delay="0">
                                              <p:tgtEl>
                                                <p:sldTgt/>
                                              </p:tgtEl>
                                            </p:cond>
                                          </p:endCondLst>
                                        </p:cTn>
                                        <p:tgtEl>
                                          <p:sndTgt r:embed="rId5" name="CorrectAnswerSFX.wav"/>
                                        </p:tgtEl>
                                      </p:cMediaNode>
                                    </p:audio>
                                  </p:subTnLst>
                                </p:cTn>
                              </p:par>
                            </p:childTnLst>
                          </p:cTn>
                        </p:par>
                        <p:par>
                          <p:cTn id="58" fill="hold">
                            <p:stCondLst>
                              <p:cond delay="500"/>
                            </p:stCondLst>
                            <p:childTnLst>
                              <p:par>
                                <p:cTn id="59" presetID="1" presetClass="exit" presetSubtype="0" fill="hold" grpId="0" nodeType="afterEffect">
                                  <p:stCondLst>
                                    <p:cond delay="0"/>
                                  </p:stCondLst>
                                  <p:childTnLst>
                                    <p:set>
                                      <p:cBhvr>
                                        <p:cTn id="60" dur="1" fill="hold">
                                          <p:stCondLst>
                                            <p:cond delay="0"/>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88"/>
                  </p:tgtEl>
                </p:cond>
              </p:nextCondLst>
            </p:seq>
            <p:seq concurrent="1" nextAc="seek">
              <p:cTn id="61" restart="whenNotActive" fill="hold" evtFilter="cancelBubble" nodeType="interactiveSeq">
                <p:stCondLst>
                  <p:cond evt="onClick" delay="0">
                    <p:tgtEl>
                      <p:spTgt spid="104"/>
                    </p:tgtEl>
                  </p:cond>
                </p:stCondLst>
                <p:endSync evt="end" delay="0">
                  <p:rtn val="all"/>
                </p:endSync>
                <p:childTnLst>
                  <p:par>
                    <p:cTn id="62" fill="hold">
                      <p:stCondLst>
                        <p:cond delay="0"/>
                      </p:stCondLst>
                      <p:childTnLst>
                        <p:par>
                          <p:cTn id="63" fill="hold">
                            <p:stCondLst>
                              <p:cond delay="0"/>
                            </p:stCondLst>
                            <p:childTnLst>
                              <p:par>
                                <p:cTn id="64" presetID="10" presetClass="entr" presetSubtype="0" fill="remove" grpId="0" nodeType="clickEffect">
                                  <p:stCondLst>
                                    <p:cond delay="0"/>
                                  </p:stCondLst>
                                  <p:childTnLst>
                                    <p:set>
                                      <p:cBhvr>
                                        <p:cTn id="65" dur="1" fill="hold">
                                          <p:stCondLst>
                                            <p:cond delay="0"/>
                                          </p:stCondLst>
                                        </p:cTn>
                                        <p:tgtEl>
                                          <p:spTgt spid="101"/>
                                        </p:tgtEl>
                                        <p:attrNameLst>
                                          <p:attrName>style.visibility</p:attrName>
                                        </p:attrNameLst>
                                      </p:cBhvr>
                                      <p:to>
                                        <p:strVal val="visible"/>
                                      </p:to>
                                    </p:set>
                                    <p:animEffect transition="in" filter="fade">
                                      <p:cBhvr>
                                        <p:cTn id="66" dur="1600"/>
                                        <p:tgtEl>
                                          <p:spTgt spid="101"/>
                                        </p:tgtEl>
                                      </p:cBhvr>
                                    </p:animEffect>
                                  </p:childTnLst>
                                  <p:subTnLst>
                                    <p:audio>
                                      <p:cMediaNode>
                                        <p:cTn display="0" masterRel="sameClick">
                                          <p:stCondLst>
                                            <p:cond evt="begin" delay="0">
                                              <p:tn val="64"/>
                                            </p:cond>
                                          </p:stCondLst>
                                          <p:endCondLst>
                                            <p:cond evt="onStopAudio" delay="0">
                                              <p:tgtEl>
                                                <p:sldTgt/>
                                              </p:tgtEl>
                                            </p:cond>
                                          </p:endCondLst>
                                        </p:cTn>
                                        <p:tgtEl>
                                          <p:sndTgt r:embed="rId4" name="WrongAnswerSFX.wav"/>
                                        </p:tgtEl>
                                      </p:cMediaNode>
                                    </p:audio>
                                  </p:subTnLst>
                                </p:cTn>
                              </p:par>
                            </p:childTnLst>
                          </p:cTn>
                        </p:par>
                      </p:childTnLst>
                    </p:cTn>
                  </p:par>
                </p:childTnLst>
              </p:cTn>
              <p:nextCondLst>
                <p:cond evt="onClick" delay="0">
                  <p:tgtEl>
                    <p:spTgt spid="104"/>
                  </p:tgtEl>
                </p:cond>
              </p:nextCondLst>
            </p:seq>
            <p:seq concurrent="1" nextAc="seek">
              <p:cTn id="67" restart="whenNotActive" fill="hold" evtFilter="cancelBubble" nodeType="interactiveSeq">
                <p:stCondLst>
                  <p:cond evt="onClick" delay="0">
                    <p:tgtEl>
                      <p:spTgt spid="103"/>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02"/>
                                        </p:tgtEl>
                                        <p:attrNameLst>
                                          <p:attrName>style.visibility</p:attrName>
                                        </p:attrNameLst>
                                      </p:cBhvr>
                                      <p:to>
                                        <p:strVal val="visible"/>
                                      </p:to>
                                    </p:set>
                                    <p:animEffect transition="in" filter="fade">
                                      <p:cBhvr>
                                        <p:cTn id="72" dur="500"/>
                                        <p:tgtEl>
                                          <p:spTgt spid="102"/>
                                        </p:tgtEl>
                                      </p:cBhvr>
                                    </p:animEffect>
                                  </p:childTnLst>
                                  <p:subTnLst>
                                    <p:audio>
                                      <p:cMediaNode>
                                        <p:cTn display="0" masterRel="sameClick">
                                          <p:stCondLst>
                                            <p:cond evt="begin" delay="0">
                                              <p:tn val="70"/>
                                            </p:cond>
                                          </p:stCondLst>
                                          <p:endCondLst>
                                            <p:cond evt="onStopAudio" delay="0">
                                              <p:tgtEl>
                                                <p:sldTgt/>
                                              </p:tgtEl>
                                            </p:cond>
                                          </p:endCondLst>
                                        </p:cTn>
                                        <p:tgtEl>
                                          <p:sndTgt r:embed="rId5" name="CorrectAnswerSFX.wav"/>
                                        </p:tgtEl>
                                      </p:cMediaNode>
                                    </p:audio>
                                  </p:subTnLst>
                                </p:cTn>
                              </p:par>
                            </p:childTnLst>
                          </p:cTn>
                        </p:par>
                        <p:par>
                          <p:cTn id="73" fill="hold">
                            <p:stCondLst>
                              <p:cond delay="500"/>
                            </p:stCondLst>
                            <p:childTnLst>
                              <p:par>
                                <p:cTn id="74" presetID="1" presetClass="exit" presetSubtype="0" fill="hold" grpId="0" nodeType="afterEffect">
                                  <p:stCondLst>
                                    <p:cond delay="0"/>
                                  </p:stCondLst>
                                  <p:childTnLst>
                                    <p:set>
                                      <p:cBhvr>
                                        <p:cTn id="75" dur="1" fill="hold">
                                          <p:stCondLst>
                                            <p:cond delay="0"/>
                                          </p:stCondLst>
                                        </p:cTn>
                                        <p:tgtEl>
                                          <p:spTgt spid="104"/>
                                        </p:tgtEl>
                                        <p:attrNameLst>
                                          <p:attrName>style.visibility</p:attrName>
                                        </p:attrNameLst>
                                      </p:cBhvr>
                                      <p:to>
                                        <p:strVal val="hidden"/>
                                      </p:to>
                                    </p:set>
                                  </p:childTnLst>
                                </p:cTn>
                              </p:par>
                            </p:childTnLst>
                          </p:cTn>
                        </p:par>
                      </p:childTnLst>
                    </p:cTn>
                  </p:par>
                </p:childTnLst>
              </p:cTn>
              <p:nextCondLst>
                <p:cond evt="onClick" delay="0">
                  <p:tgtEl>
                    <p:spTgt spid="103"/>
                  </p:tgtEl>
                </p:cond>
              </p:nextCondLst>
            </p:seq>
            <p:seq concurrent="1" nextAc="seek">
              <p:cTn id="76" restart="whenNotActive" fill="hold" evtFilter="cancelBubble" nodeType="interactiveSeq">
                <p:stCondLst>
                  <p:cond evt="onClick" delay="0">
                    <p:tgtEl>
                      <p:spTgt spid="118"/>
                    </p:tgtEl>
                  </p:cond>
                </p:stCondLst>
                <p:endSync evt="end" delay="0">
                  <p:rtn val="all"/>
                </p:endSync>
                <p:childTnLst>
                  <p:par>
                    <p:cTn id="77" fill="hold">
                      <p:stCondLst>
                        <p:cond delay="0"/>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16"/>
                                        </p:tgtEl>
                                        <p:attrNameLst>
                                          <p:attrName>style.visibility</p:attrName>
                                        </p:attrNameLst>
                                      </p:cBhvr>
                                      <p:to>
                                        <p:strVal val="visible"/>
                                      </p:to>
                                    </p:set>
                                    <p:animEffect transition="in" filter="fade">
                                      <p:cBhvr>
                                        <p:cTn id="81" dur="500"/>
                                        <p:tgtEl>
                                          <p:spTgt spid="116"/>
                                        </p:tgtEl>
                                      </p:cBhvr>
                                    </p:animEffect>
                                  </p:childTnLst>
                                  <p:subTnLst>
                                    <p:audio>
                                      <p:cMediaNode>
                                        <p:cTn display="0" masterRel="sameClick">
                                          <p:stCondLst>
                                            <p:cond evt="begin" delay="0">
                                              <p:tn val="79"/>
                                            </p:cond>
                                          </p:stCondLst>
                                          <p:endCondLst>
                                            <p:cond evt="onStopAudio" delay="0">
                                              <p:tgtEl>
                                                <p:sldTgt/>
                                              </p:tgtEl>
                                            </p:cond>
                                          </p:endCondLst>
                                        </p:cTn>
                                        <p:tgtEl>
                                          <p:sndTgt r:embed="rId5" name="CorrectAnswerSFX.wav"/>
                                        </p:tgtEl>
                                      </p:cMediaNode>
                                    </p:audio>
                                  </p:subTnLst>
                                </p:cTn>
                              </p:par>
                            </p:childTnLst>
                          </p:cTn>
                        </p:par>
                        <p:par>
                          <p:cTn id="82" fill="hold">
                            <p:stCondLst>
                              <p:cond delay="500"/>
                            </p:stCondLst>
                            <p:childTnLst>
                              <p:par>
                                <p:cTn id="83" presetID="1" presetClass="exit" presetSubtype="0" fill="hold" grpId="0" nodeType="afterEffect">
                                  <p:stCondLst>
                                    <p:cond delay="0"/>
                                  </p:stCondLst>
                                  <p:childTnLst>
                                    <p:set>
                                      <p:cBhvr>
                                        <p:cTn id="84" dur="1" fill="hold">
                                          <p:stCondLst>
                                            <p:cond delay="0"/>
                                          </p:stCondLst>
                                        </p:cTn>
                                        <p:tgtEl>
                                          <p:spTgt spid="117"/>
                                        </p:tgtEl>
                                        <p:attrNameLst>
                                          <p:attrName>style.visibility</p:attrName>
                                        </p:attrNameLst>
                                      </p:cBhvr>
                                      <p:to>
                                        <p:strVal val="hidden"/>
                                      </p:to>
                                    </p:set>
                                  </p:childTnLst>
                                </p:cTn>
                              </p:par>
                            </p:childTnLst>
                          </p:cTn>
                        </p:par>
                      </p:childTnLst>
                    </p:cTn>
                  </p:par>
                </p:childTnLst>
              </p:cTn>
              <p:nextCondLst>
                <p:cond evt="onClick" delay="0">
                  <p:tgtEl>
                    <p:spTgt spid="118"/>
                  </p:tgtEl>
                </p:cond>
              </p:nextCondLst>
            </p:seq>
            <p:seq concurrent="1" nextAc="seek">
              <p:cTn id="85" restart="whenNotActive" fill="hold" evtFilter="cancelBubble" nodeType="interactiveSeq">
                <p:stCondLst>
                  <p:cond evt="onClick" delay="0">
                    <p:tgtEl>
                      <p:spTgt spid="117"/>
                    </p:tgtEl>
                  </p:cond>
                </p:stCondLst>
                <p:endSync evt="end" delay="0">
                  <p:rtn val="all"/>
                </p:endSync>
                <p:childTnLst>
                  <p:par>
                    <p:cTn id="86" fill="hold">
                      <p:stCondLst>
                        <p:cond delay="0"/>
                      </p:stCondLst>
                      <p:childTnLst>
                        <p:par>
                          <p:cTn id="87" fill="hold">
                            <p:stCondLst>
                              <p:cond delay="0"/>
                            </p:stCondLst>
                            <p:childTnLst>
                              <p:par>
                                <p:cTn id="88" presetID="10" presetClass="entr" presetSubtype="0" fill="remove" grpId="0" nodeType="clickEffect">
                                  <p:stCondLst>
                                    <p:cond delay="0"/>
                                  </p:stCondLst>
                                  <p:childTnLst>
                                    <p:set>
                                      <p:cBhvr>
                                        <p:cTn id="89" dur="1" fill="hold">
                                          <p:stCondLst>
                                            <p:cond delay="0"/>
                                          </p:stCondLst>
                                        </p:cTn>
                                        <p:tgtEl>
                                          <p:spTgt spid="115"/>
                                        </p:tgtEl>
                                        <p:attrNameLst>
                                          <p:attrName>style.visibility</p:attrName>
                                        </p:attrNameLst>
                                      </p:cBhvr>
                                      <p:to>
                                        <p:strVal val="visible"/>
                                      </p:to>
                                    </p:set>
                                    <p:animEffect transition="in" filter="fade">
                                      <p:cBhvr>
                                        <p:cTn id="90" dur="1100"/>
                                        <p:tgtEl>
                                          <p:spTgt spid="115"/>
                                        </p:tgtEl>
                                      </p:cBhvr>
                                    </p:animEffect>
                                  </p:childTnLst>
                                  <p:subTnLst>
                                    <p:audio>
                                      <p:cMediaNode>
                                        <p:cTn display="0" masterRel="sameClick">
                                          <p:stCondLst>
                                            <p:cond evt="begin" delay="0">
                                              <p:tn val="88"/>
                                            </p:cond>
                                          </p:stCondLst>
                                          <p:endCondLst>
                                            <p:cond evt="onStopAudio" delay="0">
                                              <p:tgtEl>
                                                <p:sldTgt/>
                                              </p:tgtEl>
                                            </p:cond>
                                          </p:endCondLst>
                                        </p:cTn>
                                        <p:tgtEl>
                                          <p:sndTgt r:embed="rId4" name="WrongAnswerSFX.wav"/>
                                        </p:tgtEl>
                                      </p:cMediaNode>
                                    </p:audio>
                                  </p:subTnLst>
                                </p:cTn>
                              </p:par>
                            </p:childTnLst>
                          </p:cTn>
                        </p:par>
                      </p:childTnLst>
                    </p:cTn>
                  </p:par>
                </p:childTnLst>
              </p:cTn>
              <p:nextCondLst>
                <p:cond evt="onClick" delay="0">
                  <p:tgtEl>
                    <p:spTgt spid="117"/>
                  </p:tgtEl>
                </p:cond>
              </p:nextCondLst>
            </p:seq>
          </p:childTnLst>
        </p:cTn>
      </p:par>
    </p:tnLst>
    <p:bldLst>
      <p:bldP spid="10" grpId="0" animBg="1"/>
      <p:bldP spid="11" grpId="0" animBg="1"/>
      <p:bldP spid="13" grpId="0" animBg="1"/>
      <p:bldP spid="62" grpId="0" animBg="1"/>
      <p:bldP spid="63" grpId="0" animBg="1"/>
      <p:bldP spid="65" grpId="0" animBg="1"/>
      <p:bldP spid="70" grpId="0" animBg="1"/>
      <p:bldP spid="71" grpId="0" animBg="1"/>
      <p:bldP spid="72" grpId="0" animBg="1"/>
      <p:bldP spid="86" grpId="0" animBg="1"/>
      <p:bldP spid="87" grpId="0" animBg="1"/>
      <p:bldP spid="89" grpId="0" animBg="1"/>
      <p:bldP spid="101" grpId="0" animBg="1"/>
      <p:bldP spid="102" grpId="0" animBg="1"/>
      <p:bldP spid="104" grpId="0" animBg="1"/>
      <p:bldP spid="115" grpId="0" animBg="1"/>
      <p:bldP spid="116" grpId="0" animBg="1"/>
      <p:bldP spid="1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1578"/>
            <a:ext cx="12186017" cy="193576"/>
            <a:chOff x="0" y="0"/>
            <a:chExt cx="6355159" cy="378290"/>
          </a:xfrm>
          <a:solidFill>
            <a:srgbClr val="34ADF5"/>
          </a:solidFill>
        </p:grpSpPr>
        <p:sp>
          <p:nvSpPr>
            <p:cNvPr id="3" name="Freeform 3"/>
            <p:cNvSpPr/>
            <p:nvPr/>
          </p:nvSpPr>
          <p:spPr>
            <a:xfrm>
              <a:off x="0" y="0"/>
              <a:ext cx="6355159" cy="378290"/>
            </a:xfrm>
            <a:custGeom>
              <a:avLst/>
              <a:gdLst/>
              <a:ahLst/>
              <a:cxnLst/>
              <a:rect l="l" t="t" r="r" b="b"/>
              <a:pathLst>
                <a:path w="6355159" h="378290">
                  <a:moveTo>
                    <a:pt x="0" y="0"/>
                  </a:moveTo>
                  <a:lnTo>
                    <a:pt x="6355159" y="0"/>
                  </a:lnTo>
                  <a:lnTo>
                    <a:pt x="6355159" y="378290"/>
                  </a:lnTo>
                  <a:lnTo>
                    <a:pt x="0" y="378290"/>
                  </a:ln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9525"/>
              <a:ext cx="6355159" cy="387815"/>
            </a:xfrm>
            <a:prstGeom prst="rect">
              <a:avLst/>
            </a:prstGeom>
            <a:grpFill/>
          </p:spPr>
          <p:txBody>
            <a:bodyPr lIns="33867" tIns="33867" rIns="33867" bIns="33867" rtlCol="0" anchor="ctr"/>
            <a:lstStyle/>
            <a:p>
              <a:pPr marL="0" marR="0" lvl="0" indent="0" algn="ctr" defTabSz="609630" rtl="0" eaLnBrk="1" fontAlgn="auto" latinLnBrk="0" hangingPunct="1">
                <a:lnSpc>
                  <a:spcPts val="415"/>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17"/>
          <p:cNvGrpSpPr/>
          <p:nvPr/>
        </p:nvGrpSpPr>
        <p:grpSpPr>
          <a:xfrm>
            <a:off x="2409291" y="6725978"/>
            <a:ext cx="9776726" cy="149298"/>
            <a:chOff x="0" y="0"/>
            <a:chExt cx="6355159" cy="378290"/>
          </a:xfrm>
          <a:solidFill>
            <a:srgbClr val="34ADF5"/>
          </a:solidFill>
        </p:grpSpPr>
        <p:sp>
          <p:nvSpPr>
            <p:cNvPr id="18" name="Freeform 18"/>
            <p:cNvSpPr/>
            <p:nvPr/>
          </p:nvSpPr>
          <p:spPr>
            <a:xfrm>
              <a:off x="0" y="0"/>
              <a:ext cx="6355159" cy="378290"/>
            </a:xfrm>
            <a:custGeom>
              <a:avLst/>
              <a:gdLst/>
              <a:ahLst/>
              <a:cxnLst/>
              <a:rect l="l" t="t" r="r" b="b"/>
              <a:pathLst>
                <a:path w="6355159" h="378290">
                  <a:moveTo>
                    <a:pt x="0" y="0"/>
                  </a:moveTo>
                  <a:lnTo>
                    <a:pt x="6355159" y="0"/>
                  </a:lnTo>
                  <a:lnTo>
                    <a:pt x="6355159" y="378290"/>
                  </a:lnTo>
                  <a:lnTo>
                    <a:pt x="0" y="378290"/>
                  </a:ln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0" y="-9525"/>
              <a:ext cx="6355159" cy="387815"/>
            </a:xfrm>
            <a:prstGeom prst="rect">
              <a:avLst/>
            </a:prstGeom>
            <a:grpFill/>
          </p:spPr>
          <p:txBody>
            <a:bodyPr lIns="33867" tIns="33867" rIns="33867" bIns="33867" rtlCol="0" anchor="ctr"/>
            <a:lstStyle/>
            <a:p>
              <a:pPr marL="0" marR="0" lvl="0" indent="0" algn="ctr" defTabSz="609630" rtl="0" eaLnBrk="1" fontAlgn="auto" latinLnBrk="0" hangingPunct="1">
                <a:lnSpc>
                  <a:spcPts val="415"/>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24" name="Freeform 24"/>
          <p:cNvSpPr/>
          <p:nvPr/>
        </p:nvSpPr>
        <p:spPr>
          <a:xfrm>
            <a:off x="7208874" y="754912"/>
            <a:ext cx="4977143" cy="5612600"/>
          </a:xfrm>
          <a:custGeom>
            <a:avLst/>
            <a:gdLst/>
            <a:ahLst/>
            <a:cxnLst/>
            <a:rect l="l" t="t" r="r" b="b"/>
            <a:pathLst>
              <a:path w="5778062" h="5778062">
                <a:moveTo>
                  <a:pt x="0" y="0"/>
                </a:moveTo>
                <a:lnTo>
                  <a:pt x="5778063" y="0"/>
                </a:lnTo>
                <a:lnTo>
                  <a:pt x="5778063" y="5778062"/>
                </a:lnTo>
                <a:lnTo>
                  <a:pt x="0" y="5778062"/>
                </a:lnTo>
                <a:lnTo>
                  <a:pt x="0" y="0"/>
                </a:lnTo>
                <a:close/>
              </a:path>
            </a:pathLst>
          </a:custGeom>
          <a:blipFill>
            <a:blip r:embed="rId4"/>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
        <p:nvSpPr>
          <p:cNvPr id="30" name="TextBox 30"/>
          <p:cNvSpPr txBox="1"/>
          <p:nvPr/>
        </p:nvSpPr>
        <p:spPr>
          <a:xfrm>
            <a:off x="1454266" y="671383"/>
            <a:ext cx="4478017" cy="662938"/>
          </a:xfrm>
          <a:prstGeom prst="rect">
            <a:avLst/>
          </a:prstGeom>
          <a:solidFill>
            <a:srgbClr val="FDF7F5"/>
          </a:solidFill>
        </p:spPr>
        <p:txBody>
          <a:bodyPr wrap="square" lIns="0" tIns="0" rIns="0" bIns="0" rtlCol="0" anchor="t">
            <a:spAutoFit/>
          </a:bodyPr>
          <a:lstStyle/>
          <a:p>
            <a:pPr marL="0" marR="0" lvl="0" indent="0" algn="l" defTabSz="609630" rtl="0" eaLnBrk="1" fontAlgn="auto" latinLnBrk="0" hangingPunct="1">
              <a:lnSpc>
                <a:spcPts val="5846"/>
              </a:lnSpc>
              <a:spcBef>
                <a:spcPts val="0"/>
              </a:spcBef>
              <a:spcAft>
                <a:spcPts val="0"/>
              </a:spcAft>
              <a:buClrTx/>
              <a:buSzTx/>
              <a:buFontTx/>
              <a:buNone/>
              <a:tabLst/>
              <a:defRPr/>
            </a:pPr>
            <a:r>
              <a:rPr kumimoji="0" lang="en-US" sz="3600" b="0" i="0" u="none" strike="noStrike" kern="1200" cap="none" spc="83" normalizeH="0" baseline="0" noProof="0" dirty="0">
                <a:ln>
                  <a:noFill/>
                </a:ln>
                <a:solidFill>
                  <a:srgbClr val="4F4C4C"/>
                </a:solidFill>
                <a:effectLst/>
                <a:uLnTx/>
                <a:uFillTx/>
                <a:latin typeface="Helvetica" panose="020B0604020202020204" pitchFamily="34" charset="0"/>
                <a:ea typeface="+mn-ea"/>
                <a:cs typeface="Helvetica" panose="020B0604020202020204" pitchFamily="34" charset="0"/>
              </a:rPr>
              <a:t>MUSTAFA YILDIRIM</a:t>
            </a:r>
          </a:p>
        </p:txBody>
      </p:sp>
      <p:sp>
        <p:nvSpPr>
          <p:cNvPr id="31" name="TextBox 31"/>
          <p:cNvSpPr txBox="1"/>
          <p:nvPr/>
        </p:nvSpPr>
        <p:spPr>
          <a:xfrm>
            <a:off x="189550" y="1339849"/>
            <a:ext cx="7218045" cy="398314"/>
          </a:xfrm>
          <a:prstGeom prst="rect">
            <a:avLst/>
          </a:prstGeom>
        </p:spPr>
        <p:txBody>
          <a:bodyPr wrap="square" lIns="0" tIns="0" rIns="0" bIns="0" rtlCol="0" anchor="t">
            <a:spAutoFit/>
          </a:bodyPr>
          <a:lstStyle/>
          <a:p>
            <a:pPr marL="0" marR="0" lvl="0" indent="0" algn="l" defTabSz="609630" rtl="0" eaLnBrk="1" fontAlgn="auto" latinLnBrk="0" hangingPunct="1">
              <a:lnSpc>
                <a:spcPts val="341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4ADF5"/>
                </a:solidFill>
                <a:effectLst/>
                <a:uLnTx/>
                <a:uFillTx/>
                <a:latin typeface="Helvetica" panose="020B0604020202020204" pitchFamily="34" charset="0"/>
                <a:ea typeface="+mn-ea"/>
                <a:cs typeface="Helvetica" panose="020B0604020202020204" pitchFamily="34" charset="0"/>
              </a:rPr>
              <a:t>DİN KÜLTÜRÜ VE AHLAK BİLGİSİ ÖĞRETMENİ</a:t>
            </a:r>
          </a:p>
        </p:txBody>
      </p:sp>
      <p:sp>
        <p:nvSpPr>
          <p:cNvPr id="32" name="TextBox 32">
            <a:hlinkClick r:id="rId5"/>
          </p:cNvPr>
          <p:cNvSpPr txBox="1"/>
          <p:nvPr/>
        </p:nvSpPr>
        <p:spPr>
          <a:xfrm>
            <a:off x="1315301" y="2390701"/>
            <a:ext cx="4249688" cy="456343"/>
          </a:xfrm>
          <a:prstGeom prst="rect">
            <a:avLst/>
          </a:prstGeom>
        </p:spPr>
        <p:txBody>
          <a:bodyPr lIns="0" tIns="0" rIns="0" bIns="0" rtlCol="0" anchor="t">
            <a:spAutoFit/>
          </a:bodyPr>
          <a:lstStyle/>
          <a:p>
            <a:pPr marL="0" marR="0" lvl="0" indent="0" algn="l" defTabSz="609630" rtl="0" eaLnBrk="1" fontAlgn="auto" latinLnBrk="0" hangingPunct="1">
              <a:lnSpc>
                <a:spcPts val="3852"/>
              </a:lnSpc>
              <a:spcBef>
                <a:spcPts val="0"/>
              </a:spcBef>
              <a:spcAft>
                <a:spcPts val="0"/>
              </a:spcAft>
              <a:buClrTx/>
              <a:buSzTx/>
              <a:buFontTx/>
              <a:buNone/>
              <a:tabLst/>
              <a:defRPr/>
            </a:pPr>
            <a:r>
              <a:rPr kumimoji="0" lang="en-US" sz="2400" b="0" i="0" u="none" strike="noStrike" kern="1200" cap="none" spc="31" normalizeH="0" baseline="0" noProof="0" dirty="0">
                <a:ln>
                  <a:noFill/>
                </a:ln>
                <a:solidFill>
                  <a:srgbClr val="4F4C4C"/>
                </a:solidFill>
                <a:effectLst/>
                <a:uLnTx/>
                <a:uFillTx/>
                <a:latin typeface="Calibri"/>
                <a:ea typeface="+mn-ea"/>
                <a:cs typeface="+mn-cs"/>
              </a:rPr>
              <a:t>www.dindersimateryal.com</a:t>
            </a:r>
          </a:p>
        </p:txBody>
      </p:sp>
      <p:sp>
        <p:nvSpPr>
          <p:cNvPr id="40" name="Freeform 26">
            <a:hlinkClick r:id="rId6"/>
            <a:extLst>
              <a:ext uri="{FF2B5EF4-FFF2-40B4-BE49-F238E27FC236}">
                <a16:creationId xmlns:a16="http://schemas.microsoft.com/office/drawing/2014/main" id="{0F1ECF8B-A9EF-DBDA-9C9E-593E2186275D}"/>
              </a:ext>
            </a:extLst>
          </p:cNvPr>
          <p:cNvSpPr/>
          <p:nvPr/>
        </p:nvSpPr>
        <p:spPr>
          <a:xfrm>
            <a:off x="381564" y="3232437"/>
            <a:ext cx="886395" cy="886395"/>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4ADF5"/>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4" name="Freeform 30">
            <a:hlinkClick r:id="rId7"/>
            <a:extLst>
              <a:ext uri="{FF2B5EF4-FFF2-40B4-BE49-F238E27FC236}">
                <a16:creationId xmlns:a16="http://schemas.microsoft.com/office/drawing/2014/main" id="{96B76201-8A16-0B6C-9A7C-D2D4AD3F8CE8}"/>
              </a:ext>
            </a:extLst>
          </p:cNvPr>
          <p:cNvSpPr/>
          <p:nvPr/>
        </p:nvSpPr>
        <p:spPr>
          <a:xfrm>
            <a:off x="381564" y="4251626"/>
            <a:ext cx="886395" cy="886395"/>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4ADF5"/>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
        <p:nvSpPr>
          <p:cNvPr id="46" name="Freeform 32">
            <a:hlinkClick r:id="rId7"/>
            <a:extLst>
              <a:ext uri="{FF2B5EF4-FFF2-40B4-BE49-F238E27FC236}">
                <a16:creationId xmlns:a16="http://schemas.microsoft.com/office/drawing/2014/main" id="{E084193D-FFF4-8C43-63FC-081DCB4030C2}"/>
              </a:ext>
            </a:extLst>
          </p:cNvPr>
          <p:cNvSpPr/>
          <p:nvPr/>
        </p:nvSpPr>
        <p:spPr>
          <a:xfrm>
            <a:off x="515604" y="4394555"/>
            <a:ext cx="618314" cy="600537"/>
          </a:xfrm>
          <a:custGeom>
            <a:avLst/>
            <a:gdLst/>
            <a:ahLst/>
            <a:cxnLst/>
            <a:rect l="l" t="t" r="r" b="b"/>
            <a:pathLst>
              <a:path w="745110" h="723688">
                <a:moveTo>
                  <a:pt x="0" y="0"/>
                </a:moveTo>
                <a:lnTo>
                  <a:pt x="745110" y="0"/>
                </a:lnTo>
                <a:lnTo>
                  <a:pt x="745110" y="723689"/>
                </a:lnTo>
                <a:lnTo>
                  <a:pt x="0" y="72368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7" name="Freeform 33">
            <a:hlinkClick r:id="rId6"/>
            <a:extLst>
              <a:ext uri="{FF2B5EF4-FFF2-40B4-BE49-F238E27FC236}">
                <a16:creationId xmlns:a16="http://schemas.microsoft.com/office/drawing/2014/main" id="{45ED86CA-DED7-1114-1799-C4B31903F606}"/>
              </a:ext>
            </a:extLst>
          </p:cNvPr>
          <p:cNvSpPr/>
          <p:nvPr/>
        </p:nvSpPr>
        <p:spPr>
          <a:xfrm>
            <a:off x="499316" y="3350189"/>
            <a:ext cx="650891" cy="650891"/>
          </a:xfrm>
          <a:custGeom>
            <a:avLst/>
            <a:gdLst/>
            <a:ahLst/>
            <a:cxnLst/>
            <a:rect l="l" t="t" r="r" b="b"/>
            <a:pathLst>
              <a:path w="976336" h="976336">
                <a:moveTo>
                  <a:pt x="0" y="0"/>
                </a:moveTo>
                <a:lnTo>
                  <a:pt x="976336" y="0"/>
                </a:lnTo>
                <a:lnTo>
                  <a:pt x="976336" y="976336"/>
                </a:lnTo>
                <a:lnTo>
                  <a:pt x="0" y="976336"/>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9" name="TextBox 32">
            <a:extLst>
              <a:ext uri="{FF2B5EF4-FFF2-40B4-BE49-F238E27FC236}">
                <a16:creationId xmlns:a16="http://schemas.microsoft.com/office/drawing/2014/main" id="{397FB586-151D-101B-6DB2-44BBF9717EF3}"/>
              </a:ext>
            </a:extLst>
          </p:cNvPr>
          <p:cNvSpPr txBox="1"/>
          <p:nvPr/>
        </p:nvSpPr>
        <p:spPr>
          <a:xfrm>
            <a:off x="1315302" y="3428676"/>
            <a:ext cx="2810132" cy="456343"/>
          </a:xfrm>
          <a:prstGeom prst="rect">
            <a:avLst/>
          </a:prstGeom>
        </p:spPr>
        <p:txBody>
          <a:bodyPr wrap="square" lIns="0" tIns="0" rIns="0" bIns="0" rtlCol="0" anchor="t">
            <a:spAutoFit/>
          </a:bodyPr>
          <a:lstStyle/>
          <a:p>
            <a:pPr marL="0" marR="0" lvl="0" indent="0" algn="l" defTabSz="609630" rtl="0" eaLnBrk="1" fontAlgn="auto" latinLnBrk="0" hangingPunct="1">
              <a:lnSpc>
                <a:spcPts val="3852"/>
              </a:lnSpc>
              <a:spcBef>
                <a:spcPts val="0"/>
              </a:spcBef>
              <a:spcAft>
                <a:spcPts val="0"/>
              </a:spcAft>
              <a:buClrTx/>
              <a:buSzTx/>
              <a:buFontTx/>
              <a:buNone/>
              <a:tabLst/>
              <a:defRPr/>
            </a:pPr>
            <a:r>
              <a:rPr kumimoji="0" lang="en-US" sz="2400" b="0" i="0" u="none" strike="noStrike" kern="1200" cap="none" spc="31" normalizeH="0" baseline="0" noProof="0" dirty="0">
                <a:ln>
                  <a:noFill/>
                </a:ln>
                <a:solidFill>
                  <a:srgbClr val="4F4C4C"/>
                </a:solidFill>
                <a:effectLst/>
                <a:uLnTx/>
                <a:uFillTx/>
                <a:latin typeface="Calibri"/>
                <a:ea typeface="+mn-ea"/>
                <a:cs typeface="+mn-cs"/>
              </a:rPr>
              <a:t>mustafa_yildirim129</a:t>
            </a:r>
          </a:p>
        </p:txBody>
      </p:sp>
      <p:sp>
        <p:nvSpPr>
          <p:cNvPr id="50" name="TextBox 32">
            <a:extLst>
              <a:ext uri="{FF2B5EF4-FFF2-40B4-BE49-F238E27FC236}">
                <a16:creationId xmlns:a16="http://schemas.microsoft.com/office/drawing/2014/main" id="{4DD7BF1C-DEC9-F6C3-8AC2-90B3DD2F1541}"/>
              </a:ext>
            </a:extLst>
          </p:cNvPr>
          <p:cNvSpPr txBox="1"/>
          <p:nvPr/>
        </p:nvSpPr>
        <p:spPr>
          <a:xfrm>
            <a:off x="1344453" y="4466651"/>
            <a:ext cx="4249688" cy="456343"/>
          </a:xfrm>
          <a:prstGeom prst="rect">
            <a:avLst/>
          </a:prstGeom>
        </p:spPr>
        <p:txBody>
          <a:bodyPr lIns="0" tIns="0" rIns="0" bIns="0" rtlCol="0" anchor="t">
            <a:spAutoFit/>
          </a:bodyPr>
          <a:lstStyle/>
          <a:p>
            <a:pPr marL="0" marR="0" lvl="0" indent="0" algn="l" defTabSz="609630" rtl="0" eaLnBrk="1" fontAlgn="auto" latinLnBrk="0" hangingPunct="1">
              <a:lnSpc>
                <a:spcPts val="3852"/>
              </a:lnSpc>
              <a:spcBef>
                <a:spcPts val="0"/>
              </a:spcBef>
              <a:spcAft>
                <a:spcPts val="0"/>
              </a:spcAft>
              <a:buClrTx/>
              <a:buSzTx/>
              <a:buFontTx/>
              <a:buNone/>
              <a:tabLst/>
              <a:defRPr/>
            </a:pPr>
            <a:r>
              <a:rPr kumimoji="0" lang="en-US" sz="2400" b="0" i="0" u="none" strike="noStrike" kern="1200" cap="none" spc="31" normalizeH="0" baseline="0" noProof="0" dirty="0">
                <a:ln>
                  <a:noFill/>
                </a:ln>
                <a:solidFill>
                  <a:srgbClr val="4F4C4C"/>
                </a:solidFill>
                <a:effectLst/>
                <a:uLnTx/>
                <a:uFillTx/>
                <a:latin typeface="Calibri"/>
                <a:ea typeface="+mn-ea"/>
                <a:cs typeface="+mn-cs"/>
              </a:rPr>
              <a:t>t.me/</a:t>
            </a:r>
            <a:r>
              <a:rPr kumimoji="0" lang="en-US" sz="2400" b="0" i="0" u="none" strike="noStrike" kern="1200" cap="none" spc="31" normalizeH="0" baseline="0" noProof="0" dirty="0" err="1">
                <a:ln>
                  <a:noFill/>
                </a:ln>
                <a:solidFill>
                  <a:srgbClr val="4F4C4C"/>
                </a:solidFill>
                <a:effectLst/>
                <a:uLnTx/>
                <a:uFillTx/>
                <a:latin typeface="Calibri"/>
                <a:ea typeface="+mn-ea"/>
                <a:cs typeface="+mn-cs"/>
              </a:rPr>
              <a:t>Dindersimateryalcom</a:t>
            </a:r>
            <a:endParaRPr kumimoji="0" lang="en-US" sz="2400" b="0" i="0" u="none" strike="noStrike" kern="1200" cap="none" spc="31" normalizeH="0" baseline="0" noProof="0" dirty="0">
              <a:ln>
                <a:noFill/>
              </a:ln>
              <a:solidFill>
                <a:srgbClr val="4F4C4C"/>
              </a:solidFill>
              <a:effectLst/>
              <a:uLnTx/>
              <a:uFillTx/>
              <a:latin typeface="Calibri"/>
              <a:ea typeface="+mn-ea"/>
              <a:cs typeface="+mn-cs"/>
            </a:endParaRPr>
          </a:p>
        </p:txBody>
      </p:sp>
      <p:sp>
        <p:nvSpPr>
          <p:cNvPr id="20" name="Dikdörtgen: Çapraz Köşeleri Kesik 19">
            <a:extLst>
              <a:ext uri="{FF2B5EF4-FFF2-40B4-BE49-F238E27FC236}">
                <a16:creationId xmlns:a16="http://schemas.microsoft.com/office/drawing/2014/main" id="{A8E4C9BC-68A6-D236-991F-B94CFE51A5F6}"/>
              </a:ext>
            </a:extLst>
          </p:cNvPr>
          <p:cNvSpPr/>
          <p:nvPr/>
        </p:nvSpPr>
        <p:spPr>
          <a:xfrm>
            <a:off x="0" y="6300344"/>
            <a:ext cx="2555318" cy="574931"/>
          </a:xfrm>
          <a:prstGeom prst="snip2DiagRect">
            <a:avLst>
              <a:gd name="adj1" fmla="val 0"/>
              <a:gd name="adj2" fmla="val 13951"/>
            </a:avLst>
          </a:prstGeom>
          <a:solidFill>
            <a:srgbClr val="34AD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5" name="Freeform 26">
            <a:hlinkClick r:id="rId5"/>
            <a:extLst>
              <a:ext uri="{FF2B5EF4-FFF2-40B4-BE49-F238E27FC236}">
                <a16:creationId xmlns:a16="http://schemas.microsoft.com/office/drawing/2014/main" id="{15BD4A1E-862B-3E27-AAF4-D7BE6547A232}"/>
              </a:ext>
            </a:extLst>
          </p:cNvPr>
          <p:cNvSpPr/>
          <p:nvPr/>
        </p:nvSpPr>
        <p:spPr>
          <a:xfrm>
            <a:off x="381564" y="2213248"/>
            <a:ext cx="886395" cy="886395"/>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4ADF5"/>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Freeform 34">
            <a:hlinkClick r:id="rId5"/>
            <a:extLst>
              <a:ext uri="{FF2B5EF4-FFF2-40B4-BE49-F238E27FC236}">
                <a16:creationId xmlns:a16="http://schemas.microsoft.com/office/drawing/2014/main" id="{D7FA7AE3-A9C8-0347-F9F6-7FBCED15D233}"/>
              </a:ext>
            </a:extLst>
          </p:cNvPr>
          <p:cNvSpPr/>
          <p:nvPr/>
        </p:nvSpPr>
        <p:spPr>
          <a:xfrm>
            <a:off x="446630" y="2290131"/>
            <a:ext cx="756262" cy="732629"/>
          </a:xfrm>
          <a:custGeom>
            <a:avLst/>
            <a:gdLst/>
            <a:ahLst/>
            <a:cxnLst/>
            <a:rect l="l" t="t" r="r" b="b"/>
            <a:pathLst>
              <a:path w="1862481" h="1804278">
                <a:moveTo>
                  <a:pt x="0" y="0"/>
                </a:moveTo>
                <a:lnTo>
                  <a:pt x="1862480" y="0"/>
                </a:lnTo>
                <a:lnTo>
                  <a:pt x="1862480" y="1804278"/>
                </a:lnTo>
                <a:lnTo>
                  <a:pt x="0" y="180427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9" name="直線コネクタ 35"/>
          <p:cNvCxnSpPr/>
          <p:nvPr/>
        </p:nvCxnSpPr>
        <p:spPr>
          <a:xfrm flipH="1" flipV="1">
            <a:off x="4347034" y="4735818"/>
            <a:ext cx="1" cy="885790"/>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80" name="直線コネクタ 38"/>
          <p:cNvCxnSpPr/>
          <p:nvPr/>
        </p:nvCxnSpPr>
        <p:spPr>
          <a:xfrm flipH="1" flipV="1">
            <a:off x="6564144" y="4024489"/>
            <a:ext cx="7452" cy="1750277"/>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81" name="直線コネクタ 41"/>
          <p:cNvCxnSpPr/>
          <p:nvPr/>
        </p:nvCxnSpPr>
        <p:spPr>
          <a:xfrm flipH="1" flipV="1">
            <a:off x="8878789" y="3386444"/>
            <a:ext cx="15165" cy="2191123"/>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97" name="直線コネクタ 41"/>
          <p:cNvCxnSpPr>
            <a:endCxn id="98" idx="4"/>
          </p:cNvCxnSpPr>
          <p:nvPr/>
        </p:nvCxnSpPr>
        <p:spPr>
          <a:xfrm flipH="1" flipV="1">
            <a:off x="11039827" y="2313064"/>
            <a:ext cx="2" cy="3398461"/>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Circle: Hollow 22">
            <a:extLst>
              <a:ext uri="{FF2B5EF4-FFF2-40B4-BE49-F238E27FC236}">
                <a16:creationId xmlns:a16="http://schemas.microsoft.com/office/drawing/2014/main" id="{01F5C569-4EEA-4C32-A2FD-EBEBF37828E2}"/>
              </a:ext>
            </a:extLst>
          </p:cNvPr>
          <p:cNvSpPr/>
          <p:nvPr/>
        </p:nvSpPr>
        <p:spPr>
          <a:xfrm>
            <a:off x="206643" y="2505919"/>
            <a:ext cx="2659808" cy="2840800"/>
          </a:xfrm>
          <a:prstGeom prst="donut">
            <a:avLst>
              <a:gd name="adj" fmla="val 4709"/>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7" name="Group 23">
            <a:extLst>
              <a:ext uri="{FF2B5EF4-FFF2-40B4-BE49-F238E27FC236}">
                <a16:creationId xmlns:a16="http://schemas.microsoft.com/office/drawing/2014/main" id="{4F4876E3-FA33-4954-A642-A146521F2627}"/>
              </a:ext>
            </a:extLst>
          </p:cNvPr>
          <p:cNvGrpSpPr/>
          <p:nvPr/>
        </p:nvGrpSpPr>
        <p:grpSpPr>
          <a:xfrm>
            <a:off x="1014310" y="1679895"/>
            <a:ext cx="1172761" cy="1185688"/>
            <a:chOff x="2356834" y="1022351"/>
            <a:chExt cx="1030310" cy="1076905"/>
          </a:xfrm>
        </p:grpSpPr>
        <p:sp>
          <p:nvSpPr>
            <p:cNvPr id="18" name="Freeform: Shape 24">
              <a:extLst>
                <a:ext uri="{FF2B5EF4-FFF2-40B4-BE49-F238E27FC236}">
                  <a16:creationId xmlns:a16="http://schemas.microsoft.com/office/drawing/2014/main" id="{384DEDD7-45CF-40E9-88A5-3ECF2037E07B}"/>
                </a:ext>
              </a:extLst>
            </p:cNvPr>
            <p:cNvSpPr/>
            <p:nvPr/>
          </p:nvSpPr>
          <p:spPr>
            <a:xfrm>
              <a:off x="2356834" y="1725769"/>
              <a:ext cx="1030310" cy="373487"/>
            </a:xfrm>
            <a:custGeom>
              <a:avLst/>
              <a:gdLst>
                <a:gd name="connsiteX0" fmla="*/ 48923 w 1030310"/>
                <a:gd name="connsiteY0" fmla="*/ 0 h 373487"/>
                <a:gd name="connsiteX1" fmla="*/ 981387 w 1030310"/>
                <a:gd name="connsiteY1" fmla="*/ 0 h 373487"/>
                <a:gd name="connsiteX2" fmla="*/ 1030310 w 1030310"/>
                <a:gd name="connsiteY2" fmla="*/ 373487 h 373487"/>
                <a:gd name="connsiteX3" fmla="*/ 907066 w 1030310"/>
                <a:gd name="connsiteY3" fmla="*/ 373487 h 373487"/>
                <a:gd name="connsiteX4" fmla="*/ 830866 w 1030310"/>
                <a:gd name="connsiteY4" fmla="*/ 297287 h 373487"/>
                <a:gd name="connsiteX5" fmla="*/ 754666 w 1030310"/>
                <a:gd name="connsiteY5" fmla="*/ 373487 h 373487"/>
                <a:gd name="connsiteX6" fmla="*/ 278416 w 1030310"/>
                <a:gd name="connsiteY6" fmla="*/ 373487 h 373487"/>
                <a:gd name="connsiteX7" fmla="*/ 202216 w 1030310"/>
                <a:gd name="connsiteY7" fmla="*/ 297287 h 373487"/>
                <a:gd name="connsiteX8" fmla="*/ 126016 w 1030310"/>
                <a:gd name="connsiteY8" fmla="*/ 373487 h 373487"/>
                <a:gd name="connsiteX9" fmla="*/ 0 w 1030310"/>
                <a:gd name="connsiteY9" fmla="*/ 373487 h 37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0310" h="373487">
                  <a:moveTo>
                    <a:pt x="48923" y="0"/>
                  </a:moveTo>
                  <a:lnTo>
                    <a:pt x="981387" y="0"/>
                  </a:lnTo>
                  <a:lnTo>
                    <a:pt x="1030310" y="373487"/>
                  </a:lnTo>
                  <a:lnTo>
                    <a:pt x="907066" y="373487"/>
                  </a:lnTo>
                  <a:cubicBezTo>
                    <a:pt x="907066" y="331403"/>
                    <a:pt x="872950" y="297287"/>
                    <a:pt x="830866" y="297287"/>
                  </a:cubicBezTo>
                  <a:cubicBezTo>
                    <a:pt x="788782" y="297287"/>
                    <a:pt x="754666" y="331403"/>
                    <a:pt x="754666" y="373487"/>
                  </a:cubicBezTo>
                  <a:lnTo>
                    <a:pt x="278416" y="373487"/>
                  </a:lnTo>
                  <a:cubicBezTo>
                    <a:pt x="278416" y="331403"/>
                    <a:pt x="244300" y="297287"/>
                    <a:pt x="202216" y="297287"/>
                  </a:cubicBezTo>
                  <a:cubicBezTo>
                    <a:pt x="160132" y="297287"/>
                    <a:pt x="126016" y="331403"/>
                    <a:pt x="126016" y="373487"/>
                  </a:cubicBezTo>
                  <a:lnTo>
                    <a:pt x="0" y="373487"/>
                  </a:lnTo>
                  <a:close/>
                </a:path>
              </a:pathLst>
            </a:custGeom>
            <a:gradFill>
              <a:gsLst>
                <a:gs pos="58000">
                  <a:schemeClr val="tx1">
                    <a:lumMod val="65000"/>
                    <a:lumOff val="35000"/>
                  </a:schemeClr>
                </a:gs>
                <a:gs pos="37000">
                  <a:schemeClr val="tx1"/>
                </a:gs>
                <a:gs pos="74000">
                  <a:schemeClr val="tx1">
                    <a:lumMod val="85000"/>
                    <a:lumOff val="15000"/>
                  </a:schemeClr>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25">
              <a:extLst>
                <a:ext uri="{FF2B5EF4-FFF2-40B4-BE49-F238E27FC236}">
                  <a16:creationId xmlns:a16="http://schemas.microsoft.com/office/drawing/2014/main" id="{7FA58C50-1BC2-4142-A1BA-790996B4F8E4}"/>
                </a:ext>
              </a:extLst>
            </p:cNvPr>
            <p:cNvSpPr/>
            <p:nvPr/>
          </p:nvSpPr>
          <p:spPr>
            <a:xfrm>
              <a:off x="2542984" y="1022351"/>
              <a:ext cx="658904" cy="1028237"/>
            </a:xfrm>
            <a:custGeom>
              <a:avLst/>
              <a:gdLst>
                <a:gd name="connsiteX0" fmla="*/ 219376 w 658904"/>
                <a:gd name="connsiteY0" fmla="*/ 96443 h 1028237"/>
                <a:gd name="connsiteX1" fmla="*/ 246612 w 658904"/>
                <a:gd name="connsiteY1" fmla="*/ 100474 h 1028237"/>
                <a:gd name="connsiteX2" fmla="*/ 238871 w 658904"/>
                <a:gd name="connsiteY2" fmla="*/ 133134 h 1028237"/>
                <a:gd name="connsiteX3" fmla="*/ 238871 w 658904"/>
                <a:gd name="connsiteY3" fmla="*/ 133134 h 1028237"/>
                <a:gd name="connsiteX4" fmla="*/ 26693 w 658904"/>
                <a:gd name="connsiteY4" fmla="*/ 1028237 h 1028237"/>
                <a:gd name="connsiteX5" fmla="*/ 0 w 658904"/>
                <a:gd name="connsiteY5" fmla="*/ 1021910 h 1028237"/>
                <a:gd name="connsiteX6" fmla="*/ 212213 w 658904"/>
                <a:gd name="connsiteY6" fmla="*/ 126662 h 1028237"/>
                <a:gd name="connsiteX7" fmla="*/ 212213 w 658904"/>
                <a:gd name="connsiteY7" fmla="*/ 126662 h 1028237"/>
                <a:gd name="connsiteX8" fmla="*/ 317690 w 658904"/>
                <a:gd name="connsiteY8" fmla="*/ 0 h 1028237"/>
                <a:gd name="connsiteX9" fmla="*/ 511365 w 658904"/>
                <a:gd name="connsiteY9" fmla="*/ 69723 h 1028237"/>
                <a:gd name="connsiteX10" fmla="*/ 454639 w 658904"/>
                <a:gd name="connsiteY10" fmla="*/ 119025 h 1028237"/>
                <a:gd name="connsiteX11" fmla="*/ 446837 w 658904"/>
                <a:gd name="connsiteY11" fmla="*/ 120919 h 1028237"/>
                <a:gd name="connsiteX12" fmla="*/ 658904 w 658904"/>
                <a:gd name="connsiteY12" fmla="*/ 1015558 h 1028237"/>
                <a:gd name="connsiteX13" fmla="*/ 632212 w 658904"/>
                <a:gd name="connsiteY13" fmla="*/ 1021885 h 1028237"/>
                <a:gd name="connsiteX14" fmla="*/ 420178 w 658904"/>
                <a:gd name="connsiteY14" fmla="*/ 127389 h 1028237"/>
                <a:gd name="connsiteX15" fmla="*/ 420178 w 658904"/>
                <a:gd name="connsiteY15" fmla="*/ 127389 h 1028237"/>
                <a:gd name="connsiteX16" fmla="*/ 412949 w 658904"/>
                <a:gd name="connsiteY16" fmla="*/ 96896 h 1028237"/>
                <a:gd name="connsiteX17" fmla="*/ 429990 w 658904"/>
                <a:gd name="connsiteY17" fmla="*/ 94374 h 1028237"/>
                <a:gd name="connsiteX18" fmla="*/ 439788 w 658904"/>
                <a:gd name="connsiteY18" fmla="*/ 91184 h 1028237"/>
                <a:gd name="connsiteX19" fmla="*/ 464025 w 658904"/>
                <a:gd name="connsiteY19" fmla="*/ 83293 h 1028237"/>
                <a:gd name="connsiteX20" fmla="*/ 476505 w 658904"/>
                <a:gd name="connsiteY20" fmla="*/ 69723 h 1028237"/>
                <a:gd name="connsiteX21" fmla="*/ 317691 w 658904"/>
                <a:gd name="connsiteY21" fmla="*/ 34861 h 1028237"/>
                <a:gd name="connsiteX22" fmla="*/ 158877 w 658904"/>
                <a:gd name="connsiteY22" fmla="*/ 69723 h 1028237"/>
                <a:gd name="connsiteX23" fmla="*/ 205392 w 658904"/>
                <a:gd name="connsiteY23" fmla="*/ 94374 h 1028237"/>
                <a:gd name="connsiteX24" fmla="*/ 219375 w 658904"/>
                <a:gd name="connsiteY24" fmla="*/ 96443 h 1028237"/>
                <a:gd name="connsiteX25" fmla="*/ 212212 w 658904"/>
                <a:gd name="connsiteY25" fmla="*/ 126663 h 1028237"/>
                <a:gd name="connsiteX26" fmla="*/ 180741 w 658904"/>
                <a:gd name="connsiteY26" fmla="*/ 119025 h 1028237"/>
                <a:gd name="connsiteX27" fmla="*/ 124015 w 658904"/>
                <a:gd name="connsiteY27" fmla="*/ 69723 h 1028237"/>
                <a:gd name="connsiteX28" fmla="*/ 317690 w 658904"/>
                <a:gd name="connsiteY28" fmla="*/ 0 h 1028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58904" h="1028237">
                  <a:moveTo>
                    <a:pt x="219376" y="96443"/>
                  </a:moveTo>
                  <a:lnTo>
                    <a:pt x="246612" y="100474"/>
                  </a:lnTo>
                  <a:lnTo>
                    <a:pt x="238871" y="133134"/>
                  </a:lnTo>
                  <a:lnTo>
                    <a:pt x="238871" y="133134"/>
                  </a:lnTo>
                  <a:lnTo>
                    <a:pt x="26693" y="1028237"/>
                  </a:lnTo>
                  <a:lnTo>
                    <a:pt x="0" y="1021910"/>
                  </a:lnTo>
                  <a:lnTo>
                    <a:pt x="212213" y="126662"/>
                  </a:lnTo>
                  <a:lnTo>
                    <a:pt x="212213" y="126662"/>
                  </a:lnTo>
                  <a:close/>
                  <a:moveTo>
                    <a:pt x="317690" y="0"/>
                  </a:moveTo>
                  <a:cubicBezTo>
                    <a:pt x="424654" y="0"/>
                    <a:pt x="511365" y="31216"/>
                    <a:pt x="511365" y="69723"/>
                  </a:cubicBezTo>
                  <a:cubicBezTo>
                    <a:pt x="511365" y="88977"/>
                    <a:pt x="489687" y="106407"/>
                    <a:pt x="454639" y="119025"/>
                  </a:cubicBezTo>
                  <a:lnTo>
                    <a:pt x="446837" y="120919"/>
                  </a:lnTo>
                  <a:lnTo>
                    <a:pt x="658904" y="1015558"/>
                  </a:lnTo>
                  <a:lnTo>
                    <a:pt x="632212" y="1021885"/>
                  </a:lnTo>
                  <a:lnTo>
                    <a:pt x="420178" y="127389"/>
                  </a:lnTo>
                  <a:lnTo>
                    <a:pt x="420178" y="127389"/>
                  </a:lnTo>
                  <a:lnTo>
                    <a:pt x="412949" y="96896"/>
                  </a:lnTo>
                  <a:lnTo>
                    <a:pt x="429990" y="94374"/>
                  </a:lnTo>
                  <a:lnTo>
                    <a:pt x="439788" y="91184"/>
                  </a:lnTo>
                  <a:lnTo>
                    <a:pt x="464025" y="83293"/>
                  </a:lnTo>
                  <a:cubicBezTo>
                    <a:pt x="472061" y="79122"/>
                    <a:pt x="476505" y="74537"/>
                    <a:pt x="476505" y="69723"/>
                  </a:cubicBezTo>
                  <a:cubicBezTo>
                    <a:pt x="476505" y="50469"/>
                    <a:pt x="405402" y="34861"/>
                    <a:pt x="317691" y="34861"/>
                  </a:cubicBezTo>
                  <a:cubicBezTo>
                    <a:pt x="229980" y="34861"/>
                    <a:pt x="158877" y="50469"/>
                    <a:pt x="158877" y="69723"/>
                  </a:cubicBezTo>
                  <a:cubicBezTo>
                    <a:pt x="158877" y="79350"/>
                    <a:pt x="176653" y="88066"/>
                    <a:pt x="205392" y="94374"/>
                  </a:cubicBezTo>
                  <a:lnTo>
                    <a:pt x="219375" y="96443"/>
                  </a:lnTo>
                  <a:lnTo>
                    <a:pt x="212212" y="126663"/>
                  </a:lnTo>
                  <a:lnTo>
                    <a:pt x="180741" y="119025"/>
                  </a:lnTo>
                  <a:cubicBezTo>
                    <a:pt x="145693" y="106407"/>
                    <a:pt x="124015" y="88977"/>
                    <a:pt x="124015" y="69723"/>
                  </a:cubicBezTo>
                  <a:cubicBezTo>
                    <a:pt x="124015" y="31216"/>
                    <a:pt x="210726" y="0"/>
                    <a:pt x="31769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2" name="Freeform: Shape 38">
            <a:extLst>
              <a:ext uri="{FF2B5EF4-FFF2-40B4-BE49-F238E27FC236}">
                <a16:creationId xmlns:a16="http://schemas.microsoft.com/office/drawing/2014/main" id="{5C4FCA14-A69D-45D8-A317-F8561B0624AC}"/>
              </a:ext>
            </a:extLst>
          </p:cNvPr>
          <p:cNvSpPr/>
          <p:nvPr/>
        </p:nvSpPr>
        <p:spPr>
          <a:xfrm>
            <a:off x="1578019" y="-125417"/>
            <a:ext cx="22671" cy="1829215"/>
          </a:xfrm>
          <a:custGeom>
            <a:avLst/>
            <a:gdLst>
              <a:gd name="connsiteX0" fmla="*/ 0 w 27432"/>
              <a:gd name="connsiteY0" fmla="*/ 0 h 1511748"/>
              <a:gd name="connsiteX1" fmla="*/ 27432 w 27432"/>
              <a:gd name="connsiteY1" fmla="*/ 0 h 1511748"/>
              <a:gd name="connsiteX2" fmla="*/ 27432 w 27432"/>
              <a:gd name="connsiteY2" fmla="*/ 1511748 h 1511748"/>
              <a:gd name="connsiteX3" fmla="*/ 0 w 27432"/>
              <a:gd name="connsiteY3" fmla="*/ 1511748 h 1511748"/>
            </a:gdLst>
            <a:ahLst/>
            <a:cxnLst>
              <a:cxn ang="0">
                <a:pos x="connsiteX0" y="connsiteY0"/>
              </a:cxn>
              <a:cxn ang="0">
                <a:pos x="connsiteX1" y="connsiteY1"/>
              </a:cxn>
              <a:cxn ang="0">
                <a:pos x="connsiteX2" y="connsiteY2"/>
              </a:cxn>
              <a:cxn ang="0">
                <a:pos x="connsiteX3" y="connsiteY3"/>
              </a:cxn>
            </a:cxnLst>
            <a:rect l="l" t="t" r="r" b="b"/>
            <a:pathLst>
              <a:path w="27432" h="1511748">
                <a:moveTo>
                  <a:pt x="0" y="0"/>
                </a:moveTo>
                <a:lnTo>
                  <a:pt x="27432" y="0"/>
                </a:lnTo>
                <a:lnTo>
                  <a:pt x="27432" y="1511748"/>
                </a:lnTo>
                <a:lnTo>
                  <a:pt x="0" y="151174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Rounded Corners 42">
            <a:extLst>
              <a:ext uri="{FF2B5EF4-FFF2-40B4-BE49-F238E27FC236}">
                <a16:creationId xmlns:a16="http://schemas.microsoft.com/office/drawing/2014/main" id="{D1CED7DB-1356-40B9-A4DC-C1378C2E9988}"/>
              </a:ext>
            </a:extLst>
          </p:cNvPr>
          <p:cNvSpPr/>
          <p:nvPr/>
        </p:nvSpPr>
        <p:spPr>
          <a:xfrm>
            <a:off x="899105" y="3761308"/>
            <a:ext cx="1140721" cy="1149357"/>
          </a:xfrm>
          <a:prstGeom prst="roundRect">
            <a:avLst>
              <a:gd name="adj" fmla="val 50000"/>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TextBox 47">
            <a:extLst>
              <a:ext uri="{FF2B5EF4-FFF2-40B4-BE49-F238E27FC236}">
                <a16:creationId xmlns:a16="http://schemas.microsoft.com/office/drawing/2014/main" id="{80ABF759-C292-4A7A-AB74-04BEB3951450}"/>
              </a:ext>
            </a:extLst>
          </p:cNvPr>
          <p:cNvSpPr txBox="1"/>
          <p:nvPr/>
        </p:nvSpPr>
        <p:spPr>
          <a:xfrm>
            <a:off x="240725" y="3290148"/>
            <a:ext cx="2782214"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タイトル 5"/>
          <p:cNvSpPr>
            <a:spLocks noGrp="1"/>
          </p:cNvSpPr>
          <p:nvPr>
            <p:ph type="title"/>
          </p:nvPr>
        </p:nvSpPr>
        <p:spPr>
          <a:xfrm>
            <a:off x="3884919" y="212208"/>
            <a:ext cx="4076661" cy="462927"/>
          </a:xfrm>
        </p:spPr>
        <p:txBody>
          <a:bodyPr>
            <a:noAutofit/>
          </a:bodyPr>
          <a:lstStyle/>
          <a:p>
            <a:pPr algn="ctr"/>
            <a:r>
              <a:rPr kumimoji="1" lang="tr-TR" altLang="ja-JP" sz="4000" dirty="0"/>
              <a:t> </a:t>
            </a:r>
            <a:endParaRPr kumimoji="1" lang="ja-JP" altLang="en-US" sz="4000" dirty="0"/>
          </a:p>
        </p:txBody>
      </p:sp>
      <p:sp>
        <p:nvSpPr>
          <p:cNvPr id="43" name="フッター プレースホルダー 2"/>
          <p:cNvSpPr>
            <a:spLocks noGrp="1"/>
          </p:cNvSpPr>
          <p:nvPr>
            <p:ph type="ftr" sz="quarter" idx="10"/>
          </p:nvPr>
        </p:nvSpPr>
        <p:spPr>
          <a:xfrm>
            <a:off x="6057900" y="9582811"/>
            <a:ext cx="6172200" cy="54760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The Power of PowerPoint | thepopp.com</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4" name="スライド番号プレースホルダー 3"/>
          <p:cNvSpPr>
            <a:spLocks noGrp="1"/>
          </p:cNvSpPr>
          <p:nvPr>
            <p:ph type="sldNum" sz="quarter" idx="11"/>
          </p:nvPr>
        </p:nvSpPr>
        <p:spPr>
          <a:xfrm>
            <a:off x="17110868" y="9600055"/>
            <a:ext cx="1176775" cy="489036"/>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3EB59E2-90B9-4CD3-AC74-D672227E13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6" name="涙形 7"/>
          <p:cNvSpPr/>
          <p:nvPr/>
        </p:nvSpPr>
        <p:spPr>
          <a:xfrm rot="2700000">
            <a:off x="2996302" y="5487587"/>
            <a:ext cx="614041" cy="614041"/>
          </a:xfrm>
          <a:prstGeom prst="teardrop">
            <a:avLst/>
          </a:prstGeom>
          <a:solidFill>
            <a:schemeClr val="tx2"/>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cxnSp>
        <p:nvCxnSpPr>
          <p:cNvPr id="48" name="直線コネクタ 23"/>
          <p:cNvCxnSpPr/>
          <p:nvPr/>
        </p:nvCxnSpPr>
        <p:spPr>
          <a:xfrm>
            <a:off x="3737516" y="5800377"/>
            <a:ext cx="3341444" cy="0"/>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49" name="直線コネクタ 29"/>
          <p:cNvCxnSpPr/>
          <p:nvPr/>
        </p:nvCxnSpPr>
        <p:spPr>
          <a:xfrm>
            <a:off x="7100488" y="5800377"/>
            <a:ext cx="5055673" cy="0"/>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76" name="楕円 22"/>
          <p:cNvSpPr/>
          <p:nvPr/>
        </p:nvSpPr>
        <p:spPr>
          <a:xfrm>
            <a:off x="6377478" y="5603599"/>
            <a:ext cx="385397" cy="385397"/>
          </a:xfrm>
          <a:prstGeom prst="ellipse">
            <a:avLst/>
          </a:prstGeom>
          <a:solidFill>
            <a:schemeClr val="accent3"/>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77" name="楕円 27"/>
          <p:cNvSpPr/>
          <p:nvPr/>
        </p:nvSpPr>
        <p:spPr>
          <a:xfrm>
            <a:off x="8691731" y="5607990"/>
            <a:ext cx="385397" cy="385397"/>
          </a:xfrm>
          <a:prstGeom prst="ellipse">
            <a:avLst/>
          </a:prstGeom>
          <a:solidFill>
            <a:schemeClr val="accent5"/>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84" name="楕円 21"/>
          <p:cNvSpPr/>
          <p:nvPr/>
        </p:nvSpPr>
        <p:spPr>
          <a:xfrm>
            <a:off x="3357264" y="2953011"/>
            <a:ext cx="1936345" cy="1946616"/>
          </a:xfrm>
          <a:prstGeom prst="ellipse">
            <a:avLst/>
          </a:prstGeom>
          <a:solidFill>
            <a:schemeClr val="accent2"/>
          </a:solidFill>
          <a:ln w="7620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1" lang="tr-TR" altLang="ja-JP" sz="2200" dirty="0">
                <a:solidFill>
                  <a:prstClr val="white"/>
                </a:solidFill>
              </a:rPr>
              <a:t>Hiçbir</a:t>
            </a:r>
          </a:p>
          <a:p>
            <a:pPr lvl="0" algn="ctr">
              <a:defRPr/>
            </a:pPr>
            <a:r>
              <a:rPr kumimoji="1" lang="tr-TR" altLang="ja-JP" sz="2200" dirty="0">
                <a:solidFill>
                  <a:prstClr val="white"/>
                </a:solidFill>
              </a:rPr>
              <a:t>varlığa benzemez</a:t>
            </a:r>
            <a:r>
              <a:rPr kumimoji="1" lang="tr-TR" altLang="ja-JP" sz="2000" dirty="0">
                <a:solidFill>
                  <a:prstClr val="white"/>
                </a:solidFill>
              </a:rPr>
              <a:t>.</a:t>
            </a:r>
            <a:endParaRPr kumimoji="1" lang="ja-JP" altLang="en-US" sz="20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85" name="楕円 24"/>
          <p:cNvSpPr/>
          <p:nvPr/>
        </p:nvSpPr>
        <p:spPr>
          <a:xfrm>
            <a:off x="5457435" y="2313064"/>
            <a:ext cx="2174791" cy="2134451"/>
          </a:xfrm>
          <a:prstGeom prst="ellipse">
            <a:avLst/>
          </a:prstGeom>
          <a:solidFill>
            <a:schemeClr val="accent3"/>
          </a:solidFill>
          <a:ln w="7620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1" lang="tr-TR" altLang="ja-JP" sz="2100" dirty="0">
                <a:solidFill>
                  <a:prstClr val="white"/>
                </a:solidFill>
              </a:rPr>
              <a:t>zaman ve mekân boyutlarının ötesindedir. </a:t>
            </a:r>
            <a:endParaRPr kumimoji="1" lang="ja-JP" altLang="en-US" sz="21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34" charset="-128"/>
            </a:endParaRPr>
          </a:p>
        </p:txBody>
      </p:sp>
      <p:sp>
        <p:nvSpPr>
          <p:cNvPr id="86" name="楕円 28"/>
          <p:cNvSpPr/>
          <p:nvPr/>
        </p:nvSpPr>
        <p:spPr>
          <a:xfrm>
            <a:off x="7632226" y="960203"/>
            <a:ext cx="2403093" cy="2441650"/>
          </a:xfrm>
          <a:prstGeom prst="ellipse">
            <a:avLst/>
          </a:prstGeom>
          <a:solidFill>
            <a:schemeClr val="accent5"/>
          </a:solidFill>
          <a:ln w="7620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tr-TR" altLang="ja-JP" sz="2400" dirty="0">
                <a:solidFill>
                  <a:prstClr val="white"/>
                </a:solidFill>
              </a:rPr>
              <a:t>Duyu organlarıyla kavranamaz.</a:t>
            </a:r>
            <a:endParaRPr kumimoji="1" lang="ja-JP" altLang="en-US" sz="24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34" charset="-128"/>
            </a:endParaRPr>
          </a:p>
        </p:txBody>
      </p:sp>
      <p:sp>
        <p:nvSpPr>
          <p:cNvPr id="75" name="楕円 15"/>
          <p:cNvSpPr/>
          <p:nvPr/>
        </p:nvSpPr>
        <p:spPr>
          <a:xfrm>
            <a:off x="4155886" y="5596683"/>
            <a:ext cx="385397" cy="385397"/>
          </a:xfrm>
          <a:prstGeom prst="ellipse">
            <a:avLst/>
          </a:prstGeom>
          <a:solidFill>
            <a:schemeClr val="accent2"/>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96" name="楕円 27"/>
          <p:cNvSpPr/>
          <p:nvPr/>
        </p:nvSpPr>
        <p:spPr>
          <a:xfrm>
            <a:off x="10849754" y="5582068"/>
            <a:ext cx="385397" cy="385397"/>
          </a:xfrm>
          <a:prstGeom prst="ellipse">
            <a:avLst/>
          </a:prstGeom>
          <a:solidFill>
            <a:srgbClr val="38A27F"/>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98" name="楕円 28"/>
          <p:cNvSpPr/>
          <p:nvPr/>
        </p:nvSpPr>
        <p:spPr>
          <a:xfrm>
            <a:off x="9930840" y="138328"/>
            <a:ext cx="2217974" cy="2174736"/>
          </a:xfrm>
          <a:prstGeom prst="ellipse">
            <a:avLst/>
          </a:prstGeom>
          <a:solidFill>
            <a:srgbClr val="38A27F"/>
          </a:solidFill>
          <a:ln w="7620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tr-TR" sz="2400" dirty="0"/>
              <a:t>O’nu ancak isim ve sıfatlarıyla tanıyabilir</a:t>
            </a:r>
            <a:r>
              <a:rPr kumimoji="1" lang="tr-TR" altLang="ja-JP" sz="24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34" charset="-128"/>
              </a:rPr>
              <a:t>.</a:t>
            </a:r>
            <a:endParaRPr kumimoji="1" lang="ja-JP" altLang="en-US" sz="24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34" charset="-128"/>
            </a:endParaRPr>
          </a:p>
        </p:txBody>
      </p:sp>
      <p:sp>
        <p:nvSpPr>
          <p:cNvPr id="2" name="Metin kutusu 1"/>
          <p:cNvSpPr txBox="1"/>
          <p:nvPr/>
        </p:nvSpPr>
        <p:spPr>
          <a:xfrm>
            <a:off x="366459" y="3091637"/>
            <a:ext cx="23413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a:ln>
                  <a:noFill/>
                </a:ln>
                <a:solidFill>
                  <a:prstClr val="black"/>
                </a:solidFill>
                <a:effectLst/>
                <a:uLnTx/>
                <a:uFillTx/>
                <a:latin typeface="Calibri" panose="020F0502020204030204"/>
                <a:ea typeface="+mn-ea"/>
                <a:cs typeface="+mn-cs"/>
              </a:rPr>
              <a:t>Yüce Allah</a:t>
            </a:r>
          </a:p>
        </p:txBody>
      </p:sp>
    </p:spTree>
    <p:custDataLst>
      <p:tags r:id="rId1"/>
    </p:custDataLst>
    <p:extLst>
      <p:ext uri="{BB962C8B-B14F-4D97-AF65-F5344CB8AC3E}">
        <p14:creationId xmlns:p14="http://schemas.microsoft.com/office/powerpoint/2010/main" val="396906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500"/>
                                        <p:tgtEl>
                                          <p:spTgt spid="32"/>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childTnLst>
                          </p:cTn>
                        </p:par>
                        <p:par>
                          <p:cTn id="16" fill="hold">
                            <p:stCondLst>
                              <p:cond delay="2000"/>
                            </p:stCondLst>
                            <p:childTnLst>
                              <p:par>
                                <p:cTn id="17" presetID="22" presetClass="entr" presetSubtype="1" fill="hold" grpId="0" nodeType="afterEffect" nodePh="1">
                                  <p:stCondLst>
                                    <p:cond delay="0"/>
                                  </p:stCondLst>
                                  <p:endCondLst>
                                    <p:cond evt="begin" delay="0">
                                      <p:tn val="17"/>
                                    </p:cond>
                                  </p:endCondLst>
                                  <p:childTnLst>
                                    <p:set>
                                      <p:cBhvr>
                                        <p:cTn id="18" dur="1" fill="hold">
                                          <p:stCondLst>
                                            <p:cond delay="0"/>
                                          </p:stCondLst>
                                        </p:cTn>
                                        <p:tgtEl>
                                          <p:spTgt spid="41"/>
                                        </p:tgtEl>
                                        <p:attrNameLst>
                                          <p:attrName>style.visibility</p:attrName>
                                        </p:attrNameLst>
                                      </p:cBhvr>
                                      <p:to>
                                        <p:strVal val="visible"/>
                                      </p:to>
                                    </p:set>
                                    <p:animEffect transition="in" filter="wipe(up)">
                                      <p:cBhvr>
                                        <p:cTn id="19" dur="500"/>
                                        <p:tgtEl>
                                          <p:spTgt spid="41"/>
                                        </p:tgtEl>
                                      </p:cBhvr>
                                    </p:animEffect>
                                  </p:childTnLst>
                                </p:cTn>
                              </p:par>
                            </p:childTnLst>
                          </p:cTn>
                        </p:par>
                        <p:par>
                          <p:cTn id="20" fill="hold">
                            <p:stCondLst>
                              <p:cond delay="2500"/>
                            </p:stCondLst>
                            <p:childTnLst>
                              <p:par>
                                <p:cTn id="21" presetID="22" presetClass="entr" presetSubtype="4"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up)">
                                      <p:cBhvr>
                                        <p:cTn id="27" dur="500"/>
                                        <p:tgtEl>
                                          <p:spTgt spid="36"/>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left)">
                                      <p:cBhvr>
                                        <p:cTn id="31" dur="500"/>
                                        <p:tgtEl>
                                          <p:spTgt spid="42"/>
                                        </p:tgtEl>
                                      </p:cBhvr>
                                    </p:animEffect>
                                  </p:childTnLst>
                                </p:cTn>
                              </p:par>
                            </p:childTnLst>
                          </p:cTn>
                        </p:par>
                        <p:par>
                          <p:cTn id="32" fill="hold">
                            <p:stCondLst>
                              <p:cond delay="4000"/>
                            </p:stCondLst>
                            <p:childTnLst>
                              <p:par>
                                <p:cTn id="33" presetID="2" presetClass="entr" presetSubtype="8" decel="100000"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10" presetClass="entr" presetSubtype="0"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fade">
                                      <p:cBhvr>
                                        <p:cTn id="40" dur="500"/>
                                        <p:tgtEl>
                                          <p:spTgt spid="75"/>
                                        </p:tgtEl>
                                      </p:cBhvr>
                                    </p:animEffect>
                                  </p:childTnLst>
                                </p:cTn>
                              </p:par>
                            </p:childTnLst>
                          </p:cTn>
                        </p:par>
                        <p:par>
                          <p:cTn id="41" fill="hold">
                            <p:stCondLst>
                              <p:cond delay="5000"/>
                            </p:stCondLst>
                            <p:childTnLst>
                              <p:par>
                                <p:cTn id="42" presetID="22" presetClass="entr" presetSubtype="4" fill="hold" nodeType="afterEffect">
                                  <p:stCondLst>
                                    <p:cond delay="0"/>
                                  </p:stCondLst>
                                  <p:childTnLst>
                                    <p:set>
                                      <p:cBhvr>
                                        <p:cTn id="43" dur="1" fill="hold">
                                          <p:stCondLst>
                                            <p:cond delay="0"/>
                                          </p:stCondLst>
                                        </p:cTn>
                                        <p:tgtEl>
                                          <p:spTgt spid="79"/>
                                        </p:tgtEl>
                                        <p:attrNameLst>
                                          <p:attrName>style.visibility</p:attrName>
                                        </p:attrNameLst>
                                      </p:cBhvr>
                                      <p:to>
                                        <p:strVal val="visible"/>
                                      </p:to>
                                    </p:set>
                                    <p:animEffect transition="in" filter="wipe(down)">
                                      <p:cBhvr>
                                        <p:cTn id="44" dur="500"/>
                                        <p:tgtEl>
                                          <p:spTgt spid="79"/>
                                        </p:tgtEl>
                                      </p:cBhvr>
                                    </p:animEffect>
                                  </p:childTnLst>
                                </p:cTn>
                              </p:par>
                            </p:childTnLst>
                          </p:cTn>
                        </p:par>
                        <p:par>
                          <p:cTn id="45" fill="hold">
                            <p:stCondLst>
                              <p:cond delay="5500"/>
                            </p:stCondLst>
                            <p:childTnLst>
                              <p:par>
                                <p:cTn id="46" presetID="49" presetClass="entr" presetSubtype="0" decel="100000" fill="hold" grpId="0" nodeType="afterEffect">
                                  <p:stCondLst>
                                    <p:cond delay="0"/>
                                  </p:stCondLst>
                                  <p:childTnLst>
                                    <p:set>
                                      <p:cBhvr>
                                        <p:cTn id="47" dur="1" fill="hold">
                                          <p:stCondLst>
                                            <p:cond delay="0"/>
                                          </p:stCondLst>
                                        </p:cTn>
                                        <p:tgtEl>
                                          <p:spTgt spid="84"/>
                                        </p:tgtEl>
                                        <p:attrNameLst>
                                          <p:attrName>style.visibility</p:attrName>
                                        </p:attrNameLst>
                                      </p:cBhvr>
                                      <p:to>
                                        <p:strVal val="visible"/>
                                      </p:to>
                                    </p:set>
                                    <p:anim calcmode="lin" valueType="num">
                                      <p:cBhvr>
                                        <p:cTn id="48" dur="500" fill="hold"/>
                                        <p:tgtEl>
                                          <p:spTgt spid="84"/>
                                        </p:tgtEl>
                                        <p:attrNameLst>
                                          <p:attrName>ppt_w</p:attrName>
                                        </p:attrNameLst>
                                      </p:cBhvr>
                                      <p:tavLst>
                                        <p:tav tm="0">
                                          <p:val>
                                            <p:fltVal val="0"/>
                                          </p:val>
                                        </p:tav>
                                        <p:tav tm="100000">
                                          <p:val>
                                            <p:strVal val="#ppt_w"/>
                                          </p:val>
                                        </p:tav>
                                      </p:tavLst>
                                    </p:anim>
                                    <p:anim calcmode="lin" valueType="num">
                                      <p:cBhvr>
                                        <p:cTn id="49" dur="500" fill="hold"/>
                                        <p:tgtEl>
                                          <p:spTgt spid="84"/>
                                        </p:tgtEl>
                                        <p:attrNameLst>
                                          <p:attrName>ppt_h</p:attrName>
                                        </p:attrNameLst>
                                      </p:cBhvr>
                                      <p:tavLst>
                                        <p:tav tm="0">
                                          <p:val>
                                            <p:fltVal val="0"/>
                                          </p:val>
                                        </p:tav>
                                        <p:tav tm="100000">
                                          <p:val>
                                            <p:strVal val="#ppt_h"/>
                                          </p:val>
                                        </p:tav>
                                      </p:tavLst>
                                    </p:anim>
                                    <p:anim calcmode="lin" valueType="num">
                                      <p:cBhvr>
                                        <p:cTn id="50" dur="500" fill="hold"/>
                                        <p:tgtEl>
                                          <p:spTgt spid="84"/>
                                        </p:tgtEl>
                                        <p:attrNameLst>
                                          <p:attrName>style.rotation</p:attrName>
                                        </p:attrNameLst>
                                      </p:cBhvr>
                                      <p:tavLst>
                                        <p:tav tm="0">
                                          <p:val>
                                            <p:fltVal val="360"/>
                                          </p:val>
                                        </p:tav>
                                        <p:tav tm="100000">
                                          <p:val>
                                            <p:fltVal val="0"/>
                                          </p:val>
                                        </p:tav>
                                      </p:tavLst>
                                    </p:anim>
                                    <p:animEffect transition="in" filter="fade">
                                      <p:cBhvr>
                                        <p:cTn id="51" dur="500"/>
                                        <p:tgtEl>
                                          <p:spTgt spid="8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wipe(left)">
                                      <p:cBhvr>
                                        <p:cTn id="55" dur="500"/>
                                        <p:tgtEl>
                                          <p:spTgt spid="48"/>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76"/>
                                        </p:tgtEl>
                                        <p:attrNameLst>
                                          <p:attrName>style.visibility</p:attrName>
                                        </p:attrNameLst>
                                      </p:cBhvr>
                                      <p:to>
                                        <p:strVal val="visible"/>
                                      </p:to>
                                    </p:set>
                                    <p:animEffect transition="in" filter="fade">
                                      <p:cBhvr>
                                        <p:cTn id="59" dur="500"/>
                                        <p:tgtEl>
                                          <p:spTgt spid="76"/>
                                        </p:tgtEl>
                                      </p:cBhvr>
                                    </p:animEffect>
                                  </p:childTnLst>
                                </p:cTn>
                              </p:par>
                            </p:childTnLst>
                          </p:cTn>
                        </p:par>
                        <p:par>
                          <p:cTn id="60" fill="hold">
                            <p:stCondLst>
                              <p:cond delay="7000"/>
                            </p:stCondLst>
                            <p:childTnLst>
                              <p:par>
                                <p:cTn id="61" presetID="22" presetClass="entr" presetSubtype="4" fill="hold" nodeType="afterEffect">
                                  <p:stCondLst>
                                    <p:cond delay="0"/>
                                  </p:stCondLst>
                                  <p:childTnLst>
                                    <p:set>
                                      <p:cBhvr>
                                        <p:cTn id="62" dur="1" fill="hold">
                                          <p:stCondLst>
                                            <p:cond delay="0"/>
                                          </p:stCondLst>
                                        </p:cTn>
                                        <p:tgtEl>
                                          <p:spTgt spid="80"/>
                                        </p:tgtEl>
                                        <p:attrNameLst>
                                          <p:attrName>style.visibility</p:attrName>
                                        </p:attrNameLst>
                                      </p:cBhvr>
                                      <p:to>
                                        <p:strVal val="visible"/>
                                      </p:to>
                                    </p:set>
                                    <p:animEffect transition="in" filter="wipe(down)">
                                      <p:cBhvr>
                                        <p:cTn id="63" dur="500"/>
                                        <p:tgtEl>
                                          <p:spTgt spid="80"/>
                                        </p:tgtEl>
                                      </p:cBhvr>
                                    </p:animEffect>
                                  </p:childTnLst>
                                </p:cTn>
                              </p:par>
                            </p:childTnLst>
                          </p:cTn>
                        </p:par>
                        <p:par>
                          <p:cTn id="64" fill="hold">
                            <p:stCondLst>
                              <p:cond delay="7500"/>
                            </p:stCondLst>
                            <p:childTnLst>
                              <p:par>
                                <p:cTn id="65" presetID="49" presetClass="entr" presetSubtype="0" decel="100000" fill="hold" grpId="0" nodeType="afterEffect">
                                  <p:stCondLst>
                                    <p:cond delay="0"/>
                                  </p:stCondLst>
                                  <p:childTnLst>
                                    <p:set>
                                      <p:cBhvr>
                                        <p:cTn id="66" dur="1" fill="hold">
                                          <p:stCondLst>
                                            <p:cond delay="0"/>
                                          </p:stCondLst>
                                        </p:cTn>
                                        <p:tgtEl>
                                          <p:spTgt spid="85"/>
                                        </p:tgtEl>
                                        <p:attrNameLst>
                                          <p:attrName>style.visibility</p:attrName>
                                        </p:attrNameLst>
                                      </p:cBhvr>
                                      <p:to>
                                        <p:strVal val="visible"/>
                                      </p:to>
                                    </p:set>
                                    <p:anim calcmode="lin" valueType="num">
                                      <p:cBhvr>
                                        <p:cTn id="67" dur="500" fill="hold"/>
                                        <p:tgtEl>
                                          <p:spTgt spid="85"/>
                                        </p:tgtEl>
                                        <p:attrNameLst>
                                          <p:attrName>ppt_w</p:attrName>
                                        </p:attrNameLst>
                                      </p:cBhvr>
                                      <p:tavLst>
                                        <p:tav tm="0">
                                          <p:val>
                                            <p:fltVal val="0"/>
                                          </p:val>
                                        </p:tav>
                                        <p:tav tm="100000">
                                          <p:val>
                                            <p:strVal val="#ppt_w"/>
                                          </p:val>
                                        </p:tav>
                                      </p:tavLst>
                                    </p:anim>
                                    <p:anim calcmode="lin" valueType="num">
                                      <p:cBhvr>
                                        <p:cTn id="68" dur="500" fill="hold"/>
                                        <p:tgtEl>
                                          <p:spTgt spid="85"/>
                                        </p:tgtEl>
                                        <p:attrNameLst>
                                          <p:attrName>ppt_h</p:attrName>
                                        </p:attrNameLst>
                                      </p:cBhvr>
                                      <p:tavLst>
                                        <p:tav tm="0">
                                          <p:val>
                                            <p:fltVal val="0"/>
                                          </p:val>
                                        </p:tav>
                                        <p:tav tm="100000">
                                          <p:val>
                                            <p:strVal val="#ppt_h"/>
                                          </p:val>
                                        </p:tav>
                                      </p:tavLst>
                                    </p:anim>
                                    <p:anim calcmode="lin" valueType="num">
                                      <p:cBhvr>
                                        <p:cTn id="69" dur="500" fill="hold"/>
                                        <p:tgtEl>
                                          <p:spTgt spid="85"/>
                                        </p:tgtEl>
                                        <p:attrNameLst>
                                          <p:attrName>style.rotation</p:attrName>
                                        </p:attrNameLst>
                                      </p:cBhvr>
                                      <p:tavLst>
                                        <p:tav tm="0">
                                          <p:val>
                                            <p:fltVal val="360"/>
                                          </p:val>
                                        </p:tav>
                                        <p:tav tm="100000">
                                          <p:val>
                                            <p:fltVal val="0"/>
                                          </p:val>
                                        </p:tav>
                                      </p:tavLst>
                                    </p:anim>
                                    <p:animEffect transition="in" filter="fade">
                                      <p:cBhvr>
                                        <p:cTn id="70" dur="500"/>
                                        <p:tgtEl>
                                          <p:spTgt spid="85"/>
                                        </p:tgtEl>
                                      </p:cBhvr>
                                    </p:animEffect>
                                  </p:childTnLst>
                                </p:cTn>
                              </p:par>
                            </p:childTnLst>
                          </p:cTn>
                        </p:par>
                        <p:par>
                          <p:cTn id="71" fill="hold">
                            <p:stCondLst>
                              <p:cond delay="8000"/>
                            </p:stCondLst>
                            <p:childTnLst>
                              <p:par>
                                <p:cTn id="72" presetID="22" presetClass="entr" presetSubtype="8" fill="hold" nodeType="afterEffect">
                                  <p:stCondLst>
                                    <p:cond delay="0"/>
                                  </p:stCondLst>
                                  <p:childTnLst>
                                    <p:set>
                                      <p:cBhvr>
                                        <p:cTn id="73" dur="1" fill="hold">
                                          <p:stCondLst>
                                            <p:cond delay="0"/>
                                          </p:stCondLst>
                                        </p:cTn>
                                        <p:tgtEl>
                                          <p:spTgt spid="49"/>
                                        </p:tgtEl>
                                        <p:attrNameLst>
                                          <p:attrName>style.visibility</p:attrName>
                                        </p:attrNameLst>
                                      </p:cBhvr>
                                      <p:to>
                                        <p:strVal val="visible"/>
                                      </p:to>
                                    </p:set>
                                    <p:animEffect transition="in" filter="wipe(left)">
                                      <p:cBhvr>
                                        <p:cTn id="74" dur="500"/>
                                        <p:tgtEl>
                                          <p:spTgt spid="49"/>
                                        </p:tgtEl>
                                      </p:cBhvr>
                                    </p:animEffect>
                                  </p:childTnLst>
                                </p:cTn>
                              </p:par>
                            </p:childTnLst>
                          </p:cTn>
                        </p:par>
                        <p:par>
                          <p:cTn id="75" fill="hold">
                            <p:stCondLst>
                              <p:cond delay="8500"/>
                            </p:stCondLst>
                            <p:childTnLst>
                              <p:par>
                                <p:cTn id="76" presetID="10" presetClass="entr" presetSubtype="0" fill="hold" grpId="0" nodeType="afterEffect">
                                  <p:stCondLst>
                                    <p:cond delay="0"/>
                                  </p:stCondLst>
                                  <p:childTnLst>
                                    <p:set>
                                      <p:cBhvr>
                                        <p:cTn id="77" dur="1" fill="hold">
                                          <p:stCondLst>
                                            <p:cond delay="0"/>
                                          </p:stCondLst>
                                        </p:cTn>
                                        <p:tgtEl>
                                          <p:spTgt spid="77"/>
                                        </p:tgtEl>
                                        <p:attrNameLst>
                                          <p:attrName>style.visibility</p:attrName>
                                        </p:attrNameLst>
                                      </p:cBhvr>
                                      <p:to>
                                        <p:strVal val="visible"/>
                                      </p:to>
                                    </p:set>
                                    <p:animEffect transition="in" filter="fade">
                                      <p:cBhvr>
                                        <p:cTn id="78" dur="500"/>
                                        <p:tgtEl>
                                          <p:spTgt spid="77"/>
                                        </p:tgtEl>
                                      </p:cBhvr>
                                    </p:animEffect>
                                  </p:childTnLst>
                                </p:cTn>
                              </p:par>
                            </p:childTnLst>
                          </p:cTn>
                        </p:par>
                        <p:par>
                          <p:cTn id="79" fill="hold">
                            <p:stCondLst>
                              <p:cond delay="9000"/>
                            </p:stCondLst>
                            <p:childTnLst>
                              <p:par>
                                <p:cTn id="80" presetID="22" presetClass="entr" presetSubtype="4" fill="hold" nodeType="afterEffect">
                                  <p:stCondLst>
                                    <p:cond delay="0"/>
                                  </p:stCondLst>
                                  <p:childTnLst>
                                    <p:set>
                                      <p:cBhvr>
                                        <p:cTn id="81" dur="1" fill="hold">
                                          <p:stCondLst>
                                            <p:cond delay="0"/>
                                          </p:stCondLst>
                                        </p:cTn>
                                        <p:tgtEl>
                                          <p:spTgt spid="81"/>
                                        </p:tgtEl>
                                        <p:attrNameLst>
                                          <p:attrName>style.visibility</p:attrName>
                                        </p:attrNameLst>
                                      </p:cBhvr>
                                      <p:to>
                                        <p:strVal val="visible"/>
                                      </p:to>
                                    </p:set>
                                    <p:animEffect transition="in" filter="wipe(down)">
                                      <p:cBhvr>
                                        <p:cTn id="82" dur="500"/>
                                        <p:tgtEl>
                                          <p:spTgt spid="81"/>
                                        </p:tgtEl>
                                      </p:cBhvr>
                                    </p:animEffect>
                                  </p:childTnLst>
                                </p:cTn>
                              </p:par>
                            </p:childTnLst>
                          </p:cTn>
                        </p:par>
                        <p:par>
                          <p:cTn id="83" fill="hold">
                            <p:stCondLst>
                              <p:cond delay="9500"/>
                            </p:stCondLst>
                            <p:childTnLst>
                              <p:par>
                                <p:cTn id="84" presetID="49" presetClass="entr" presetSubtype="0" decel="100000"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 calcmode="lin" valueType="num">
                                      <p:cBhvr>
                                        <p:cTn id="88" dur="500" fill="hold"/>
                                        <p:tgtEl>
                                          <p:spTgt spid="86"/>
                                        </p:tgtEl>
                                        <p:attrNameLst>
                                          <p:attrName>style.rotation</p:attrName>
                                        </p:attrNameLst>
                                      </p:cBhvr>
                                      <p:tavLst>
                                        <p:tav tm="0">
                                          <p:val>
                                            <p:fltVal val="360"/>
                                          </p:val>
                                        </p:tav>
                                        <p:tav tm="100000">
                                          <p:val>
                                            <p:fltVal val="0"/>
                                          </p:val>
                                        </p:tav>
                                      </p:tavLst>
                                    </p:anim>
                                    <p:animEffect transition="in" filter="fade">
                                      <p:cBhvr>
                                        <p:cTn id="89" dur="500"/>
                                        <p:tgtEl>
                                          <p:spTgt spid="86"/>
                                        </p:tgtEl>
                                      </p:cBhvr>
                                    </p:animEffect>
                                  </p:childTnLst>
                                </p:cTn>
                              </p:par>
                            </p:childTnLst>
                          </p:cTn>
                        </p:par>
                        <p:par>
                          <p:cTn id="90" fill="hold">
                            <p:stCondLst>
                              <p:cond delay="10000"/>
                            </p:stCondLst>
                            <p:childTnLst>
                              <p:par>
                                <p:cTn id="91" presetID="10" presetClass="entr" presetSubtype="0" fill="hold" grpId="0"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fade">
                                      <p:cBhvr>
                                        <p:cTn id="93" dur="500"/>
                                        <p:tgtEl>
                                          <p:spTgt spid="96"/>
                                        </p:tgtEl>
                                      </p:cBhvr>
                                    </p:animEffect>
                                  </p:childTnLst>
                                </p:cTn>
                              </p:par>
                            </p:childTnLst>
                          </p:cTn>
                        </p:par>
                        <p:par>
                          <p:cTn id="94" fill="hold">
                            <p:stCondLst>
                              <p:cond delay="10500"/>
                            </p:stCondLst>
                            <p:childTnLst>
                              <p:par>
                                <p:cTn id="95" presetID="22" presetClass="entr" presetSubtype="4" fill="hold"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wipe(down)">
                                      <p:cBhvr>
                                        <p:cTn id="97" dur="500"/>
                                        <p:tgtEl>
                                          <p:spTgt spid="97"/>
                                        </p:tgtEl>
                                      </p:cBhvr>
                                    </p:animEffect>
                                  </p:childTnLst>
                                </p:cTn>
                              </p:par>
                            </p:childTnLst>
                          </p:cTn>
                        </p:par>
                        <p:par>
                          <p:cTn id="98" fill="hold">
                            <p:stCondLst>
                              <p:cond delay="11000"/>
                            </p:stCondLst>
                            <p:childTnLst>
                              <p:par>
                                <p:cTn id="99" presetID="49" presetClass="entr" presetSubtype="0" decel="100000" fill="hold" grpId="0" nodeType="afterEffect">
                                  <p:stCondLst>
                                    <p:cond delay="0"/>
                                  </p:stCondLst>
                                  <p:childTnLst>
                                    <p:set>
                                      <p:cBhvr>
                                        <p:cTn id="100" dur="1" fill="hold">
                                          <p:stCondLst>
                                            <p:cond delay="0"/>
                                          </p:stCondLst>
                                        </p:cTn>
                                        <p:tgtEl>
                                          <p:spTgt spid="98"/>
                                        </p:tgtEl>
                                        <p:attrNameLst>
                                          <p:attrName>style.visibility</p:attrName>
                                        </p:attrNameLst>
                                      </p:cBhvr>
                                      <p:to>
                                        <p:strVal val="visible"/>
                                      </p:to>
                                    </p:set>
                                    <p:anim calcmode="lin" valueType="num">
                                      <p:cBhvr>
                                        <p:cTn id="101" dur="500" fill="hold"/>
                                        <p:tgtEl>
                                          <p:spTgt spid="98"/>
                                        </p:tgtEl>
                                        <p:attrNameLst>
                                          <p:attrName>ppt_w</p:attrName>
                                        </p:attrNameLst>
                                      </p:cBhvr>
                                      <p:tavLst>
                                        <p:tav tm="0">
                                          <p:val>
                                            <p:fltVal val="0"/>
                                          </p:val>
                                        </p:tav>
                                        <p:tav tm="100000">
                                          <p:val>
                                            <p:strVal val="#ppt_w"/>
                                          </p:val>
                                        </p:tav>
                                      </p:tavLst>
                                    </p:anim>
                                    <p:anim calcmode="lin" valueType="num">
                                      <p:cBhvr>
                                        <p:cTn id="102" dur="500" fill="hold"/>
                                        <p:tgtEl>
                                          <p:spTgt spid="98"/>
                                        </p:tgtEl>
                                        <p:attrNameLst>
                                          <p:attrName>ppt_h</p:attrName>
                                        </p:attrNameLst>
                                      </p:cBhvr>
                                      <p:tavLst>
                                        <p:tav tm="0">
                                          <p:val>
                                            <p:fltVal val="0"/>
                                          </p:val>
                                        </p:tav>
                                        <p:tav tm="100000">
                                          <p:val>
                                            <p:strVal val="#ppt_h"/>
                                          </p:val>
                                        </p:tav>
                                      </p:tavLst>
                                    </p:anim>
                                    <p:anim calcmode="lin" valueType="num">
                                      <p:cBhvr>
                                        <p:cTn id="103" dur="500" fill="hold"/>
                                        <p:tgtEl>
                                          <p:spTgt spid="98"/>
                                        </p:tgtEl>
                                        <p:attrNameLst>
                                          <p:attrName>style.rotation</p:attrName>
                                        </p:attrNameLst>
                                      </p:cBhvr>
                                      <p:tavLst>
                                        <p:tav tm="0">
                                          <p:val>
                                            <p:fltVal val="360"/>
                                          </p:val>
                                        </p:tav>
                                        <p:tav tm="100000">
                                          <p:val>
                                            <p:fltVal val="0"/>
                                          </p:val>
                                        </p:tav>
                                      </p:tavLst>
                                    </p:anim>
                                    <p:animEffect transition="in" filter="fade">
                                      <p:cBhvr>
                                        <p:cTn id="104"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2" grpId="0" animBg="1"/>
      <p:bldP spid="36" grpId="0" animBg="1"/>
      <p:bldP spid="41" grpId="0"/>
      <p:bldP spid="42" grpId="0"/>
      <p:bldP spid="46" grpId="0" animBg="1"/>
      <p:bldP spid="76" grpId="0" animBg="1"/>
      <p:bldP spid="77" grpId="0" animBg="1"/>
      <p:bldP spid="84" grpId="0" animBg="1"/>
      <p:bldP spid="85" grpId="0" animBg="1"/>
      <p:bldP spid="86" grpId="0" animBg="1"/>
      <p:bldP spid="75" grpId="0" animBg="1"/>
      <p:bldP spid="96" grpId="0" animBg="1"/>
      <p:bldP spid="98"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p:nvPr/>
        </p:nvGrpSpPr>
        <p:grpSpPr>
          <a:xfrm>
            <a:off x="215238" y="1710989"/>
            <a:ext cx="5154310" cy="3597659"/>
            <a:chOff x="6084082" y="4118302"/>
            <a:chExt cx="5462595" cy="1163362"/>
          </a:xfrm>
        </p:grpSpPr>
        <p:sp>
          <p:nvSpPr>
            <p:cNvPr id="3" name="Dikdörtgen 53"/>
            <p:cNvSpPr/>
            <p:nvPr/>
          </p:nvSpPr>
          <p:spPr>
            <a:xfrm>
              <a:off x="6084082" y="4118302"/>
              <a:ext cx="5175321" cy="1124984"/>
            </a:xfrm>
            <a:custGeom>
              <a:avLst/>
              <a:gdLst>
                <a:gd name="connsiteX0" fmla="*/ 0 w 5011548"/>
                <a:gd name="connsiteY0" fmla="*/ 0 h 1009736"/>
                <a:gd name="connsiteX1" fmla="*/ 5011548 w 5011548"/>
                <a:gd name="connsiteY1" fmla="*/ 0 h 1009736"/>
                <a:gd name="connsiteX2" fmla="*/ 5011548 w 5011548"/>
                <a:gd name="connsiteY2" fmla="*/ 1009736 h 1009736"/>
                <a:gd name="connsiteX3" fmla="*/ 0 w 5011548"/>
                <a:gd name="connsiteY3" fmla="*/ 1009736 h 1009736"/>
                <a:gd name="connsiteX4" fmla="*/ 0 w 5011548"/>
                <a:gd name="connsiteY4" fmla="*/ 0 h 1009736"/>
                <a:gd name="connsiteX0" fmla="*/ 0 w 5011548"/>
                <a:gd name="connsiteY0" fmla="*/ 0 h 1009736"/>
                <a:gd name="connsiteX1" fmla="*/ 5011548 w 5011548"/>
                <a:gd name="connsiteY1" fmla="*/ 0 h 1009736"/>
                <a:gd name="connsiteX2" fmla="*/ 5011548 w 5011548"/>
                <a:gd name="connsiteY2" fmla="*/ 1009736 h 1009736"/>
                <a:gd name="connsiteX3" fmla="*/ 109182 w 5011548"/>
                <a:gd name="connsiteY3" fmla="*/ 1009736 h 1009736"/>
                <a:gd name="connsiteX4" fmla="*/ 0 w 5011548"/>
                <a:gd name="connsiteY4" fmla="*/ 0 h 1009736"/>
                <a:gd name="connsiteX0" fmla="*/ 13648 w 4902366"/>
                <a:gd name="connsiteY0" fmla="*/ 40943 h 1009736"/>
                <a:gd name="connsiteX1" fmla="*/ 4902366 w 4902366"/>
                <a:gd name="connsiteY1" fmla="*/ 0 h 1009736"/>
                <a:gd name="connsiteX2" fmla="*/ 4902366 w 4902366"/>
                <a:gd name="connsiteY2" fmla="*/ 1009736 h 1009736"/>
                <a:gd name="connsiteX3" fmla="*/ 0 w 4902366"/>
                <a:gd name="connsiteY3" fmla="*/ 1009736 h 1009736"/>
                <a:gd name="connsiteX4" fmla="*/ 13648 w 4902366"/>
                <a:gd name="connsiteY4" fmla="*/ 40943 h 1009736"/>
                <a:gd name="connsiteX0" fmla="*/ 0 w 4888718"/>
                <a:gd name="connsiteY0" fmla="*/ 40943 h 1009736"/>
                <a:gd name="connsiteX1" fmla="*/ 4888718 w 4888718"/>
                <a:gd name="connsiteY1" fmla="*/ 0 h 1009736"/>
                <a:gd name="connsiteX2" fmla="*/ 4888718 w 4888718"/>
                <a:gd name="connsiteY2" fmla="*/ 1009736 h 1009736"/>
                <a:gd name="connsiteX3" fmla="*/ 177421 w 4888718"/>
                <a:gd name="connsiteY3" fmla="*/ 955145 h 1009736"/>
                <a:gd name="connsiteX4" fmla="*/ 0 w 4888718"/>
                <a:gd name="connsiteY4" fmla="*/ 40943 h 1009736"/>
                <a:gd name="connsiteX0" fmla="*/ 0 w 5120730"/>
                <a:gd name="connsiteY0" fmla="*/ 40943 h 955145"/>
                <a:gd name="connsiteX1" fmla="*/ 4888718 w 5120730"/>
                <a:gd name="connsiteY1" fmla="*/ 0 h 955145"/>
                <a:gd name="connsiteX2" fmla="*/ 5120730 w 5120730"/>
                <a:gd name="connsiteY2" fmla="*/ 927850 h 955145"/>
                <a:gd name="connsiteX3" fmla="*/ 177421 w 5120730"/>
                <a:gd name="connsiteY3" fmla="*/ 955145 h 955145"/>
                <a:gd name="connsiteX4" fmla="*/ 0 w 5120730"/>
                <a:gd name="connsiteY4" fmla="*/ 40943 h 955145"/>
                <a:gd name="connsiteX0" fmla="*/ 0 w 5175321"/>
                <a:gd name="connsiteY0" fmla="*/ 95534 h 955145"/>
                <a:gd name="connsiteX1" fmla="*/ 4943309 w 5175321"/>
                <a:gd name="connsiteY1" fmla="*/ 0 h 955145"/>
                <a:gd name="connsiteX2" fmla="*/ 5175321 w 5175321"/>
                <a:gd name="connsiteY2" fmla="*/ 927850 h 955145"/>
                <a:gd name="connsiteX3" fmla="*/ 232012 w 5175321"/>
                <a:gd name="connsiteY3" fmla="*/ 955145 h 955145"/>
                <a:gd name="connsiteX4" fmla="*/ 0 w 5175321"/>
                <a:gd name="connsiteY4" fmla="*/ 95534 h 955145"/>
                <a:gd name="connsiteX0" fmla="*/ 0 w 5175321"/>
                <a:gd name="connsiteY0" fmla="*/ 95534 h 955145"/>
                <a:gd name="connsiteX1" fmla="*/ 4943309 w 5175321"/>
                <a:gd name="connsiteY1" fmla="*/ 0 h 955145"/>
                <a:gd name="connsiteX2" fmla="*/ 5175321 w 5175321"/>
                <a:gd name="connsiteY2" fmla="*/ 927850 h 955145"/>
                <a:gd name="connsiteX3" fmla="*/ 95534 w 5175321"/>
                <a:gd name="connsiteY3" fmla="*/ 955145 h 955145"/>
                <a:gd name="connsiteX4" fmla="*/ 0 w 5175321"/>
                <a:gd name="connsiteY4" fmla="*/ 95534 h 955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5321" h="955145">
                  <a:moveTo>
                    <a:pt x="0" y="95534"/>
                  </a:moveTo>
                  <a:lnTo>
                    <a:pt x="4943309" y="0"/>
                  </a:lnTo>
                  <a:lnTo>
                    <a:pt x="5175321" y="927850"/>
                  </a:lnTo>
                  <a:lnTo>
                    <a:pt x="95534" y="955145"/>
                  </a:lnTo>
                  <a:lnTo>
                    <a:pt x="0" y="95534"/>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Freeform: Shape 41">
              <a:extLst>
                <a:ext uri="{FF2B5EF4-FFF2-40B4-BE49-F238E27FC236}">
                  <a16:creationId xmlns:a16="http://schemas.microsoft.com/office/drawing/2014/main" id="{44C2CF05-A931-4333-B8E1-16B7A999BAB6}"/>
                </a:ext>
              </a:extLst>
            </p:cNvPr>
            <p:cNvSpPr>
              <a:spLocks/>
            </p:cNvSpPr>
            <p:nvPr/>
          </p:nvSpPr>
          <p:spPr bwMode="auto">
            <a:xfrm>
              <a:off x="6084082" y="4118302"/>
              <a:ext cx="5462595" cy="1163362"/>
            </a:xfrm>
            <a:custGeom>
              <a:avLst/>
              <a:gdLst>
                <a:gd name="connsiteX0" fmla="*/ 1319609 w 1838325"/>
                <a:gd name="connsiteY0" fmla="*/ 28575 h 1085850"/>
                <a:gd name="connsiteX1" fmla="*/ 1118791 w 1838325"/>
                <a:gd name="connsiteY1" fmla="*/ 30560 h 1085850"/>
                <a:gd name="connsiteX2" fmla="*/ 917575 w 1838325"/>
                <a:gd name="connsiteY2" fmla="*/ 36116 h 1085850"/>
                <a:gd name="connsiteX3" fmla="*/ 817562 w 1838325"/>
                <a:gd name="connsiteY3" fmla="*/ 40481 h 1085850"/>
                <a:gd name="connsiteX4" fmla="*/ 717550 w 1838325"/>
                <a:gd name="connsiteY4" fmla="*/ 45641 h 1085850"/>
                <a:gd name="connsiteX5" fmla="*/ 519112 w 1838325"/>
                <a:gd name="connsiteY5" fmla="*/ 58341 h 1085850"/>
                <a:gd name="connsiteX6" fmla="*/ 420290 w 1838325"/>
                <a:gd name="connsiteY6" fmla="*/ 66675 h 1085850"/>
                <a:gd name="connsiteX7" fmla="*/ 319087 w 1838325"/>
                <a:gd name="connsiteY7" fmla="*/ 75406 h 1085850"/>
                <a:gd name="connsiteX8" fmla="*/ 217487 w 1838325"/>
                <a:gd name="connsiteY8" fmla="*/ 84931 h 1085850"/>
                <a:gd name="connsiteX9" fmla="*/ 168672 w 1838325"/>
                <a:gd name="connsiteY9" fmla="*/ 90885 h 1085850"/>
                <a:gd name="connsiteX10" fmla="*/ 94853 w 1838325"/>
                <a:gd name="connsiteY10" fmla="*/ 98822 h 1085850"/>
                <a:gd name="connsiteX11" fmla="*/ 45244 w 1838325"/>
                <a:gd name="connsiteY11" fmla="*/ 101997 h 1085850"/>
                <a:gd name="connsiteX12" fmla="*/ 20637 w 1838325"/>
                <a:gd name="connsiteY12" fmla="*/ 101997 h 1085850"/>
                <a:gd name="connsiteX13" fmla="*/ 28178 w 1838325"/>
                <a:gd name="connsiteY13" fmla="*/ 157163 h 1085850"/>
                <a:gd name="connsiteX14" fmla="*/ 37703 w 1838325"/>
                <a:gd name="connsiteY14" fmla="*/ 269081 h 1085850"/>
                <a:gd name="connsiteX15" fmla="*/ 44847 w 1838325"/>
                <a:gd name="connsiteY15" fmla="*/ 438150 h 1085850"/>
                <a:gd name="connsiteX16" fmla="*/ 49609 w 1838325"/>
                <a:gd name="connsiteY16" fmla="*/ 550069 h 1085850"/>
                <a:gd name="connsiteX17" fmla="*/ 60722 w 1838325"/>
                <a:gd name="connsiteY17" fmla="*/ 783035 h 1085850"/>
                <a:gd name="connsiteX18" fmla="*/ 70644 w 1838325"/>
                <a:gd name="connsiteY18" fmla="*/ 1016000 h 1085850"/>
                <a:gd name="connsiteX19" fmla="*/ 119459 w 1838325"/>
                <a:gd name="connsiteY19" fmla="*/ 1008856 h 1085850"/>
                <a:gd name="connsiteX20" fmla="*/ 217487 w 1838325"/>
                <a:gd name="connsiteY20" fmla="*/ 999331 h 1085850"/>
                <a:gd name="connsiteX21" fmla="*/ 365125 w 1838325"/>
                <a:gd name="connsiteY21" fmla="*/ 989806 h 1085850"/>
                <a:gd name="connsiteX22" fmla="*/ 463947 w 1838325"/>
                <a:gd name="connsiteY22" fmla="*/ 986235 h 1085850"/>
                <a:gd name="connsiteX23" fmla="*/ 668337 w 1838325"/>
                <a:gd name="connsiteY23" fmla="*/ 978694 h 1085850"/>
                <a:gd name="connsiteX24" fmla="*/ 872331 w 1838325"/>
                <a:gd name="connsiteY24" fmla="*/ 970360 h 1085850"/>
                <a:gd name="connsiteX25" fmla="*/ 1288653 w 1838325"/>
                <a:gd name="connsiteY25" fmla="*/ 954088 h 1085850"/>
                <a:gd name="connsiteX26" fmla="*/ 1704975 w 1838325"/>
                <a:gd name="connsiteY26" fmla="*/ 937816 h 1085850"/>
                <a:gd name="connsiteX27" fmla="*/ 1700609 w 1838325"/>
                <a:gd name="connsiteY27" fmla="*/ 911622 h 1085850"/>
                <a:gd name="connsiteX28" fmla="*/ 1695053 w 1838325"/>
                <a:gd name="connsiteY28" fmla="*/ 859631 h 1085850"/>
                <a:gd name="connsiteX29" fmla="*/ 1690291 w 1838325"/>
                <a:gd name="connsiteY29" fmla="*/ 781050 h 1085850"/>
                <a:gd name="connsiteX30" fmla="*/ 1687116 w 1838325"/>
                <a:gd name="connsiteY30" fmla="*/ 728663 h 1085850"/>
                <a:gd name="connsiteX31" fmla="*/ 1679178 w 1838325"/>
                <a:gd name="connsiteY31" fmla="*/ 611188 h 1085850"/>
                <a:gd name="connsiteX32" fmla="*/ 1670447 w 1838325"/>
                <a:gd name="connsiteY32" fmla="*/ 494110 h 1085850"/>
                <a:gd name="connsiteX33" fmla="*/ 1660525 w 1838325"/>
                <a:gd name="connsiteY33" fmla="*/ 378222 h 1085850"/>
                <a:gd name="connsiteX34" fmla="*/ 1639491 w 1838325"/>
                <a:gd name="connsiteY34" fmla="*/ 146844 h 1085850"/>
                <a:gd name="connsiteX35" fmla="*/ 1627584 w 1838325"/>
                <a:gd name="connsiteY35" fmla="*/ 30956 h 1085850"/>
                <a:gd name="connsiteX36" fmla="*/ 1625203 w 1838325"/>
                <a:gd name="connsiteY36" fmla="*/ 32147 h 1085850"/>
                <a:gd name="connsiteX37" fmla="*/ 1621631 w 1838325"/>
                <a:gd name="connsiteY37" fmla="*/ 32544 h 1085850"/>
                <a:gd name="connsiteX38" fmla="*/ 1520825 w 1838325"/>
                <a:gd name="connsiteY38" fmla="*/ 30163 h 1085850"/>
                <a:gd name="connsiteX39" fmla="*/ 1316150 w 1838325"/>
                <a:gd name="connsiteY39" fmla="*/ 0 h 1085850"/>
                <a:gd name="connsiteX40" fmla="*/ 1519306 w 1838325"/>
                <a:gd name="connsiteY40" fmla="*/ 1589 h 1085850"/>
                <a:gd name="connsiteX41" fmla="*/ 1621281 w 1838325"/>
                <a:gd name="connsiteY41" fmla="*/ 3575 h 1085850"/>
                <a:gd name="connsiteX42" fmla="*/ 1625646 w 1838325"/>
                <a:gd name="connsiteY42" fmla="*/ 3972 h 1085850"/>
                <a:gd name="connsiteX43" fmla="*/ 1628820 w 1838325"/>
                <a:gd name="connsiteY43" fmla="*/ 5958 h 1085850"/>
                <a:gd name="connsiteX44" fmla="*/ 1632788 w 1838325"/>
                <a:gd name="connsiteY44" fmla="*/ 3575 h 1085850"/>
                <a:gd name="connsiteX45" fmla="*/ 1644295 w 1838325"/>
                <a:gd name="connsiteY45" fmla="*/ 3575 h 1085850"/>
                <a:gd name="connsiteX46" fmla="*/ 1649057 w 1838325"/>
                <a:gd name="connsiteY46" fmla="*/ 6355 h 1085850"/>
                <a:gd name="connsiteX47" fmla="*/ 1651834 w 1838325"/>
                <a:gd name="connsiteY47" fmla="*/ 5163 h 1085850"/>
                <a:gd name="connsiteX48" fmla="*/ 1658183 w 1838325"/>
                <a:gd name="connsiteY48" fmla="*/ 5958 h 1085850"/>
                <a:gd name="connsiteX49" fmla="*/ 1661357 w 1838325"/>
                <a:gd name="connsiteY49" fmla="*/ 9135 h 1085850"/>
                <a:gd name="connsiteX50" fmla="*/ 1676832 w 1838325"/>
                <a:gd name="connsiteY50" fmla="*/ 28596 h 1085850"/>
                <a:gd name="connsiteX51" fmla="*/ 1694291 w 1838325"/>
                <a:gd name="connsiteY51" fmla="*/ 46866 h 1085850"/>
                <a:gd name="connsiteX52" fmla="*/ 1704607 w 1838325"/>
                <a:gd name="connsiteY52" fmla="*/ 55603 h 1085850"/>
                <a:gd name="connsiteX53" fmla="*/ 1715320 w 1838325"/>
                <a:gd name="connsiteY53" fmla="*/ 65930 h 1085850"/>
                <a:gd name="connsiteX54" fmla="*/ 1720875 w 1838325"/>
                <a:gd name="connsiteY54" fmla="*/ 65135 h 1085850"/>
                <a:gd name="connsiteX55" fmla="*/ 1729208 w 1838325"/>
                <a:gd name="connsiteY55" fmla="*/ 69901 h 1085850"/>
                <a:gd name="connsiteX56" fmla="*/ 1732382 w 1838325"/>
                <a:gd name="connsiteY56" fmla="*/ 75462 h 1085850"/>
                <a:gd name="connsiteX57" fmla="*/ 1732779 w 1838325"/>
                <a:gd name="connsiteY57" fmla="*/ 78639 h 1085850"/>
                <a:gd name="connsiteX58" fmla="*/ 1745476 w 1838325"/>
                <a:gd name="connsiteY58" fmla="*/ 195803 h 1085850"/>
                <a:gd name="connsiteX59" fmla="*/ 1768093 w 1838325"/>
                <a:gd name="connsiteY59" fmla="*/ 430130 h 1085850"/>
                <a:gd name="connsiteX60" fmla="*/ 1781187 w 1838325"/>
                <a:gd name="connsiteY60" fmla="*/ 547691 h 1085850"/>
                <a:gd name="connsiteX61" fmla="*/ 1810947 w 1838325"/>
                <a:gd name="connsiteY61" fmla="*/ 780827 h 1085850"/>
                <a:gd name="connsiteX62" fmla="*/ 1838325 w 1838325"/>
                <a:gd name="connsiteY62" fmla="*/ 1013963 h 1085850"/>
                <a:gd name="connsiteX63" fmla="*/ 1838325 w 1838325"/>
                <a:gd name="connsiteY63" fmla="*/ 1017141 h 1085850"/>
                <a:gd name="connsiteX64" fmla="*/ 1835547 w 1838325"/>
                <a:gd name="connsiteY64" fmla="*/ 1021509 h 1085850"/>
                <a:gd name="connsiteX65" fmla="*/ 1833167 w 1838325"/>
                <a:gd name="connsiteY65" fmla="*/ 1022701 h 1085850"/>
                <a:gd name="connsiteX66" fmla="*/ 1830786 w 1838325"/>
                <a:gd name="connsiteY66" fmla="*/ 1025481 h 1085850"/>
                <a:gd name="connsiteX67" fmla="*/ 1824834 w 1838325"/>
                <a:gd name="connsiteY67" fmla="*/ 1028261 h 1085850"/>
                <a:gd name="connsiteX68" fmla="*/ 1821263 w 1838325"/>
                <a:gd name="connsiteY68" fmla="*/ 1029056 h 1085850"/>
                <a:gd name="connsiteX69" fmla="*/ 1397889 w 1838325"/>
                <a:gd name="connsiteY69" fmla="*/ 1043354 h 1085850"/>
                <a:gd name="connsiteX70" fmla="*/ 974515 w 1838325"/>
                <a:gd name="connsiteY70" fmla="*/ 1057254 h 1085850"/>
                <a:gd name="connsiteX71" fmla="*/ 765010 w 1838325"/>
                <a:gd name="connsiteY71" fmla="*/ 1064403 h 1085850"/>
                <a:gd name="connsiteX72" fmla="*/ 555505 w 1838325"/>
                <a:gd name="connsiteY72" fmla="*/ 1071155 h 1085850"/>
                <a:gd name="connsiteX73" fmla="*/ 451943 w 1838325"/>
                <a:gd name="connsiteY73" fmla="*/ 1075921 h 1085850"/>
                <a:gd name="connsiteX74" fmla="*/ 296402 w 1838325"/>
                <a:gd name="connsiteY74" fmla="*/ 1082276 h 1085850"/>
                <a:gd name="connsiteX75" fmla="*/ 192840 w 1838325"/>
                <a:gd name="connsiteY75" fmla="*/ 1083070 h 1085850"/>
                <a:gd name="connsiteX76" fmla="*/ 141654 w 1838325"/>
                <a:gd name="connsiteY76" fmla="*/ 1080687 h 1085850"/>
                <a:gd name="connsiteX77" fmla="*/ 138480 w 1838325"/>
                <a:gd name="connsiteY77" fmla="*/ 1083864 h 1085850"/>
                <a:gd name="connsiteX78" fmla="*/ 129750 w 1838325"/>
                <a:gd name="connsiteY78" fmla="*/ 1085850 h 1085850"/>
                <a:gd name="connsiteX79" fmla="*/ 124989 w 1838325"/>
                <a:gd name="connsiteY79" fmla="*/ 1084659 h 1085850"/>
                <a:gd name="connsiteX80" fmla="*/ 107530 w 1838325"/>
                <a:gd name="connsiteY80" fmla="*/ 1073141 h 1085850"/>
                <a:gd name="connsiteX81" fmla="*/ 90468 w 1838325"/>
                <a:gd name="connsiteY81" fmla="*/ 1060432 h 1085850"/>
                <a:gd name="connsiteX82" fmla="*/ 74200 w 1838325"/>
                <a:gd name="connsiteY82" fmla="*/ 1050105 h 1085850"/>
                <a:gd name="connsiteX83" fmla="*/ 57535 w 1838325"/>
                <a:gd name="connsiteY83" fmla="*/ 1039382 h 1085850"/>
                <a:gd name="connsiteX84" fmla="*/ 55154 w 1838325"/>
                <a:gd name="connsiteY84" fmla="*/ 1039382 h 1085850"/>
                <a:gd name="connsiteX85" fmla="*/ 50392 w 1838325"/>
                <a:gd name="connsiteY85" fmla="*/ 1035410 h 1085850"/>
                <a:gd name="connsiteX86" fmla="*/ 49599 w 1838325"/>
                <a:gd name="connsiteY86" fmla="*/ 1033027 h 1085850"/>
                <a:gd name="connsiteX87" fmla="*/ 46821 w 1838325"/>
                <a:gd name="connsiteY87" fmla="*/ 1031041 h 1085850"/>
                <a:gd name="connsiteX88" fmla="*/ 43250 w 1838325"/>
                <a:gd name="connsiteY88" fmla="*/ 1025481 h 1085850"/>
                <a:gd name="connsiteX89" fmla="*/ 42853 w 1838325"/>
                <a:gd name="connsiteY89" fmla="*/ 1021509 h 1085850"/>
                <a:gd name="connsiteX90" fmla="*/ 32934 w 1838325"/>
                <a:gd name="connsiteY90" fmla="*/ 789962 h 1085850"/>
                <a:gd name="connsiteX91" fmla="*/ 21824 w 1838325"/>
                <a:gd name="connsiteY91" fmla="*/ 558415 h 1085850"/>
                <a:gd name="connsiteX92" fmla="*/ 14285 w 1838325"/>
                <a:gd name="connsiteY92" fmla="*/ 443237 h 1085850"/>
                <a:gd name="connsiteX93" fmla="*/ 3175 w 1838325"/>
                <a:gd name="connsiteY93" fmla="*/ 268881 h 1085850"/>
                <a:gd name="connsiteX94" fmla="*/ 0 w 1838325"/>
                <a:gd name="connsiteY94" fmla="*/ 152909 h 1085850"/>
                <a:gd name="connsiteX95" fmla="*/ 1587 w 1838325"/>
                <a:gd name="connsiteY95" fmla="*/ 95717 h 1085850"/>
                <a:gd name="connsiteX96" fmla="*/ 2778 w 1838325"/>
                <a:gd name="connsiteY96" fmla="*/ 91348 h 1085850"/>
                <a:gd name="connsiteX97" fmla="*/ 8730 w 1838325"/>
                <a:gd name="connsiteY97" fmla="*/ 86979 h 1085850"/>
                <a:gd name="connsiteX98" fmla="*/ 13094 w 1838325"/>
                <a:gd name="connsiteY98" fmla="*/ 86979 h 1085850"/>
                <a:gd name="connsiteX99" fmla="*/ 13491 w 1838325"/>
                <a:gd name="connsiteY99" fmla="*/ 86185 h 1085850"/>
                <a:gd name="connsiteX100" fmla="*/ 13888 w 1838325"/>
                <a:gd name="connsiteY100" fmla="*/ 86185 h 1085850"/>
                <a:gd name="connsiteX101" fmla="*/ 60709 w 1838325"/>
                <a:gd name="connsiteY101" fmla="*/ 75064 h 1085850"/>
                <a:gd name="connsiteX102" fmla="*/ 157922 w 1838325"/>
                <a:gd name="connsiteY102" fmla="*/ 59575 h 1085850"/>
                <a:gd name="connsiteX103" fmla="*/ 305925 w 1838325"/>
                <a:gd name="connsiteY103" fmla="*/ 47263 h 1085850"/>
                <a:gd name="connsiteX104" fmla="*/ 403138 w 1838325"/>
                <a:gd name="connsiteY104" fmla="*/ 40114 h 1085850"/>
                <a:gd name="connsiteX105" fmla="*/ 504716 w 1838325"/>
                <a:gd name="connsiteY105" fmla="*/ 31376 h 1085850"/>
                <a:gd name="connsiteX106" fmla="*/ 707079 w 1838325"/>
                <a:gd name="connsiteY106" fmla="*/ 17873 h 1085850"/>
                <a:gd name="connsiteX107" fmla="*/ 808657 w 1838325"/>
                <a:gd name="connsiteY107" fmla="*/ 12312 h 1085850"/>
                <a:gd name="connsiteX108" fmla="*/ 909838 w 1838325"/>
                <a:gd name="connsiteY108" fmla="*/ 7944 h 1085850"/>
                <a:gd name="connsiteX109" fmla="*/ 1112994 w 1838325"/>
                <a:gd name="connsiteY109" fmla="*/ 1986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1838325" h="1085850">
                  <a:moveTo>
                    <a:pt x="1319609" y="28575"/>
                  </a:moveTo>
                  <a:lnTo>
                    <a:pt x="1118791" y="30560"/>
                  </a:lnTo>
                  <a:lnTo>
                    <a:pt x="917575" y="36116"/>
                  </a:lnTo>
                  <a:lnTo>
                    <a:pt x="817562" y="40481"/>
                  </a:lnTo>
                  <a:lnTo>
                    <a:pt x="717550" y="45641"/>
                  </a:lnTo>
                  <a:lnTo>
                    <a:pt x="519112" y="58341"/>
                  </a:lnTo>
                  <a:lnTo>
                    <a:pt x="420290" y="66675"/>
                  </a:lnTo>
                  <a:lnTo>
                    <a:pt x="319087" y="75406"/>
                  </a:lnTo>
                  <a:lnTo>
                    <a:pt x="217487" y="84931"/>
                  </a:lnTo>
                  <a:lnTo>
                    <a:pt x="168672" y="90885"/>
                  </a:lnTo>
                  <a:lnTo>
                    <a:pt x="94853" y="98822"/>
                  </a:lnTo>
                  <a:lnTo>
                    <a:pt x="45244" y="101997"/>
                  </a:lnTo>
                  <a:lnTo>
                    <a:pt x="20637" y="101997"/>
                  </a:lnTo>
                  <a:lnTo>
                    <a:pt x="28178" y="157163"/>
                  </a:lnTo>
                  <a:lnTo>
                    <a:pt x="37703" y="269081"/>
                  </a:lnTo>
                  <a:lnTo>
                    <a:pt x="44847" y="438150"/>
                  </a:lnTo>
                  <a:lnTo>
                    <a:pt x="49609" y="550069"/>
                  </a:lnTo>
                  <a:lnTo>
                    <a:pt x="60722" y="783035"/>
                  </a:lnTo>
                  <a:lnTo>
                    <a:pt x="70644" y="1016000"/>
                  </a:lnTo>
                  <a:lnTo>
                    <a:pt x="119459" y="1008856"/>
                  </a:lnTo>
                  <a:lnTo>
                    <a:pt x="217487" y="999331"/>
                  </a:lnTo>
                  <a:lnTo>
                    <a:pt x="365125" y="989806"/>
                  </a:lnTo>
                  <a:lnTo>
                    <a:pt x="463947" y="986235"/>
                  </a:lnTo>
                  <a:lnTo>
                    <a:pt x="668337" y="978694"/>
                  </a:lnTo>
                  <a:lnTo>
                    <a:pt x="872331" y="970360"/>
                  </a:lnTo>
                  <a:lnTo>
                    <a:pt x="1288653" y="954088"/>
                  </a:lnTo>
                  <a:lnTo>
                    <a:pt x="1704975" y="937816"/>
                  </a:lnTo>
                  <a:lnTo>
                    <a:pt x="1700609" y="911622"/>
                  </a:lnTo>
                  <a:lnTo>
                    <a:pt x="1695053" y="859631"/>
                  </a:lnTo>
                  <a:lnTo>
                    <a:pt x="1690291" y="781050"/>
                  </a:lnTo>
                  <a:lnTo>
                    <a:pt x="1687116" y="728663"/>
                  </a:lnTo>
                  <a:lnTo>
                    <a:pt x="1679178" y="611188"/>
                  </a:lnTo>
                  <a:lnTo>
                    <a:pt x="1670447" y="494110"/>
                  </a:lnTo>
                  <a:lnTo>
                    <a:pt x="1660525" y="378222"/>
                  </a:lnTo>
                  <a:lnTo>
                    <a:pt x="1639491" y="146844"/>
                  </a:lnTo>
                  <a:lnTo>
                    <a:pt x="1627584" y="30956"/>
                  </a:lnTo>
                  <a:lnTo>
                    <a:pt x="1625203" y="32147"/>
                  </a:lnTo>
                  <a:lnTo>
                    <a:pt x="1621631" y="32544"/>
                  </a:lnTo>
                  <a:lnTo>
                    <a:pt x="1520825" y="30163"/>
                  </a:lnTo>
                  <a:close/>
                  <a:moveTo>
                    <a:pt x="1316150" y="0"/>
                  </a:moveTo>
                  <a:lnTo>
                    <a:pt x="1519306" y="1589"/>
                  </a:lnTo>
                  <a:lnTo>
                    <a:pt x="1621281" y="3575"/>
                  </a:lnTo>
                  <a:lnTo>
                    <a:pt x="1625646" y="3972"/>
                  </a:lnTo>
                  <a:lnTo>
                    <a:pt x="1628820" y="5958"/>
                  </a:lnTo>
                  <a:lnTo>
                    <a:pt x="1632788" y="3575"/>
                  </a:lnTo>
                  <a:lnTo>
                    <a:pt x="1644295" y="3575"/>
                  </a:lnTo>
                  <a:lnTo>
                    <a:pt x="1649057" y="6355"/>
                  </a:lnTo>
                  <a:lnTo>
                    <a:pt x="1651834" y="5163"/>
                  </a:lnTo>
                  <a:lnTo>
                    <a:pt x="1658183" y="5958"/>
                  </a:lnTo>
                  <a:lnTo>
                    <a:pt x="1661357" y="9135"/>
                  </a:lnTo>
                  <a:lnTo>
                    <a:pt x="1676832" y="28596"/>
                  </a:lnTo>
                  <a:lnTo>
                    <a:pt x="1694291" y="46866"/>
                  </a:lnTo>
                  <a:lnTo>
                    <a:pt x="1704607" y="55603"/>
                  </a:lnTo>
                  <a:lnTo>
                    <a:pt x="1715320" y="65930"/>
                  </a:lnTo>
                  <a:lnTo>
                    <a:pt x="1720875" y="65135"/>
                  </a:lnTo>
                  <a:lnTo>
                    <a:pt x="1729208" y="69901"/>
                  </a:lnTo>
                  <a:lnTo>
                    <a:pt x="1732382" y="75462"/>
                  </a:lnTo>
                  <a:lnTo>
                    <a:pt x="1732779" y="78639"/>
                  </a:lnTo>
                  <a:lnTo>
                    <a:pt x="1745476" y="195803"/>
                  </a:lnTo>
                  <a:lnTo>
                    <a:pt x="1768093" y="430130"/>
                  </a:lnTo>
                  <a:lnTo>
                    <a:pt x="1781187" y="547691"/>
                  </a:lnTo>
                  <a:lnTo>
                    <a:pt x="1810947" y="780827"/>
                  </a:lnTo>
                  <a:lnTo>
                    <a:pt x="1838325" y="1013963"/>
                  </a:lnTo>
                  <a:lnTo>
                    <a:pt x="1838325" y="1017141"/>
                  </a:lnTo>
                  <a:lnTo>
                    <a:pt x="1835547" y="1021509"/>
                  </a:lnTo>
                  <a:lnTo>
                    <a:pt x="1833167" y="1022701"/>
                  </a:lnTo>
                  <a:lnTo>
                    <a:pt x="1830786" y="1025481"/>
                  </a:lnTo>
                  <a:lnTo>
                    <a:pt x="1824834" y="1028261"/>
                  </a:lnTo>
                  <a:lnTo>
                    <a:pt x="1821263" y="1029056"/>
                  </a:lnTo>
                  <a:lnTo>
                    <a:pt x="1397889" y="1043354"/>
                  </a:lnTo>
                  <a:lnTo>
                    <a:pt x="974515" y="1057254"/>
                  </a:lnTo>
                  <a:lnTo>
                    <a:pt x="765010" y="1064403"/>
                  </a:lnTo>
                  <a:lnTo>
                    <a:pt x="555505" y="1071155"/>
                  </a:lnTo>
                  <a:lnTo>
                    <a:pt x="451943" y="1075921"/>
                  </a:lnTo>
                  <a:lnTo>
                    <a:pt x="296402" y="1082276"/>
                  </a:lnTo>
                  <a:lnTo>
                    <a:pt x="192840" y="1083070"/>
                  </a:lnTo>
                  <a:lnTo>
                    <a:pt x="141654" y="1080687"/>
                  </a:lnTo>
                  <a:lnTo>
                    <a:pt x="138480" y="1083864"/>
                  </a:lnTo>
                  <a:lnTo>
                    <a:pt x="129750" y="1085850"/>
                  </a:lnTo>
                  <a:lnTo>
                    <a:pt x="124989" y="1084659"/>
                  </a:lnTo>
                  <a:lnTo>
                    <a:pt x="107530" y="1073141"/>
                  </a:lnTo>
                  <a:lnTo>
                    <a:pt x="90468" y="1060432"/>
                  </a:lnTo>
                  <a:lnTo>
                    <a:pt x="74200" y="1050105"/>
                  </a:lnTo>
                  <a:lnTo>
                    <a:pt x="57535" y="1039382"/>
                  </a:lnTo>
                  <a:lnTo>
                    <a:pt x="55154" y="1039382"/>
                  </a:lnTo>
                  <a:lnTo>
                    <a:pt x="50392" y="1035410"/>
                  </a:lnTo>
                  <a:lnTo>
                    <a:pt x="49599" y="1033027"/>
                  </a:lnTo>
                  <a:lnTo>
                    <a:pt x="46821" y="1031041"/>
                  </a:lnTo>
                  <a:lnTo>
                    <a:pt x="43250" y="1025481"/>
                  </a:lnTo>
                  <a:lnTo>
                    <a:pt x="42853" y="1021509"/>
                  </a:lnTo>
                  <a:lnTo>
                    <a:pt x="32934" y="789962"/>
                  </a:lnTo>
                  <a:lnTo>
                    <a:pt x="21824" y="558415"/>
                  </a:lnTo>
                  <a:lnTo>
                    <a:pt x="14285" y="443237"/>
                  </a:lnTo>
                  <a:lnTo>
                    <a:pt x="3175" y="268881"/>
                  </a:lnTo>
                  <a:lnTo>
                    <a:pt x="0" y="152909"/>
                  </a:lnTo>
                  <a:lnTo>
                    <a:pt x="1587" y="95717"/>
                  </a:lnTo>
                  <a:lnTo>
                    <a:pt x="2778" y="91348"/>
                  </a:lnTo>
                  <a:lnTo>
                    <a:pt x="8730" y="86979"/>
                  </a:lnTo>
                  <a:lnTo>
                    <a:pt x="13094" y="86979"/>
                  </a:lnTo>
                  <a:lnTo>
                    <a:pt x="13491" y="86185"/>
                  </a:lnTo>
                  <a:lnTo>
                    <a:pt x="13888" y="86185"/>
                  </a:lnTo>
                  <a:lnTo>
                    <a:pt x="60709" y="75064"/>
                  </a:lnTo>
                  <a:lnTo>
                    <a:pt x="157922" y="59575"/>
                  </a:lnTo>
                  <a:lnTo>
                    <a:pt x="305925" y="47263"/>
                  </a:lnTo>
                  <a:lnTo>
                    <a:pt x="403138" y="40114"/>
                  </a:lnTo>
                  <a:lnTo>
                    <a:pt x="504716" y="31376"/>
                  </a:lnTo>
                  <a:lnTo>
                    <a:pt x="707079" y="17873"/>
                  </a:lnTo>
                  <a:lnTo>
                    <a:pt x="808657" y="12312"/>
                  </a:lnTo>
                  <a:lnTo>
                    <a:pt x="909838" y="7944"/>
                  </a:lnTo>
                  <a:lnTo>
                    <a:pt x="1112994" y="1986"/>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noAutofit/>
            </a:bodyPr>
            <a:lstStyle/>
            <a:p>
              <a:endParaRPr lang="en-US" dirty="0"/>
            </a:p>
          </p:txBody>
        </p:sp>
      </p:grpSp>
      <p:sp>
        <p:nvSpPr>
          <p:cNvPr id="5" name="Dikdörtgen 4"/>
          <p:cNvSpPr/>
          <p:nvPr/>
        </p:nvSpPr>
        <p:spPr>
          <a:xfrm>
            <a:off x="350149" y="2156902"/>
            <a:ext cx="4470113" cy="2554545"/>
          </a:xfrm>
          <a:prstGeom prst="rect">
            <a:avLst/>
          </a:prstGeom>
        </p:spPr>
        <p:txBody>
          <a:bodyPr wrap="square">
            <a:spAutoFit/>
          </a:bodyPr>
          <a:lstStyle/>
          <a:p>
            <a:pPr algn="ctr"/>
            <a:r>
              <a:rPr lang="tr-TR" sz="3200" dirty="0"/>
              <a:t>Yüce Allah bilinmeyi ve tanınmayı hak eden bir varlıktır. Allah’ı güzel </a:t>
            </a:r>
            <a:r>
              <a:rPr lang="tr-TR" sz="3200" b="1" dirty="0"/>
              <a:t>isimleri</a:t>
            </a:r>
            <a:r>
              <a:rPr lang="tr-TR" sz="3200" dirty="0"/>
              <a:t> ve yüce </a:t>
            </a:r>
            <a:r>
              <a:rPr lang="tr-TR" sz="3200" b="1" dirty="0"/>
              <a:t>sıfatlarıyla</a:t>
            </a:r>
            <a:r>
              <a:rPr lang="tr-TR" sz="3200" dirty="0"/>
              <a:t> tanırız.</a:t>
            </a:r>
            <a:endParaRPr lang="tr-TR" sz="3200" dirty="0">
              <a:ea typeface="Open Sans" panose="020B0606030504020204" pitchFamily="34" charset="0"/>
              <a:cs typeface="Open Sans" panose="020B0606030504020204" pitchFamily="34" charset="0"/>
            </a:endParaRPr>
          </a:p>
        </p:txBody>
      </p:sp>
      <p:sp>
        <p:nvSpPr>
          <p:cNvPr id="6" name="Rectangle 2">
            <a:extLst>
              <a:ext uri="{FF2B5EF4-FFF2-40B4-BE49-F238E27FC236}">
                <a16:creationId xmlns:a16="http://schemas.microsoft.com/office/drawing/2014/main" id="{C7D3AC08-231B-4B26-A15E-B6A7526CD38A}"/>
              </a:ext>
            </a:extLst>
          </p:cNvPr>
          <p:cNvSpPr/>
          <p:nvPr/>
        </p:nvSpPr>
        <p:spPr>
          <a:xfrm>
            <a:off x="5855769" y="2015033"/>
            <a:ext cx="2570577" cy="818004"/>
          </a:xfrm>
          <a:prstGeom prst="rect">
            <a:avLst/>
          </a:prstGeom>
          <a:solidFill>
            <a:srgbClr val="5B9BD5"/>
          </a:solidFill>
          <a:ln w="12700" cap="flat" cmpd="sng" algn="ctr">
            <a:noFill/>
            <a:prstDash val="solid"/>
            <a:miter lim="800000"/>
          </a:ln>
          <a:effectLst/>
        </p:spPr>
        <p:txBody>
          <a:bodyPr tIns="1645920" bIns="0" rtlCol="0" anchor="b"/>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5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7" name="Rectangle 3">
            <a:extLst>
              <a:ext uri="{FF2B5EF4-FFF2-40B4-BE49-F238E27FC236}">
                <a16:creationId xmlns:a16="http://schemas.microsoft.com/office/drawing/2014/main" id="{F5BDE962-EA50-44B6-A7A6-72B99C776914}"/>
              </a:ext>
            </a:extLst>
          </p:cNvPr>
          <p:cNvSpPr/>
          <p:nvPr/>
        </p:nvSpPr>
        <p:spPr>
          <a:xfrm>
            <a:off x="9071393" y="1697339"/>
            <a:ext cx="2633592" cy="1135698"/>
          </a:xfrm>
          <a:prstGeom prst="rect">
            <a:avLst/>
          </a:prstGeom>
          <a:solidFill>
            <a:srgbClr val="ED7D31"/>
          </a:solidFill>
          <a:ln w="12700" cap="flat" cmpd="sng" algn="ctr">
            <a:noFill/>
            <a:prstDash val="solid"/>
            <a:miter lim="800000"/>
          </a:ln>
          <a:effectLst/>
        </p:spPr>
        <p:txBody>
          <a:bodyPr tIns="1645920" bIns="0" rtlCol="0" anchor="b"/>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5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 name="Rectangle 12">
            <a:extLst>
              <a:ext uri="{FF2B5EF4-FFF2-40B4-BE49-F238E27FC236}">
                <a16:creationId xmlns:a16="http://schemas.microsoft.com/office/drawing/2014/main" id="{B583263A-C6A2-4F65-9161-C6261EA18D1F}"/>
              </a:ext>
            </a:extLst>
          </p:cNvPr>
          <p:cNvSpPr/>
          <p:nvPr/>
        </p:nvSpPr>
        <p:spPr>
          <a:xfrm>
            <a:off x="5853702" y="1729717"/>
            <a:ext cx="2599354" cy="1093044"/>
          </a:xfrm>
          <a:prstGeom prst="rect">
            <a:avLst/>
          </a:prstGeom>
          <a:solidFill>
            <a:srgbClr val="4454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200" b="1" i="0" u="none" strike="noStrike" kern="0" cap="none" spc="0" normalizeH="0" baseline="0" noProof="0" dirty="0">
                <a:ln>
                  <a:noFill/>
                </a:ln>
                <a:solidFill>
                  <a:prstClr val="white"/>
                </a:solidFill>
                <a:effectLst/>
                <a:uLnTx/>
                <a:uFillTx/>
                <a:latin typeface="Calibri" panose="020F0502020204030204"/>
                <a:ea typeface="+mn-ea"/>
                <a:cs typeface="+mn-cs"/>
              </a:rPr>
              <a:t>Allah’ın İsimleri</a:t>
            </a:r>
          </a:p>
        </p:txBody>
      </p:sp>
      <p:sp>
        <p:nvSpPr>
          <p:cNvPr id="9" name="Rectangle 13">
            <a:extLst>
              <a:ext uri="{FF2B5EF4-FFF2-40B4-BE49-F238E27FC236}">
                <a16:creationId xmlns:a16="http://schemas.microsoft.com/office/drawing/2014/main" id="{F1E26C6E-1174-43DA-B675-94D6161C87BE}"/>
              </a:ext>
            </a:extLst>
          </p:cNvPr>
          <p:cNvSpPr/>
          <p:nvPr/>
        </p:nvSpPr>
        <p:spPr>
          <a:xfrm>
            <a:off x="9055394" y="1710989"/>
            <a:ext cx="2652968" cy="1111763"/>
          </a:xfrm>
          <a:prstGeom prst="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Allah’ın Sıfatları</a:t>
            </a:r>
          </a:p>
        </p:txBody>
      </p:sp>
      <p:sp>
        <p:nvSpPr>
          <p:cNvPr id="10" name="Rectangle 18">
            <a:extLst>
              <a:ext uri="{FF2B5EF4-FFF2-40B4-BE49-F238E27FC236}">
                <a16:creationId xmlns:a16="http://schemas.microsoft.com/office/drawing/2014/main" id="{B0812D6B-BF97-4848-A313-604C17019E6A}"/>
              </a:ext>
            </a:extLst>
          </p:cNvPr>
          <p:cNvSpPr/>
          <p:nvPr/>
        </p:nvSpPr>
        <p:spPr>
          <a:xfrm>
            <a:off x="5855769" y="2822760"/>
            <a:ext cx="2597287" cy="3553872"/>
          </a:xfrm>
          <a:prstGeom prst="rect">
            <a:avLst/>
          </a:prstGeom>
          <a:solidFill>
            <a:srgbClr val="5B9BD5">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 name="Rectangle 19">
            <a:extLst>
              <a:ext uri="{FF2B5EF4-FFF2-40B4-BE49-F238E27FC236}">
                <a16:creationId xmlns:a16="http://schemas.microsoft.com/office/drawing/2014/main" id="{9C9141FF-17C5-4EEC-80D1-07E001D7DF9C}"/>
              </a:ext>
            </a:extLst>
          </p:cNvPr>
          <p:cNvSpPr/>
          <p:nvPr/>
        </p:nvSpPr>
        <p:spPr>
          <a:xfrm>
            <a:off x="9060333" y="2822760"/>
            <a:ext cx="2646985" cy="3553872"/>
          </a:xfrm>
          <a:prstGeom prst="rect">
            <a:avLst/>
          </a:prstGeom>
          <a:solidFill>
            <a:srgbClr val="ED7D31">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nvGrpSpPr>
          <p:cNvPr id="12" name="Group 48">
            <a:extLst>
              <a:ext uri="{FF2B5EF4-FFF2-40B4-BE49-F238E27FC236}">
                <a16:creationId xmlns:a16="http://schemas.microsoft.com/office/drawing/2014/main" id="{E075F8DB-8BAD-44EE-9FDD-EADF057445A6}"/>
              </a:ext>
            </a:extLst>
          </p:cNvPr>
          <p:cNvGrpSpPr/>
          <p:nvPr/>
        </p:nvGrpSpPr>
        <p:grpSpPr>
          <a:xfrm rot="20809186">
            <a:off x="5923175" y="4228935"/>
            <a:ext cx="2348984" cy="599947"/>
            <a:chOff x="4196582" y="4104015"/>
            <a:chExt cx="1463820" cy="547838"/>
          </a:xfrm>
        </p:grpSpPr>
        <p:sp>
          <p:nvSpPr>
            <p:cNvPr id="13" name="Freeform: Shape 49">
              <a:extLst>
                <a:ext uri="{FF2B5EF4-FFF2-40B4-BE49-F238E27FC236}">
                  <a16:creationId xmlns:a16="http://schemas.microsoft.com/office/drawing/2014/main" id="{2AC59A70-4F5B-41CE-8FA3-2CA95D2F18D8}"/>
                </a:ext>
              </a:extLst>
            </p:cNvPr>
            <p:cNvSpPr/>
            <p:nvPr/>
          </p:nvSpPr>
          <p:spPr>
            <a:xfrm>
              <a:off x="4265036" y="4478457"/>
              <a:ext cx="1350521" cy="173394"/>
            </a:xfrm>
            <a:custGeom>
              <a:avLst/>
              <a:gdLst>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599217 h 599217"/>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0 h 599217"/>
                <a:gd name="connsiteX0" fmla="*/ 30550 w 2843023"/>
                <a:gd name="connsiteY0" fmla="*/ 0 h 599217"/>
                <a:gd name="connsiteX1" fmla="*/ 2843023 w 2843023"/>
                <a:gd name="connsiteY1" fmla="*/ 0 h 599217"/>
                <a:gd name="connsiteX2" fmla="*/ 2843023 w 2843023"/>
                <a:gd name="connsiteY2" fmla="*/ 599216 h 599217"/>
                <a:gd name="connsiteX3" fmla="*/ 2815635 w 2843023"/>
                <a:gd name="connsiteY3" fmla="*/ 584277 h 599217"/>
                <a:gd name="connsiteX4" fmla="*/ 1436787 w 2843023"/>
                <a:gd name="connsiteY4" fmla="*/ 301128 h 599217"/>
                <a:gd name="connsiteX5" fmla="*/ 30550 w 2843023"/>
                <a:gd name="connsiteY5" fmla="*/ 0 h 59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3023" h="599217">
                  <a:moveTo>
                    <a:pt x="30550" y="0"/>
                  </a:moveTo>
                  <a:lnTo>
                    <a:pt x="2843023" y="0"/>
                  </a:lnTo>
                  <a:lnTo>
                    <a:pt x="2843023" y="599216"/>
                  </a:lnTo>
                  <a:lnTo>
                    <a:pt x="2815635" y="584277"/>
                  </a:lnTo>
                  <a:cubicBezTo>
                    <a:pt x="2462757" y="409333"/>
                    <a:pt x="1975261" y="301128"/>
                    <a:pt x="1436787" y="301128"/>
                  </a:cubicBezTo>
                  <a:cubicBezTo>
                    <a:pt x="972606" y="203749"/>
                    <a:pt x="-203823" y="50188"/>
                    <a:pt x="30550" y="0"/>
                  </a:cubicBezTo>
                  <a:close/>
                </a:path>
              </a:pathLst>
            </a:custGeom>
            <a:solidFill>
              <a:srgbClr val="E7E6E6">
                <a:lumMod val="90000"/>
              </a:srgbClr>
            </a:solidFill>
            <a:ln w="12700" cap="flat" cmpd="sng" algn="ctr">
              <a:noFill/>
              <a:prstDash val="solid"/>
              <a:miter lim="800000"/>
            </a:ln>
            <a:effectLst>
              <a:outerShdw blurRad="63500" dist="88900" dir="5400000" algn="t" rotWithShape="0">
                <a:prstClr val="black">
                  <a:alpha val="3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Rectangle 50">
              <a:extLst>
                <a:ext uri="{FF2B5EF4-FFF2-40B4-BE49-F238E27FC236}">
                  <a16:creationId xmlns:a16="http://schemas.microsoft.com/office/drawing/2014/main" id="{463A0335-306A-4629-AE3E-8397D4A893A3}"/>
                </a:ext>
              </a:extLst>
            </p:cNvPr>
            <p:cNvSpPr/>
            <p:nvPr/>
          </p:nvSpPr>
          <p:spPr>
            <a:xfrm>
              <a:off x="4205677" y="4107137"/>
              <a:ext cx="1454725" cy="544716"/>
            </a:xfrm>
            <a:prstGeom prst="rect">
              <a:avLst/>
            </a:prstGeom>
            <a:solidFill>
              <a:srgbClr val="FD4DB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600" b="0" i="0" u="none" strike="noStrike" kern="0" cap="none" spc="0" normalizeH="0" baseline="0" noProof="1">
                  <a:ln>
                    <a:noFill/>
                  </a:ln>
                  <a:solidFill>
                    <a:prstClr val="black"/>
                  </a:solidFill>
                  <a:effectLst/>
                  <a:uLnTx/>
                  <a:uFillTx/>
                  <a:latin typeface="Calibri" panose="020F0502020204030204"/>
                  <a:ea typeface="+mn-ea"/>
                  <a:cs typeface="+mn-cs"/>
                </a:rPr>
                <a:t>Rahim</a:t>
              </a:r>
              <a:endParaRPr kumimoji="0" lang="en-US" sz="3600" b="0" i="0" u="none" strike="noStrike" kern="0" cap="none" spc="0" normalizeH="0" baseline="0" noProof="1">
                <a:ln>
                  <a:noFill/>
                </a:ln>
                <a:solidFill>
                  <a:prstClr val="black"/>
                </a:solidFill>
                <a:effectLst/>
                <a:uLnTx/>
                <a:uFillTx/>
                <a:latin typeface="Calibri" panose="020F0502020204030204"/>
                <a:ea typeface="+mn-ea"/>
                <a:cs typeface="+mn-cs"/>
              </a:endParaRPr>
            </a:p>
          </p:txBody>
        </p:sp>
        <p:sp>
          <p:nvSpPr>
            <p:cNvPr id="15" name="Rectangle 51">
              <a:extLst>
                <a:ext uri="{FF2B5EF4-FFF2-40B4-BE49-F238E27FC236}">
                  <a16:creationId xmlns:a16="http://schemas.microsoft.com/office/drawing/2014/main" id="{B6633CE9-FE2D-4D8E-8E6F-0BF932F0D0F3}"/>
                </a:ext>
              </a:extLst>
            </p:cNvPr>
            <p:cNvSpPr/>
            <p:nvPr/>
          </p:nvSpPr>
          <p:spPr>
            <a:xfrm rot="16200000">
              <a:off x="4063964" y="4236633"/>
              <a:ext cx="544715" cy="279479"/>
            </a:xfrm>
            <a:prstGeom prst="rect">
              <a:avLst/>
            </a:prstGeom>
            <a:solidFill>
              <a:sysClr val="windowText" lastClr="000000">
                <a:alpha val="7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6" name="Group 81">
            <a:extLst>
              <a:ext uri="{FF2B5EF4-FFF2-40B4-BE49-F238E27FC236}">
                <a16:creationId xmlns:a16="http://schemas.microsoft.com/office/drawing/2014/main" id="{448F8F48-CF04-4057-A9C5-91ECFDCE3BA1}"/>
              </a:ext>
            </a:extLst>
          </p:cNvPr>
          <p:cNvGrpSpPr/>
          <p:nvPr/>
        </p:nvGrpSpPr>
        <p:grpSpPr>
          <a:xfrm rot="20934902">
            <a:off x="5928042" y="5116250"/>
            <a:ext cx="2354241" cy="548400"/>
            <a:chOff x="4205677" y="4107136"/>
            <a:chExt cx="1454725" cy="544720"/>
          </a:xfrm>
        </p:grpSpPr>
        <p:sp>
          <p:nvSpPr>
            <p:cNvPr id="17" name="Freeform: Shape 82">
              <a:extLst>
                <a:ext uri="{FF2B5EF4-FFF2-40B4-BE49-F238E27FC236}">
                  <a16:creationId xmlns:a16="http://schemas.microsoft.com/office/drawing/2014/main" id="{FB9C4B62-9BE1-43D7-805E-498F0E185982}"/>
                </a:ext>
              </a:extLst>
            </p:cNvPr>
            <p:cNvSpPr/>
            <p:nvPr/>
          </p:nvSpPr>
          <p:spPr>
            <a:xfrm>
              <a:off x="4265036" y="4478457"/>
              <a:ext cx="1350521" cy="173394"/>
            </a:xfrm>
            <a:custGeom>
              <a:avLst/>
              <a:gdLst>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599217 h 599217"/>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0 h 599217"/>
                <a:gd name="connsiteX0" fmla="*/ 30550 w 2843023"/>
                <a:gd name="connsiteY0" fmla="*/ 0 h 599217"/>
                <a:gd name="connsiteX1" fmla="*/ 2843023 w 2843023"/>
                <a:gd name="connsiteY1" fmla="*/ 0 h 599217"/>
                <a:gd name="connsiteX2" fmla="*/ 2843023 w 2843023"/>
                <a:gd name="connsiteY2" fmla="*/ 599216 h 599217"/>
                <a:gd name="connsiteX3" fmla="*/ 2815635 w 2843023"/>
                <a:gd name="connsiteY3" fmla="*/ 584277 h 599217"/>
                <a:gd name="connsiteX4" fmla="*/ 1436787 w 2843023"/>
                <a:gd name="connsiteY4" fmla="*/ 301128 h 599217"/>
                <a:gd name="connsiteX5" fmla="*/ 30550 w 2843023"/>
                <a:gd name="connsiteY5" fmla="*/ 0 h 59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3023" h="599217">
                  <a:moveTo>
                    <a:pt x="30550" y="0"/>
                  </a:moveTo>
                  <a:lnTo>
                    <a:pt x="2843023" y="0"/>
                  </a:lnTo>
                  <a:lnTo>
                    <a:pt x="2843023" y="599216"/>
                  </a:lnTo>
                  <a:lnTo>
                    <a:pt x="2815635" y="584277"/>
                  </a:lnTo>
                  <a:cubicBezTo>
                    <a:pt x="2462757" y="409333"/>
                    <a:pt x="1975261" y="301128"/>
                    <a:pt x="1436787" y="301128"/>
                  </a:cubicBezTo>
                  <a:cubicBezTo>
                    <a:pt x="972606" y="203749"/>
                    <a:pt x="-203823" y="50188"/>
                    <a:pt x="30550" y="0"/>
                  </a:cubicBezTo>
                  <a:close/>
                </a:path>
              </a:pathLst>
            </a:custGeom>
            <a:solidFill>
              <a:srgbClr val="E7E6E6">
                <a:lumMod val="90000"/>
              </a:srgbClr>
            </a:solidFill>
            <a:ln w="12700" cap="flat" cmpd="sng" algn="ctr">
              <a:noFill/>
              <a:prstDash val="solid"/>
              <a:miter lim="800000"/>
            </a:ln>
            <a:effectLst>
              <a:outerShdw blurRad="63500" dist="88900" dir="5400000" algn="t" rotWithShape="0">
                <a:prstClr val="black">
                  <a:alpha val="3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Rectangle 83">
              <a:extLst>
                <a:ext uri="{FF2B5EF4-FFF2-40B4-BE49-F238E27FC236}">
                  <a16:creationId xmlns:a16="http://schemas.microsoft.com/office/drawing/2014/main" id="{21A7A64B-CB56-4E42-8B5A-4F68F361B0D1}"/>
                </a:ext>
              </a:extLst>
            </p:cNvPr>
            <p:cNvSpPr/>
            <p:nvPr/>
          </p:nvSpPr>
          <p:spPr>
            <a:xfrm>
              <a:off x="4205677" y="4107140"/>
              <a:ext cx="1454725" cy="544716"/>
            </a:xfrm>
            <a:prstGeom prst="rect">
              <a:avLst/>
            </a:prstGeom>
            <a:solidFill>
              <a:srgbClr val="E7F1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200" b="0" i="0" u="none" strike="noStrike" kern="0" cap="none" spc="0" normalizeH="0" baseline="0" noProof="1">
                  <a:ln>
                    <a:noFill/>
                  </a:ln>
                  <a:solidFill>
                    <a:prstClr val="black"/>
                  </a:solidFill>
                  <a:effectLst/>
                  <a:uLnTx/>
                  <a:uFillTx/>
                  <a:latin typeface="Calibri" panose="020F0502020204030204"/>
                  <a:ea typeface="+mn-ea"/>
                  <a:cs typeface="+mn-cs"/>
                </a:rPr>
                <a:t>Hayy</a:t>
              </a:r>
              <a:endParaRPr kumimoji="0" lang="en-US" sz="3200" b="0" i="0" u="none" strike="noStrike" kern="0" cap="none" spc="0" normalizeH="0" baseline="0" noProof="1">
                <a:ln>
                  <a:noFill/>
                </a:ln>
                <a:solidFill>
                  <a:prstClr val="black"/>
                </a:solidFill>
                <a:effectLst/>
                <a:uLnTx/>
                <a:uFillTx/>
                <a:latin typeface="Calibri" panose="020F0502020204030204"/>
                <a:ea typeface="+mn-ea"/>
                <a:cs typeface="+mn-cs"/>
              </a:endParaRPr>
            </a:p>
          </p:txBody>
        </p:sp>
        <p:sp>
          <p:nvSpPr>
            <p:cNvPr id="19" name="Rectangle 84">
              <a:extLst>
                <a:ext uri="{FF2B5EF4-FFF2-40B4-BE49-F238E27FC236}">
                  <a16:creationId xmlns:a16="http://schemas.microsoft.com/office/drawing/2014/main" id="{BAE4A658-CB7A-4570-B942-DCBDDDCAAD0A}"/>
                </a:ext>
              </a:extLst>
            </p:cNvPr>
            <p:cNvSpPr/>
            <p:nvPr/>
          </p:nvSpPr>
          <p:spPr>
            <a:xfrm rot="16200000">
              <a:off x="4073059" y="4239754"/>
              <a:ext cx="544715" cy="279479"/>
            </a:xfrm>
            <a:prstGeom prst="rect">
              <a:avLst/>
            </a:prstGeom>
            <a:solidFill>
              <a:sysClr val="windowText" lastClr="000000">
                <a:alpha val="7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0" name="Group 36">
            <a:extLst>
              <a:ext uri="{FF2B5EF4-FFF2-40B4-BE49-F238E27FC236}">
                <a16:creationId xmlns:a16="http://schemas.microsoft.com/office/drawing/2014/main" id="{3B050DDF-15C3-4190-8CCF-889ED3E8ACCE}"/>
              </a:ext>
            </a:extLst>
          </p:cNvPr>
          <p:cNvGrpSpPr/>
          <p:nvPr/>
        </p:nvGrpSpPr>
        <p:grpSpPr>
          <a:xfrm>
            <a:off x="6063138" y="3404584"/>
            <a:ext cx="1903697" cy="436166"/>
            <a:chOff x="4205677" y="4107136"/>
            <a:chExt cx="1971446" cy="544715"/>
          </a:xfrm>
        </p:grpSpPr>
        <p:sp>
          <p:nvSpPr>
            <p:cNvPr id="21" name="Freeform: Shape 37">
              <a:extLst>
                <a:ext uri="{FF2B5EF4-FFF2-40B4-BE49-F238E27FC236}">
                  <a16:creationId xmlns:a16="http://schemas.microsoft.com/office/drawing/2014/main" id="{ABA0CDAC-9F98-4229-9FD4-E21641CA5D5E}"/>
                </a:ext>
              </a:extLst>
            </p:cNvPr>
            <p:cNvSpPr/>
            <p:nvPr/>
          </p:nvSpPr>
          <p:spPr>
            <a:xfrm>
              <a:off x="4265036" y="4478457"/>
              <a:ext cx="1350521" cy="173394"/>
            </a:xfrm>
            <a:custGeom>
              <a:avLst/>
              <a:gdLst>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599217 h 599217"/>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0 h 599217"/>
                <a:gd name="connsiteX0" fmla="*/ 30550 w 2843023"/>
                <a:gd name="connsiteY0" fmla="*/ 0 h 599217"/>
                <a:gd name="connsiteX1" fmla="*/ 2843023 w 2843023"/>
                <a:gd name="connsiteY1" fmla="*/ 0 h 599217"/>
                <a:gd name="connsiteX2" fmla="*/ 2843023 w 2843023"/>
                <a:gd name="connsiteY2" fmla="*/ 599216 h 599217"/>
                <a:gd name="connsiteX3" fmla="*/ 2815635 w 2843023"/>
                <a:gd name="connsiteY3" fmla="*/ 584277 h 599217"/>
                <a:gd name="connsiteX4" fmla="*/ 1436787 w 2843023"/>
                <a:gd name="connsiteY4" fmla="*/ 301128 h 599217"/>
                <a:gd name="connsiteX5" fmla="*/ 30550 w 2843023"/>
                <a:gd name="connsiteY5" fmla="*/ 0 h 59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3023" h="599217">
                  <a:moveTo>
                    <a:pt x="30550" y="0"/>
                  </a:moveTo>
                  <a:lnTo>
                    <a:pt x="2843023" y="0"/>
                  </a:lnTo>
                  <a:lnTo>
                    <a:pt x="2843023" y="599216"/>
                  </a:lnTo>
                  <a:lnTo>
                    <a:pt x="2815635" y="584277"/>
                  </a:lnTo>
                  <a:cubicBezTo>
                    <a:pt x="2462757" y="409333"/>
                    <a:pt x="1975261" y="301128"/>
                    <a:pt x="1436787" y="301128"/>
                  </a:cubicBezTo>
                  <a:cubicBezTo>
                    <a:pt x="972606" y="203749"/>
                    <a:pt x="-203823" y="50188"/>
                    <a:pt x="30550" y="0"/>
                  </a:cubicBezTo>
                  <a:close/>
                </a:path>
              </a:pathLst>
            </a:custGeom>
            <a:solidFill>
              <a:srgbClr val="E7E6E6">
                <a:lumMod val="90000"/>
              </a:srgbClr>
            </a:solidFill>
            <a:ln w="12700" cap="flat" cmpd="sng" algn="ctr">
              <a:noFill/>
              <a:prstDash val="solid"/>
              <a:miter lim="800000"/>
            </a:ln>
            <a:effectLst>
              <a:outerShdw blurRad="63500" dist="88900" dir="5400000" algn="t" rotWithShape="0">
                <a:prstClr val="black">
                  <a:alpha val="3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Rectangle 38">
              <a:extLst>
                <a:ext uri="{FF2B5EF4-FFF2-40B4-BE49-F238E27FC236}">
                  <a16:creationId xmlns:a16="http://schemas.microsoft.com/office/drawing/2014/main" id="{1C4CFA3A-8090-41B4-B508-D1E097D9C3C7}"/>
                </a:ext>
              </a:extLst>
            </p:cNvPr>
            <p:cNvSpPr/>
            <p:nvPr/>
          </p:nvSpPr>
          <p:spPr>
            <a:xfrm>
              <a:off x="4205677" y="4107137"/>
              <a:ext cx="1971446" cy="541903"/>
            </a:xfrm>
            <a:prstGeom prst="rect">
              <a:avLst/>
            </a:prstGeom>
            <a:solidFill>
              <a:srgbClr val="FBAE3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200" b="0" i="0" u="none" strike="noStrike" kern="0" cap="none" spc="0" normalizeH="0" baseline="0" noProof="1">
                  <a:ln>
                    <a:noFill/>
                  </a:ln>
                  <a:solidFill>
                    <a:prstClr val="black"/>
                  </a:solidFill>
                  <a:effectLst/>
                  <a:uLnTx/>
                  <a:uFillTx/>
                  <a:latin typeface="Calibri" panose="020F0502020204030204"/>
                  <a:ea typeface="+mn-ea"/>
                  <a:cs typeface="+mn-cs"/>
                </a:rPr>
                <a:t>Rahman</a:t>
              </a:r>
              <a:endParaRPr kumimoji="0" lang="en-US" sz="3200" b="0" i="0" u="none" strike="noStrike" kern="0" cap="none" spc="0" normalizeH="0" baseline="0" noProof="1">
                <a:ln>
                  <a:noFill/>
                </a:ln>
                <a:solidFill>
                  <a:prstClr val="black"/>
                </a:solidFill>
                <a:effectLst/>
                <a:uLnTx/>
                <a:uFillTx/>
                <a:latin typeface="Calibri" panose="020F0502020204030204"/>
                <a:ea typeface="+mn-ea"/>
                <a:cs typeface="+mn-cs"/>
              </a:endParaRPr>
            </a:p>
          </p:txBody>
        </p:sp>
        <p:sp>
          <p:nvSpPr>
            <p:cNvPr id="23" name="Rectangle 39">
              <a:extLst>
                <a:ext uri="{FF2B5EF4-FFF2-40B4-BE49-F238E27FC236}">
                  <a16:creationId xmlns:a16="http://schemas.microsoft.com/office/drawing/2014/main" id="{9A4A9EF7-755B-4C4D-8DCE-055FF4FE761D}"/>
                </a:ext>
              </a:extLst>
            </p:cNvPr>
            <p:cNvSpPr/>
            <p:nvPr/>
          </p:nvSpPr>
          <p:spPr>
            <a:xfrm rot="16200000">
              <a:off x="4073059" y="4239754"/>
              <a:ext cx="544715" cy="279479"/>
            </a:xfrm>
            <a:prstGeom prst="rect">
              <a:avLst/>
            </a:prstGeom>
            <a:solidFill>
              <a:sysClr val="windowText" lastClr="000000">
                <a:alpha val="7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4" name="Group 36">
            <a:extLst>
              <a:ext uri="{FF2B5EF4-FFF2-40B4-BE49-F238E27FC236}">
                <a16:creationId xmlns:a16="http://schemas.microsoft.com/office/drawing/2014/main" id="{3B050DDF-15C3-4190-8CCF-889ED3E8ACCE}"/>
              </a:ext>
            </a:extLst>
          </p:cNvPr>
          <p:cNvGrpSpPr/>
          <p:nvPr/>
        </p:nvGrpSpPr>
        <p:grpSpPr>
          <a:xfrm rot="20818510">
            <a:off x="9163865" y="4705443"/>
            <a:ext cx="2490541" cy="797691"/>
            <a:chOff x="4205677" y="4107136"/>
            <a:chExt cx="1454725" cy="544717"/>
          </a:xfrm>
        </p:grpSpPr>
        <p:sp>
          <p:nvSpPr>
            <p:cNvPr id="25" name="Freeform: Shape 37">
              <a:extLst>
                <a:ext uri="{FF2B5EF4-FFF2-40B4-BE49-F238E27FC236}">
                  <a16:creationId xmlns:a16="http://schemas.microsoft.com/office/drawing/2014/main" id="{ABA0CDAC-9F98-4229-9FD4-E21641CA5D5E}"/>
                </a:ext>
              </a:extLst>
            </p:cNvPr>
            <p:cNvSpPr/>
            <p:nvPr/>
          </p:nvSpPr>
          <p:spPr>
            <a:xfrm>
              <a:off x="4265036" y="4478457"/>
              <a:ext cx="1350521" cy="173394"/>
            </a:xfrm>
            <a:custGeom>
              <a:avLst/>
              <a:gdLst>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599217 h 599217"/>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0 h 599217"/>
                <a:gd name="connsiteX0" fmla="*/ 30550 w 2843023"/>
                <a:gd name="connsiteY0" fmla="*/ 0 h 599217"/>
                <a:gd name="connsiteX1" fmla="*/ 2843023 w 2843023"/>
                <a:gd name="connsiteY1" fmla="*/ 0 h 599217"/>
                <a:gd name="connsiteX2" fmla="*/ 2843023 w 2843023"/>
                <a:gd name="connsiteY2" fmla="*/ 599216 h 599217"/>
                <a:gd name="connsiteX3" fmla="*/ 2815635 w 2843023"/>
                <a:gd name="connsiteY3" fmla="*/ 584277 h 599217"/>
                <a:gd name="connsiteX4" fmla="*/ 1436787 w 2843023"/>
                <a:gd name="connsiteY4" fmla="*/ 301128 h 599217"/>
                <a:gd name="connsiteX5" fmla="*/ 30550 w 2843023"/>
                <a:gd name="connsiteY5" fmla="*/ 0 h 59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3023" h="599217">
                  <a:moveTo>
                    <a:pt x="30550" y="0"/>
                  </a:moveTo>
                  <a:lnTo>
                    <a:pt x="2843023" y="0"/>
                  </a:lnTo>
                  <a:lnTo>
                    <a:pt x="2843023" y="599216"/>
                  </a:lnTo>
                  <a:lnTo>
                    <a:pt x="2815635" y="584277"/>
                  </a:lnTo>
                  <a:cubicBezTo>
                    <a:pt x="2462757" y="409333"/>
                    <a:pt x="1975261" y="301128"/>
                    <a:pt x="1436787" y="301128"/>
                  </a:cubicBezTo>
                  <a:cubicBezTo>
                    <a:pt x="972606" y="203749"/>
                    <a:pt x="-203823" y="50188"/>
                    <a:pt x="30550" y="0"/>
                  </a:cubicBezTo>
                  <a:close/>
                </a:path>
              </a:pathLst>
            </a:custGeom>
            <a:solidFill>
              <a:srgbClr val="E7E6E6">
                <a:lumMod val="90000"/>
              </a:srgbClr>
            </a:solidFill>
            <a:ln w="12700" cap="flat" cmpd="sng" algn="ctr">
              <a:noFill/>
              <a:prstDash val="solid"/>
              <a:miter lim="800000"/>
            </a:ln>
            <a:effectLst>
              <a:outerShdw blurRad="63500" dist="88900" dir="5400000" algn="t" rotWithShape="0">
                <a:prstClr val="black">
                  <a:alpha val="3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Rectangle 38">
              <a:extLst>
                <a:ext uri="{FF2B5EF4-FFF2-40B4-BE49-F238E27FC236}">
                  <a16:creationId xmlns:a16="http://schemas.microsoft.com/office/drawing/2014/main" id="{1C4CFA3A-8090-41B4-B508-D1E097D9C3C7}"/>
                </a:ext>
              </a:extLst>
            </p:cNvPr>
            <p:cNvSpPr/>
            <p:nvPr/>
          </p:nvSpPr>
          <p:spPr>
            <a:xfrm>
              <a:off x="4205677" y="4107137"/>
              <a:ext cx="1454725" cy="544716"/>
            </a:xfrm>
            <a:prstGeom prst="rect">
              <a:avLst/>
            </a:prstGeom>
            <a:solidFill>
              <a:srgbClr val="FBAE3C"/>
            </a:solidFill>
            <a:ln w="12700" cap="flat" cmpd="sng" algn="ctr">
              <a:noFill/>
              <a:prstDash val="solid"/>
              <a:miter lim="800000"/>
            </a:ln>
            <a:effectLst/>
          </p:spPr>
          <p:txBody>
            <a:bodyPr rtlCol="0" anchor="ctr"/>
            <a:lstStyle/>
            <a:p>
              <a:pPr lvl="0" algn="ctr">
                <a:defRPr/>
              </a:pPr>
              <a:r>
                <a:rPr lang="tr-TR" sz="2800" dirty="0"/>
                <a:t>Sübûtî Sıfatlar</a:t>
              </a:r>
              <a:endParaRPr kumimoji="0" lang="en-US" sz="2800" b="0" i="0" u="none" strike="noStrike" kern="0" cap="none" spc="0" normalizeH="0" baseline="0" noProof="1">
                <a:ln>
                  <a:noFill/>
                </a:ln>
                <a:solidFill>
                  <a:prstClr val="black"/>
                </a:solidFill>
                <a:effectLst/>
                <a:uLnTx/>
                <a:uFillTx/>
                <a:latin typeface="Calibri" panose="020F0502020204030204"/>
                <a:ea typeface="+mn-ea"/>
                <a:cs typeface="+mn-cs"/>
              </a:endParaRPr>
            </a:p>
          </p:txBody>
        </p:sp>
        <p:sp>
          <p:nvSpPr>
            <p:cNvPr id="27" name="Rectangle 39">
              <a:extLst>
                <a:ext uri="{FF2B5EF4-FFF2-40B4-BE49-F238E27FC236}">
                  <a16:creationId xmlns:a16="http://schemas.microsoft.com/office/drawing/2014/main" id="{9A4A9EF7-755B-4C4D-8DCE-055FF4FE761D}"/>
                </a:ext>
              </a:extLst>
            </p:cNvPr>
            <p:cNvSpPr/>
            <p:nvPr/>
          </p:nvSpPr>
          <p:spPr>
            <a:xfrm rot="16200000">
              <a:off x="4073059" y="4239754"/>
              <a:ext cx="544715" cy="279479"/>
            </a:xfrm>
            <a:prstGeom prst="rect">
              <a:avLst/>
            </a:prstGeom>
            <a:solidFill>
              <a:sysClr val="windowText" lastClr="000000">
                <a:alpha val="7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8" name="Group 72">
            <a:extLst>
              <a:ext uri="{FF2B5EF4-FFF2-40B4-BE49-F238E27FC236}">
                <a16:creationId xmlns:a16="http://schemas.microsoft.com/office/drawing/2014/main" id="{38282B9F-71BF-4E0D-ADCA-25BB668B7446}"/>
              </a:ext>
            </a:extLst>
          </p:cNvPr>
          <p:cNvGrpSpPr/>
          <p:nvPr/>
        </p:nvGrpSpPr>
        <p:grpSpPr>
          <a:xfrm rot="20973954">
            <a:off x="9287855" y="3491008"/>
            <a:ext cx="2036218" cy="766005"/>
            <a:chOff x="4205677" y="4107136"/>
            <a:chExt cx="1454725" cy="544723"/>
          </a:xfrm>
        </p:grpSpPr>
        <p:sp>
          <p:nvSpPr>
            <p:cNvPr id="29" name="Freeform: Shape 73">
              <a:extLst>
                <a:ext uri="{FF2B5EF4-FFF2-40B4-BE49-F238E27FC236}">
                  <a16:creationId xmlns:a16="http://schemas.microsoft.com/office/drawing/2014/main" id="{3120D3A1-730D-41D9-B373-6FF75DCFE502}"/>
                </a:ext>
              </a:extLst>
            </p:cNvPr>
            <p:cNvSpPr/>
            <p:nvPr/>
          </p:nvSpPr>
          <p:spPr>
            <a:xfrm>
              <a:off x="4265036" y="4478457"/>
              <a:ext cx="1350521" cy="173394"/>
            </a:xfrm>
            <a:custGeom>
              <a:avLst/>
              <a:gdLst>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599217 h 599217"/>
                <a:gd name="connsiteX0" fmla="*/ 0 w 2812473"/>
                <a:gd name="connsiteY0" fmla="*/ 0 h 599217"/>
                <a:gd name="connsiteX1" fmla="*/ 2812473 w 2812473"/>
                <a:gd name="connsiteY1" fmla="*/ 0 h 599217"/>
                <a:gd name="connsiteX2" fmla="*/ 2812473 w 2812473"/>
                <a:gd name="connsiteY2" fmla="*/ 599216 h 599217"/>
                <a:gd name="connsiteX3" fmla="*/ 2785085 w 2812473"/>
                <a:gd name="connsiteY3" fmla="*/ 584277 h 599217"/>
                <a:gd name="connsiteX4" fmla="*/ 1406237 w 2812473"/>
                <a:gd name="connsiteY4" fmla="*/ 301128 h 599217"/>
                <a:gd name="connsiteX5" fmla="*/ 27389 w 2812473"/>
                <a:gd name="connsiteY5" fmla="*/ 584277 h 599217"/>
                <a:gd name="connsiteX6" fmla="*/ 0 w 2812473"/>
                <a:gd name="connsiteY6" fmla="*/ 0 h 599217"/>
                <a:gd name="connsiteX0" fmla="*/ 30550 w 2843023"/>
                <a:gd name="connsiteY0" fmla="*/ 0 h 599217"/>
                <a:gd name="connsiteX1" fmla="*/ 2843023 w 2843023"/>
                <a:gd name="connsiteY1" fmla="*/ 0 h 599217"/>
                <a:gd name="connsiteX2" fmla="*/ 2843023 w 2843023"/>
                <a:gd name="connsiteY2" fmla="*/ 599216 h 599217"/>
                <a:gd name="connsiteX3" fmla="*/ 2815635 w 2843023"/>
                <a:gd name="connsiteY3" fmla="*/ 584277 h 599217"/>
                <a:gd name="connsiteX4" fmla="*/ 1436787 w 2843023"/>
                <a:gd name="connsiteY4" fmla="*/ 301128 h 599217"/>
                <a:gd name="connsiteX5" fmla="*/ 30550 w 2843023"/>
                <a:gd name="connsiteY5" fmla="*/ 0 h 59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3023" h="599217">
                  <a:moveTo>
                    <a:pt x="30550" y="0"/>
                  </a:moveTo>
                  <a:lnTo>
                    <a:pt x="2843023" y="0"/>
                  </a:lnTo>
                  <a:lnTo>
                    <a:pt x="2843023" y="599216"/>
                  </a:lnTo>
                  <a:lnTo>
                    <a:pt x="2815635" y="584277"/>
                  </a:lnTo>
                  <a:cubicBezTo>
                    <a:pt x="2462757" y="409333"/>
                    <a:pt x="1975261" y="301128"/>
                    <a:pt x="1436787" y="301128"/>
                  </a:cubicBezTo>
                  <a:cubicBezTo>
                    <a:pt x="972606" y="203749"/>
                    <a:pt x="-203823" y="50188"/>
                    <a:pt x="30550" y="0"/>
                  </a:cubicBezTo>
                  <a:close/>
                </a:path>
              </a:pathLst>
            </a:custGeom>
            <a:solidFill>
              <a:srgbClr val="E7E6E6">
                <a:lumMod val="90000"/>
              </a:srgbClr>
            </a:solidFill>
            <a:ln w="12700" cap="flat" cmpd="sng" algn="ctr">
              <a:noFill/>
              <a:prstDash val="solid"/>
              <a:miter lim="800000"/>
            </a:ln>
            <a:effectLst>
              <a:outerShdw blurRad="63500" dist="88900" dir="5400000" algn="t" rotWithShape="0">
                <a:prstClr val="black">
                  <a:alpha val="3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Rectangle 74">
              <a:extLst>
                <a:ext uri="{FF2B5EF4-FFF2-40B4-BE49-F238E27FC236}">
                  <a16:creationId xmlns:a16="http://schemas.microsoft.com/office/drawing/2014/main" id="{25CB034E-A8BC-4DE9-831B-51A0A2B50D91}"/>
                </a:ext>
              </a:extLst>
            </p:cNvPr>
            <p:cNvSpPr/>
            <p:nvPr/>
          </p:nvSpPr>
          <p:spPr>
            <a:xfrm>
              <a:off x="4205677" y="4107142"/>
              <a:ext cx="1454725" cy="544717"/>
            </a:xfrm>
            <a:prstGeom prst="rect">
              <a:avLst/>
            </a:prstGeom>
            <a:solidFill>
              <a:srgbClr val="FFD938"/>
            </a:solidFill>
            <a:ln w="12700" cap="flat" cmpd="sng" algn="ctr">
              <a:noFill/>
              <a:prstDash val="solid"/>
              <a:miter lim="800000"/>
            </a:ln>
            <a:effectLst/>
          </p:spPr>
          <p:txBody>
            <a:bodyPr rtlCol="0" anchor="ctr"/>
            <a:lstStyle/>
            <a:p>
              <a:pPr lvl="0" algn="ctr">
                <a:defRPr/>
              </a:pPr>
              <a:r>
                <a:rPr lang="tr-TR" sz="2800" dirty="0"/>
                <a:t>Zâtî Sıfatlar</a:t>
              </a:r>
              <a:endParaRPr kumimoji="0" lang="en-US" sz="2800" b="0" i="0" u="none" strike="noStrike" kern="0" cap="none" spc="0" normalizeH="0" baseline="0" noProof="1">
                <a:ln>
                  <a:noFill/>
                </a:ln>
                <a:solidFill>
                  <a:prstClr val="black"/>
                </a:solidFill>
                <a:effectLst/>
                <a:uLnTx/>
                <a:uFillTx/>
                <a:latin typeface="Calibri" panose="020F0502020204030204"/>
              </a:endParaRPr>
            </a:p>
          </p:txBody>
        </p:sp>
        <p:sp>
          <p:nvSpPr>
            <p:cNvPr id="31" name="Rectangle 75">
              <a:extLst>
                <a:ext uri="{FF2B5EF4-FFF2-40B4-BE49-F238E27FC236}">
                  <a16:creationId xmlns:a16="http://schemas.microsoft.com/office/drawing/2014/main" id="{C1FD0783-2D6F-45B4-A94C-F2A7D7FB19D2}"/>
                </a:ext>
              </a:extLst>
            </p:cNvPr>
            <p:cNvSpPr/>
            <p:nvPr/>
          </p:nvSpPr>
          <p:spPr>
            <a:xfrm rot="16200000">
              <a:off x="4073059" y="4239754"/>
              <a:ext cx="544715" cy="279479"/>
            </a:xfrm>
            <a:prstGeom prst="rect">
              <a:avLst/>
            </a:prstGeom>
            <a:solidFill>
              <a:sysClr val="windowText" lastClr="000000">
                <a:alpha val="7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6" name="Dikdörtgen 35"/>
          <p:cNvSpPr/>
          <p:nvPr/>
        </p:nvSpPr>
        <p:spPr>
          <a:xfrm>
            <a:off x="6086168" y="206235"/>
            <a:ext cx="4797289" cy="801220"/>
          </a:xfrm>
          <a:prstGeom prst="rect">
            <a:avLst/>
          </a:prstGeom>
        </p:spPr>
        <p:style>
          <a:lnRef idx="0">
            <a:schemeClr val="lt1">
              <a:hueOff val="0"/>
              <a:satOff val="0"/>
              <a:lumOff val="0"/>
              <a:alphaOff val="0"/>
            </a:schemeClr>
          </a:lnRef>
          <a:fillRef idx="1">
            <a:schemeClr val="accent2">
              <a:tint val="50000"/>
              <a:hueOff val="0"/>
              <a:satOff val="0"/>
              <a:lumOff val="0"/>
              <a:alphaOff val="0"/>
            </a:schemeClr>
          </a:fillRef>
          <a:effectRef idx="2">
            <a:schemeClr val="accent2">
              <a:tint val="50000"/>
              <a:hueOff val="0"/>
              <a:satOff val="0"/>
              <a:lumOff val="0"/>
              <a:alphaOff val="0"/>
            </a:schemeClr>
          </a:effectRef>
          <a:fontRef idx="minor">
            <a:schemeClr val="lt1">
              <a:hueOff val="0"/>
              <a:satOff val="0"/>
              <a:lumOff val="0"/>
              <a:alphaOff val="0"/>
            </a:schemeClr>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0" dirty="0">
                <a:ln>
                  <a:noFill/>
                </a:ln>
                <a:solidFill>
                  <a:prstClr val="black"/>
                </a:solidFill>
                <a:effectLst/>
                <a:uLnTx/>
                <a:uFillTx/>
                <a:latin typeface="Calibri" panose="020F0502020204030204"/>
                <a:ea typeface="+mn-ea"/>
                <a:cs typeface="+mn-cs"/>
              </a:rPr>
              <a:t>Allah’ın isim ve sıfatları</a:t>
            </a:r>
          </a:p>
        </p:txBody>
      </p:sp>
    </p:spTree>
    <p:custDataLst>
      <p:tags r:id="rId1"/>
    </p:custDataLst>
    <p:extLst>
      <p:ext uri="{BB962C8B-B14F-4D97-AF65-F5344CB8AC3E}">
        <p14:creationId xmlns:p14="http://schemas.microsoft.com/office/powerpoint/2010/main" val="271037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500"/>
                                        <p:tgtEl>
                                          <p:spTgt spid="6"/>
                                        </p:tgtEl>
                                      </p:cBhvr>
                                    </p:animEffect>
                                  </p:childTnLst>
                                </p:cTn>
                              </p:par>
                            </p:childTnLst>
                          </p:cTn>
                        </p:par>
                        <p:par>
                          <p:cTn id="25" fill="hold">
                            <p:stCondLst>
                              <p:cond delay="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par>
                          <p:cTn id="29" fill="hold">
                            <p:stCondLst>
                              <p:cond delay="1000"/>
                            </p:stCondLst>
                            <p:childTnLst>
                              <p:par>
                                <p:cTn id="30" presetID="22" presetClass="entr" presetSubtype="4"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childTnLst>
                          </p:cTn>
                        </p:par>
                        <p:par>
                          <p:cTn id="33" fill="hold">
                            <p:stCondLst>
                              <p:cond delay="1500"/>
                            </p:stCondLst>
                            <p:childTnLst>
                              <p:par>
                                <p:cTn id="34" presetID="22" presetClass="entr" presetSubtype="4"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par>
                          <p:cTn id="37" fill="hold">
                            <p:stCondLst>
                              <p:cond delay="2000"/>
                            </p:stCondLst>
                            <p:childTnLst>
                              <p:par>
                                <p:cTn id="38" presetID="22" presetClass="entr" presetSubtype="4"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up)">
                                      <p:cBhvr>
                                        <p:cTn id="45" dur="500"/>
                                        <p:tgtEl>
                                          <p:spTgt spid="7"/>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up)">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wipe(down)">
                                      <p:cBhvr>
                                        <p:cTn id="56" dur="500"/>
                                        <p:tgtEl>
                                          <p:spTgt spid="28"/>
                                        </p:tgtEl>
                                      </p:cBhvr>
                                    </p:animEffect>
                                  </p:childTnLst>
                                </p:cTn>
                              </p:par>
                            </p:childTnLst>
                          </p:cTn>
                        </p:par>
                        <p:par>
                          <p:cTn id="57" fill="hold">
                            <p:stCondLst>
                              <p:cond delay="500"/>
                            </p:stCondLst>
                            <p:childTnLst>
                              <p:par>
                                <p:cTn id="58" presetID="22" presetClass="entr" presetSubtype="4" fill="hold"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down)">
                                      <p:cBhvr>
                                        <p:cTn id="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P spid="11" grpId="0" animBg="1"/>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39">
            <a:extLst>
              <a:ext uri="{FF2B5EF4-FFF2-40B4-BE49-F238E27FC236}">
                <a16:creationId xmlns:a16="http://schemas.microsoft.com/office/drawing/2014/main" id="{FDB8FEAC-AAF8-477B-8CEF-7DA792DCC44C}"/>
              </a:ext>
            </a:extLst>
          </p:cNvPr>
          <p:cNvSpPr>
            <a:spLocks/>
          </p:cNvSpPr>
          <p:nvPr/>
        </p:nvSpPr>
        <p:spPr bwMode="auto">
          <a:xfrm>
            <a:off x="6705601" y="5550068"/>
            <a:ext cx="5361270" cy="1009606"/>
          </a:xfrm>
          <a:custGeom>
            <a:avLst/>
            <a:gdLst>
              <a:gd name="T0" fmla="*/ 2722 w 2821"/>
              <a:gd name="T1" fmla="*/ 170 h 1620"/>
              <a:gd name="T2" fmla="*/ 2722 w 2821"/>
              <a:gd name="T3" fmla="*/ 159 h 1620"/>
              <a:gd name="T4" fmla="*/ 2697 w 2821"/>
              <a:gd name="T5" fmla="*/ 131 h 1620"/>
              <a:gd name="T6" fmla="*/ 2517 w 2821"/>
              <a:gd name="T7" fmla="*/ 106 h 1620"/>
              <a:gd name="T8" fmla="*/ 1863 w 2821"/>
              <a:gd name="T9" fmla="*/ 42 h 1620"/>
              <a:gd name="T10" fmla="*/ 1206 w 2821"/>
              <a:gd name="T11" fmla="*/ 7 h 1620"/>
              <a:gd name="T12" fmla="*/ 548 w 2821"/>
              <a:gd name="T13" fmla="*/ 0 h 1620"/>
              <a:gd name="T14" fmla="*/ 55 w 2821"/>
              <a:gd name="T15" fmla="*/ 17 h 1620"/>
              <a:gd name="T16" fmla="*/ 30 w 2821"/>
              <a:gd name="T17" fmla="*/ 25 h 1620"/>
              <a:gd name="T18" fmla="*/ 16 w 2821"/>
              <a:gd name="T19" fmla="*/ 75 h 1620"/>
              <a:gd name="T20" fmla="*/ 46 w 2821"/>
              <a:gd name="T21" fmla="*/ 100 h 1620"/>
              <a:gd name="T22" fmla="*/ 217 w 2821"/>
              <a:gd name="T23" fmla="*/ 93 h 1620"/>
              <a:gd name="T24" fmla="*/ 865 w 2821"/>
              <a:gd name="T25" fmla="*/ 84 h 1620"/>
              <a:gd name="T26" fmla="*/ 1511 w 2821"/>
              <a:gd name="T27" fmla="*/ 104 h 1620"/>
              <a:gd name="T28" fmla="*/ 2157 w 2821"/>
              <a:gd name="T29" fmla="*/ 150 h 1620"/>
              <a:gd name="T30" fmla="*/ 2640 w 2821"/>
              <a:gd name="T31" fmla="*/ 205 h 1620"/>
              <a:gd name="T32" fmla="*/ 2639 w 2821"/>
              <a:gd name="T33" fmla="*/ 482 h 1620"/>
              <a:gd name="T34" fmla="*/ 2614 w 2821"/>
              <a:gd name="T35" fmla="*/ 989 h 1620"/>
              <a:gd name="T36" fmla="*/ 2591 w 2821"/>
              <a:gd name="T37" fmla="*/ 1336 h 1620"/>
              <a:gd name="T38" fmla="*/ 2587 w 2821"/>
              <a:gd name="T39" fmla="*/ 1336 h 1620"/>
              <a:gd name="T40" fmla="*/ 2573 w 2821"/>
              <a:gd name="T41" fmla="*/ 1335 h 1620"/>
              <a:gd name="T42" fmla="*/ 1635 w 2821"/>
              <a:gd name="T43" fmla="*/ 1371 h 1620"/>
              <a:gd name="T44" fmla="*/ 1019 w 2821"/>
              <a:gd name="T45" fmla="*/ 1378 h 1620"/>
              <a:gd name="T46" fmla="*/ 263 w 2821"/>
              <a:gd name="T47" fmla="*/ 1374 h 1620"/>
              <a:gd name="T48" fmla="*/ 113 w 2821"/>
              <a:gd name="T49" fmla="*/ 1369 h 1620"/>
              <a:gd name="T50" fmla="*/ 97 w 2821"/>
              <a:gd name="T51" fmla="*/ 1327 h 1620"/>
              <a:gd name="T52" fmla="*/ 90 w 2821"/>
              <a:gd name="T53" fmla="*/ 1139 h 1620"/>
              <a:gd name="T54" fmla="*/ 91 w 2821"/>
              <a:gd name="T55" fmla="*/ 909 h 1620"/>
              <a:gd name="T56" fmla="*/ 91 w 2821"/>
              <a:gd name="T57" fmla="*/ 596 h 1620"/>
              <a:gd name="T58" fmla="*/ 77 w 2821"/>
              <a:gd name="T59" fmla="*/ 136 h 1620"/>
              <a:gd name="T60" fmla="*/ 64 w 2821"/>
              <a:gd name="T61" fmla="*/ 118 h 1620"/>
              <a:gd name="T62" fmla="*/ 38 w 2821"/>
              <a:gd name="T63" fmla="*/ 128 h 1620"/>
              <a:gd name="T64" fmla="*/ 24 w 2821"/>
              <a:gd name="T65" fmla="*/ 316 h 1620"/>
              <a:gd name="T66" fmla="*/ 17 w 2821"/>
              <a:gd name="T67" fmla="*/ 855 h 1620"/>
              <a:gd name="T68" fmla="*/ 16 w 2821"/>
              <a:gd name="T69" fmla="*/ 1194 h 1620"/>
              <a:gd name="T70" fmla="*/ 16 w 2821"/>
              <a:gd name="T71" fmla="*/ 1296 h 1620"/>
              <a:gd name="T72" fmla="*/ 27 w 2821"/>
              <a:gd name="T73" fmla="*/ 1354 h 1620"/>
              <a:gd name="T74" fmla="*/ 1 w 2821"/>
              <a:gd name="T75" fmla="*/ 1386 h 1620"/>
              <a:gd name="T76" fmla="*/ 4 w 2821"/>
              <a:gd name="T77" fmla="*/ 1428 h 1620"/>
              <a:gd name="T78" fmla="*/ 47 w 2821"/>
              <a:gd name="T79" fmla="*/ 1518 h 1620"/>
              <a:gd name="T80" fmla="*/ 125 w 2821"/>
              <a:gd name="T81" fmla="*/ 1576 h 1620"/>
              <a:gd name="T82" fmla="*/ 248 w 2821"/>
              <a:gd name="T83" fmla="*/ 1612 h 1620"/>
              <a:gd name="T84" fmla="*/ 396 w 2821"/>
              <a:gd name="T85" fmla="*/ 1620 h 1620"/>
              <a:gd name="T86" fmla="*/ 883 w 2821"/>
              <a:gd name="T87" fmla="*/ 1594 h 1620"/>
              <a:gd name="T88" fmla="*/ 1480 w 2821"/>
              <a:gd name="T89" fmla="*/ 1561 h 1620"/>
              <a:gd name="T90" fmla="*/ 2694 w 2821"/>
              <a:gd name="T91" fmla="*/ 1505 h 1620"/>
              <a:gd name="T92" fmla="*/ 2743 w 2821"/>
              <a:gd name="T93" fmla="*/ 1489 h 1620"/>
              <a:gd name="T94" fmla="*/ 2780 w 2821"/>
              <a:gd name="T95" fmla="*/ 1435 h 1620"/>
              <a:gd name="T96" fmla="*/ 2800 w 2821"/>
              <a:gd name="T97" fmla="*/ 1125 h 1620"/>
              <a:gd name="T98" fmla="*/ 2821 w 2821"/>
              <a:gd name="T99" fmla="*/ 249 h 1620"/>
              <a:gd name="T100" fmla="*/ 2802 w 2821"/>
              <a:gd name="T101" fmla="*/ 194 h 1620"/>
              <a:gd name="T102" fmla="*/ 2740 w 2821"/>
              <a:gd name="T103" fmla="*/ 169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21" h="1620">
                <a:moveTo>
                  <a:pt x="2722" y="171"/>
                </a:moveTo>
                <a:lnTo>
                  <a:pt x="2722" y="170"/>
                </a:lnTo>
                <a:lnTo>
                  <a:pt x="2722" y="169"/>
                </a:lnTo>
                <a:lnTo>
                  <a:pt x="2722" y="159"/>
                </a:lnTo>
                <a:lnTo>
                  <a:pt x="2716" y="145"/>
                </a:lnTo>
                <a:lnTo>
                  <a:pt x="2697" y="131"/>
                </a:lnTo>
                <a:lnTo>
                  <a:pt x="2681" y="127"/>
                </a:lnTo>
                <a:lnTo>
                  <a:pt x="2517" y="106"/>
                </a:lnTo>
                <a:lnTo>
                  <a:pt x="2191" y="70"/>
                </a:lnTo>
                <a:lnTo>
                  <a:pt x="1863" y="42"/>
                </a:lnTo>
                <a:lnTo>
                  <a:pt x="1535" y="19"/>
                </a:lnTo>
                <a:lnTo>
                  <a:pt x="1206" y="7"/>
                </a:lnTo>
                <a:lnTo>
                  <a:pt x="878" y="0"/>
                </a:lnTo>
                <a:lnTo>
                  <a:pt x="548" y="0"/>
                </a:lnTo>
                <a:lnTo>
                  <a:pt x="219" y="9"/>
                </a:lnTo>
                <a:lnTo>
                  <a:pt x="55" y="17"/>
                </a:lnTo>
                <a:lnTo>
                  <a:pt x="46" y="17"/>
                </a:lnTo>
                <a:lnTo>
                  <a:pt x="30" y="25"/>
                </a:lnTo>
                <a:lnTo>
                  <a:pt x="16" y="44"/>
                </a:lnTo>
                <a:lnTo>
                  <a:pt x="16" y="75"/>
                </a:lnTo>
                <a:lnTo>
                  <a:pt x="30" y="93"/>
                </a:lnTo>
                <a:lnTo>
                  <a:pt x="46" y="100"/>
                </a:lnTo>
                <a:lnTo>
                  <a:pt x="55" y="100"/>
                </a:lnTo>
                <a:lnTo>
                  <a:pt x="217" y="93"/>
                </a:lnTo>
                <a:lnTo>
                  <a:pt x="541" y="86"/>
                </a:lnTo>
                <a:lnTo>
                  <a:pt x="865" y="84"/>
                </a:lnTo>
                <a:lnTo>
                  <a:pt x="1187" y="91"/>
                </a:lnTo>
                <a:lnTo>
                  <a:pt x="1511" y="104"/>
                </a:lnTo>
                <a:lnTo>
                  <a:pt x="1834" y="124"/>
                </a:lnTo>
                <a:lnTo>
                  <a:pt x="2157" y="150"/>
                </a:lnTo>
                <a:lnTo>
                  <a:pt x="2480" y="184"/>
                </a:lnTo>
                <a:lnTo>
                  <a:pt x="2640" y="205"/>
                </a:lnTo>
                <a:lnTo>
                  <a:pt x="2642" y="344"/>
                </a:lnTo>
                <a:lnTo>
                  <a:pt x="2639" y="482"/>
                </a:lnTo>
                <a:lnTo>
                  <a:pt x="2625" y="735"/>
                </a:lnTo>
                <a:lnTo>
                  <a:pt x="2614" y="989"/>
                </a:lnTo>
                <a:lnTo>
                  <a:pt x="2603" y="1163"/>
                </a:lnTo>
                <a:lnTo>
                  <a:pt x="2591" y="1336"/>
                </a:lnTo>
                <a:lnTo>
                  <a:pt x="2589" y="1336"/>
                </a:lnTo>
                <a:lnTo>
                  <a:pt x="2587" y="1336"/>
                </a:lnTo>
                <a:lnTo>
                  <a:pt x="2581" y="1335"/>
                </a:lnTo>
                <a:lnTo>
                  <a:pt x="2573" y="1335"/>
                </a:lnTo>
                <a:lnTo>
                  <a:pt x="2261" y="1351"/>
                </a:lnTo>
                <a:lnTo>
                  <a:pt x="1635" y="1371"/>
                </a:lnTo>
                <a:lnTo>
                  <a:pt x="1321" y="1377"/>
                </a:lnTo>
                <a:lnTo>
                  <a:pt x="1019" y="1378"/>
                </a:lnTo>
                <a:lnTo>
                  <a:pt x="565" y="1373"/>
                </a:lnTo>
                <a:lnTo>
                  <a:pt x="263" y="1374"/>
                </a:lnTo>
                <a:lnTo>
                  <a:pt x="113" y="1378"/>
                </a:lnTo>
                <a:lnTo>
                  <a:pt x="113" y="1369"/>
                </a:lnTo>
                <a:lnTo>
                  <a:pt x="110" y="1360"/>
                </a:lnTo>
                <a:lnTo>
                  <a:pt x="97" y="1327"/>
                </a:lnTo>
                <a:lnTo>
                  <a:pt x="87" y="1255"/>
                </a:lnTo>
                <a:lnTo>
                  <a:pt x="90" y="1139"/>
                </a:lnTo>
                <a:lnTo>
                  <a:pt x="92" y="1067"/>
                </a:lnTo>
                <a:lnTo>
                  <a:pt x="91" y="909"/>
                </a:lnTo>
                <a:lnTo>
                  <a:pt x="91" y="750"/>
                </a:lnTo>
                <a:lnTo>
                  <a:pt x="91" y="596"/>
                </a:lnTo>
                <a:lnTo>
                  <a:pt x="86" y="289"/>
                </a:lnTo>
                <a:lnTo>
                  <a:pt x="77" y="136"/>
                </a:lnTo>
                <a:lnTo>
                  <a:pt x="75" y="128"/>
                </a:lnTo>
                <a:lnTo>
                  <a:pt x="64" y="118"/>
                </a:lnTo>
                <a:lnTo>
                  <a:pt x="49" y="118"/>
                </a:lnTo>
                <a:lnTo>
                  <a:pt x="38" y="128"/>
                </a:lnTo>
                <a:lnTo>
                  <a:pt x="36" y="136"/>
                </a:lnTo>
                <a:lnTo>
                  <a:pt x="24" y="316"/>
                </a:lnTo>
                <a:lnTo>
                  <a:pt x="17" y="677"/>
                </a:lnTo>
                <a:lnTo>
                  <a:pt x="17" y="855"/>
                </a:lnTo>
                <a:lnTo>
                  <a:pt x="16" y="1025"/>
                </a:lnTo>
                <a:lnTo>
                  <a:pt x="16" y="1194"/>
                </a:lnTo>
                <a:lnTo>
                  <a:pt x="16" y="1234"/>
                </a:lnTo>
                <a:lnTo>
                  <a:pt x="16" y="1296"/>
                </a:lnTo>
                <a:lnTo>
                  <a:pt x="22" y="1336"/>
                </a:lnTo>
                <a:lnTo>
                  <a:pt x="27" y="1354"/>
                </a:lnTo>
                <a:lnTo>
                  <a:pt x="16" y="1362"/>
                </a:lnTo>
                <a:lnTo>
                  <a:pt x="1" y="1386"/>
                </a:lnTo>
                <a:lnTo>
                  <a:pt x="0" y="1400"/>
                </a:lnTo>
                <a:lnTo>
                  <a:pt x="4" y="1428"/>
                </a:lnTo>
                <a:lnTo>
                  <a:pt x="20" y="1478"/>
                </a:lnTo>
                <a:lnTo>
                  <a:pt x="47" y="1518"/>
                </a:lnTo>
                <a:lnTo>
                  <a:pt x="82" y="1551"/>
                </a:lnTo>
                <a:lnTo>
                  <a:pt x="125" y="1576"/>
                </a:lnTo>
                <a:lnTo>
                  <a:pt x="171" y="1594"/>
                </a:lnTo>
                <a:lnTo>
                  <a:pt x="248" y="1612"/>
                </a:lnTo>
                <a:lnTo>
                  <a:pt x="300" y="1616"/>
                </a:lnTo>
                <a:lnTo>
                  <a:pt x="396" y="1620"/>
                </a:lnTo>
                <a:lnTo>
                  <a:pt x="590" y="1615"/>
                </a:lnTo>
                <a:lnTo>
                  <a:pt x="883" y="1594"/>
                </a:lnTo>
                <a:lnTo>
                  <a:pt x="1076" y="1581"/>
                </a:lnTo>
                <a:lnTo>
                  <a:pt x="1480" y="1561"/>
                </a:lnTo>
                <a:lnTo>
                  <a:pt x="2289" y="1518"/>
                </a:lnTo>
                <a:lnTo>
                  <a:pt x="2694" y="1505"/>
                </a:lnTo>
                <a:lnTo>
                  <a:pt x="2712" y="1504"/>
                </a:lnTo>
                <a:lnTo>
                  <a:pt x="2743" y="1489"/>
                </a:lnTo>
                <a:lnTo>
                  <a:pt x="2766" y="1466"/>
                </a:lnTo>
                <a:lnTo>
                  <a:pt x="2780" y="1435"/>
                </a:lnTo>
                <a:lnTo>
                  <a:pt x="2782" y="1417"/>
                </a:lnTo>
                <a:lnTo>
                  <a:pt x="2800" y="1125"/>
                </a:lnTo>
                <a:lnTo>
                  <a:pt x="2817" y="541"/>
                </a:lnTo>
                <a:lnTo>
                  <a:pt x="2821" y="249"/>
                </a:lnTo>
                <a:lnTo>
                  <a:pt x="2818" y="227"/>
                </a:lnTo>
                <a:lnTo>
                  <a:pt x="2802" y="194"/>
                </a:lnTo>
                <a:lnTo>
                  <a:pt x="2774" y="175"/>
                </a:lnTo>
                <a:lnTo>
                  <a:pt x="2740" y="169"/>
                </a:lnTo>
                <a:lnTo>
                  <a:pt x="2722" y="171"/>
                </a:lnTo>
                <a:close/>
              </a:path>
            </a:pathLst>
          </a:custGeom>
          <a:solidFill>
            <a:srgbClr val="063951">
              <a:lumMod val="50000"/>
            </a:srgbClr>
          </a:solidFill>
          <a:ln w="9525">
            <a:solidFill>
              <a:schemeClr val="accent5">
                <a:lumMod val="40000"/>
                <a:lumOff val="60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8" name="Freeform: Shape 38">
            <a:extLst>
              <a:ext uri="{FF2B5EF4-FFF2-40B4-BE49-F238E27FC236}">
                <a16:creationId xmlns:a16="http://schemas.microsoft.com/office/drawing/2014/main" id="{AFFC368C-83A4-41FB-84ED-2C96773B0E6A}"/>
              </a:ext>
            </a:extLst>
          </p:cNvPr>
          <p:cNvSpPr>
            <a:spLocks/>
          </p:cNvSpPr>
          <p:nvPr/>
        </p:nvSpPr>
        <p:spPr bwMode="auto">
          <a:xfrm>
            <a:off x="56406" y="3309906"/>
            <a:ext cx="2723075" cy="1095648"/>
          </a:xfrm>
          <a:custGeom>
            <a:avLst/>
            <a:gdLst>
              <a:gd name="connsiteX0" fmla="*/ 500856 w 1065213"/>
              <a:gd name="connsiteY0" fmla="*/ 33338 h 658813"/>
              <a:gd name="connsiteX1" fmla="*/ 383778 w 1065213"/>
              <a:gd name="connsiteY1" fmla="*/ 34528 h 658813"/>
              <a:gd name="connsiteX2" fmla="*/ 150018 w 1065213"/>
              <a:gd name="connsiteY2" fmla="*/ 38097 h 658813"/>
              <a:gd name="connsiteX3" fmla="*/ 32940 w 1065213"/>
              <a:gd name="connsiteY3" fmla="*/ 36907 h 658813"/>
              <a:gd name="connsiteX4" fmla="*/ 32147 w 1065213"/>
              <a:gd name="connsiteY4" fmla="*/ 40080 h 658813"/>
              <a:gd name="connsiteX5" fmla="*/ 26987 w 1065213"/>
              <a:gd name="connsiteY5" fmla="*/ 43649 h 658813"/>
              <a:gd name="connsiteX6" fmla="*/ 23812 w 1065213"/>
              <a:gd name="connsiteY6" fmla="*/ 43253 h 658813"/>
              <a:gd name="connsiteX7" fmla="*/ 25400 w 1065213"/>
              <a:gd name="connsiteY7" fmla="*/ 44046 h 658813"/>
              <a:gd name="connsiteX8" fmla="*/ 27384 w 1065213"/>
              <a:gd name="connsiteY8" fmla="*/ 53960 h 658813"/>
              <a:gd name="connsiteX9" fmla="*/ 29368 w 1065213"/>
              <a:gd name="connsiteY9" fmla="*/ 78548 h 658813"/>
              <a:gd name="connsiteX10" fmla="*/ 30559 w 1065213"/>
              <a:gd name="connsiteY10" fmla="*/ 141604 h 658813"/>
              <a:gd name="connsiteX11" fmla="*/ 30559 w 1065213"/>
              <a:gd name="connsiteY11" fmla="*/ 163020 h 658813"/>
              <a:gd name="connsiteX12" fmla="*/ 32940 w 1065213"/>
              <a:gd name="connsiteY12" fmla="*/ 222507 h 658813"/>
              <a:gd name="connsiteX13" fmla="*/ 36115 w 1065213"/>
              <a:gd name="connsiteY13" fmla="*/ 281597 h 658813"/>
              <a:gd name="connsiteX14" fmla="*/ 40481 w 1065213"/>
              <a:gd name="connsiteY14" fmla="*/ 337515 h 658813"/>
              <a:gd name="connsiteX15" fmla="*/ 48418 w 1065213"/>
              <a:gd name="connsiteY15" fmla="*/ 423969 h 658813"/>
              <a:gd name="connsiteX16" fmla="*/ 51593 w 1065213"/>
              <a:gd name="connsiteY16" fmla="*/ 481077 h 658813"/>
              <a:gd name="connsiteX17" fmla="*/ 51197 w 1065213"/>
              <a:gd name="connsiteY17" fmla="*/ 509234 h 658813"/>
              <a:gd name="connsiteX18" fmla="*/ 57150 w 1065213"/>
              <a:gd name="connsiteY18" fmla="*/ 510027 h 658813"/>
              <a:gd name="connsiteX19" fmla="*/ 63897 w 1065213"/>
              <a:gd name="connsiteY19" fmla="*/ 515579 h 658813"/>
              <a:gd name="connsiteX20" fmla="*/ 65881 w 1065213"/>
              <a:gd name="connsiteY20" fmla="*/ 521528 h 658813"/>
              <a:gd name="connsiteX21" fmla="*/ 65087 w 1065213"/>
              <a:gd name="connsiteY21" fmla="*/ 525097 h 658813"/>
              <a:gd name="connsiteX22" fmla="*/ 63103 w 1065213"/>
              <a:gd name="connsiteY22" fmla="*/ 535012 h 658813"/>
              <a:gd name="connsiteX23" fmla="*/ 62309 w 1065213"/>
              <a:gd name="connsiteY23" fmla="*/ 554444 h 658813"/>
              <a:gd name="connsiteX24" fmla="*/ 64690 w 1065213"/>
              <a:gd name="connsiteY24" fmla="*/ 564359 h 658813"/>
              <a:gd name="connsiteX25" fmla="*/ 65087 w 1065213"/>
              <a:gd name="connsiteY25" fmla="*/ 564755 h 658813"/>
              <a:gd name="connsiteX26" fmla="*/ 65484 w 1065213"/>
              <a:gd name="connsiteY26" fmla="*/ 564755 h 658813"/>
              <a:gd name="connsiteX27" fmla="*/ 177006 w 1065213"/>
              <a:gd name="connsiteY27" fmla="*/ 566738 h 658813"/>
              <a:gd name="connsiteX28" fmla="*/ 399256 w 1065213"/>
              <a:gd name="connsiteY28" fmla="*/ 564755 h 658813"/>
              <a:gd name="connsiteX29" fmla="*/ 622300 w 1065213"/>
              <a:gd name="connsiteY29" fmla="*/ 555634 h 658813"/>
              <a:gd name="connsiteX30" fmla="*/ 844153 w 1065213"/>
              <a:gd name="connsiteY30" fmla="*/ 540167 h 658813"/>
              <a:gd name="connsiteX31" fmla="*/ 954881 w 1065213"/>
              <a:gd name="connsiteY31" fmla="*/ 528667 h 658813"/>
              <a:gd name="connsiteX32" fmla="*/ 961628 w 1065213"/>
              <a:gd name="connsiteY32" fmla="*/ 471162 h 658813"/>
              <a:gd name="connsiteX33" fmla="*/ 970360 w 1065213"/>
              <a:gd name="connsiteY33" fmla="*/ 354965 h 658813"/>
              <a:gd name="connsiteX34" fmla="*/ 979091 w 1065213"/>
              <a:gd name="connsiteY34" fmla="*/ 180866 h 658813"/>
              <a:gd name="connsiteX35" fmla="*/ 984250 w 1065213"/>
              <a:gd name="connsiteY35" fmla="*/ 64668 h 658813"/>
              <a:gd name="connsiteX36" fmla="*/ 981075 w 1065213"/>
              <a:gd name="connsiteY36" fmla="*/ 53564 h 658813"/>
              <a:gd name="connsiteX37" fmla="*/ 977503 w 1065213"/>
              <a:gd name="connsiteY37" fmla="*/ 42459 h 658813"/>
              <a:gd name="connsiteX38" fmla="*/ 858044 w 1065213"/>
              <a:gd name="connsiteY38" fmla="*/ 38494 h 658813"/>
              <a:gd name="connsiteX39" fmla="*/ 619919 w 1065213"/>
              <a:gd name="connsiteY39" fmla="*/ 33735 h 658813"/>
              <a:gd name="connsiteX40" fmla="*/ 439108 w 1065213"/>
              <a:gd name="connsiteY40" fmla="*/ 0 h 658813"/>
              <a:gd name="connsiteX41" fmla="*/ 620150 w 1065213"/>
              <a:gd name="connsiteY41" fmla="*/ 792 h 658813"/>
              <a:gd name="connsiteX42" fmla="*/ 861143 w 1065213"/>
              <a:gd name="connsiteY42" fmla="*/ 7923 h 658813"/>
              <a:gd name="connsiteX43" fmla="*/ 981044 w 1065213"/>
              <a:gd name="connsiteY43" fmla="*/ 11885 h 658813"/>
              <a:gd name="connsiteX44" fmla="*/ 983029 w 1065213"/>
              <a:gd name="connsiteY44" fmla="*/ 12677 h 658813"/>
              <a:gd name="connsiteX45" fmla="*/ 985014 w 1065213"/>
              <a:gd name="connsiteY45" fmla="*/ 13073 h 658813"/>
              <a:gd name="connsiteX46" fmla="*/ 990573 w 1065213"/>
              <a:gd name="connsiteY46" fmla="*/ 8716 h 658813"/>
              <a:gd name="connsiteX47" fmla="*/ 1004072 w 1065213"/>
              <a:gd name="connsiteY47" fmla="*/ 4358 h 658813"/>
              <a:gd name="connsiteX48" fmla="*/ 1017570 w 1065213"/>
              <a:gd name="connsiteY48" fmla="*/ 5150 h 658813"/>
              <a:gd name="connsiteX49" fmla="*/ 1028687 w 1065213"/>
              <a:gd name="connsiteY49" fmla="*/ 12677 h 658813"/>
              <a:gd name="connsiteX50" fmla="*/ 1032657 w 1065213"/>
              <a:gd name="connsiteY50" fmla="*/ 19808 h 658813"/>
              <a:gd name="connsiteX51" fmla="*/ 1039407 w 1065213"/>
              <a:gd name="connsiteY51" fmla="*/ 35654 h 658813"/>
              <a:gd name="connsiteX52" fmla="*/ 1049729 w 1065213"/>
              <a:gd name="connsiteY52" fmla="*/ 68140 h 658813"/>
              <a:gd name="connsiteX53" fmla="*/ 1060449 w 1065213"/>
              <a:gd name="connsiteY53" fmla="*/ 116867 h 658813"/>
              <a:gd name="connsiteX54" fmla="*/ 1065213 w 1065213"/>
              <a:gd name="connsiteY54" fmla="*/ 182630 h 658813"/>
              <a:gd name="connsiteX55" fmla="*/ 1064022 w 1065213"/>
              <a:gd name="connsiteY55" fmla="*/ 249581 h 658813"/>
              <a:gd name="connsiteX56" fmla="*/ 1062831 w 1065213"/>
              <a:gd name="connsiteY56" fmla="*/ 284046 h 658813"/>
              <a:gd name="connsiteX57" fmla="*/ 1054494 w 1065213"/>
              <a:gd name="connsiteY57" fmla="*/ 439737 h 658813"/>
              <a:gd name="connsiteX58" fmla="*/ 1045362 w 1065213"/>
              <a:gd name="connsiteY58" fmla="*/ 595428 h 658813"/>
              <a:gd name="connsiteX59" fmla="*/ 1044568 w 1065213"/>
              <a:gd name="connsiteY59" fmla="*/ 602559 h 658813"/>
              <a:gd name="connsiteX60" fmla="*/ 1039010 w 1065213"/>
              <a:gd name="connsiteY60" fmla="*/ 614840 h 658813"/>
              <a:gd name="connsiteX61" fmla="*/ 1029878 w 1065213"/>
              <a:gd name="connsiteY61" fmla="*/ 623951 h 658813"/>
              <a:gd name="connsiteX62" fmla="*/ 1017570 w 1065213"/>
              <a:gd name="connsiteY62" fmla="*/ 629101 h 658813"/>
              <a:gd name="connsiteX63" fmla="*/ 1010027 w 1065213"/>
              <a:gd name="connsiteY63" fmla="*/ 630290 h 658813"/>
              <a:gd name="connsiteX64" fmla="*/ 874245 w 1065213"/>
              <a:gd name="connsiteY64" fmla="*/ 639401 h 658813"/>
              <a:gd name="connsiteX65" fmla="*/ 602681 w 1065213"/>
              <a:gd name="connsiteY65" fmla="*/ 651682 h 658813"/>
              <a:gd name="connsiteX66" fmla="*/ 466899 w 1065213"/>
              <a:gd name="connsiteY66" fmla="*/ 655248 h 658813"/>
              <a:gd name="connsiteX67" fmla="*/ 400993 w 1065213"/>
              <a:gd name="connsiteY67" fmla="*/ 656832 h 658813"/>
              <a:gd name="connsiteX68" fmla="*/ 268785 w 1065213"/>
              <a:gd name="connsiteY68" fmla="*/ 658813 h 658813"/>
              <a:gd name="connsiteX69" fmla="*/ 203276 w 1065213"/>
              <a:gd name="connsiteY69" fmla="*/ 656832 h 658813"/>
              <a:gd name="connsiteX70" fmla="*/ 180249 w 1065213"/>
              <a:gd name="connsiteY70" fmla="*/ 656040 h 658813"/>
              <a:gd name="connsiteX71" fmla="*/ 135782 w 1065213"/>
              <a:gd name="connsiteY71" fmla="*/ 648513 h 658813"/>
              <a:gd name="connsiteX72" fmla="*/ 104417 w 1065213"/>
              <a:gd name="connsiteY72" fmla="*/ 638609 h 658813"/>
              <a:gd name="connsiteX73" fmla="*/ 84963 w 1065213"/>
              <a:gd name="connsiteY73" fmla="*/ 629101 h 658813"/>
              <a:gd name="connsiteX74" fmla="*/ 66303 w 1065213"/>
              <a:gd name="connsiteY74" fmla="*/ 617216 h 658813"/>
              <a:gd name="connsiteX75" fmla="*/ 48834 w 1065213"/>
              <a:gd name="connsiteY75" fmla="*/ 602559 h 658813"/>
              <a:gd name="connsiteX76" fmla="*/ 41291 w 1065213"/>
              <a:gd name="connsiteY76" fmla="*/ 593843 h 658813"/>
              <a:gd name="connsiteX77" fmla="*/ 38114 w 1065213"/>
              <a:gd name="connsiteY77" fmla="*/ 589485 h 658813"/>
              <a:gd name="connsiteX78" fmla="*/ 36923 w 1065213"/>
              <a:gd name="connsiteY78" fmla="*/ 585524 h 658813"/>
              <a:gd name="connsiteX79" fmla="*/ 36526 w 1065213"/>
              <a:gd name="connsiteY79" fmla="*/ 585128 h 658813"/>
              <a:gd name="connsiteX80" fmla="*/ 33350 w 1065213"/>
              <a:gd name="connsiteY80" fmla="*/ 572847 h 658813"/>
              <a:gd name="connsiteX81" fmla="*/ 31762 w 1065213"/>
              <a:gd name="connsiteY81" fmla="*/ 550662 h 658813"/>
              <a:gd name="connsiteX82" fmla="*/ 33350 w 1065213"/>
              <a:gd name="connsiteY82" fmla="*/ 539965 h 658813"/>
              <a:gd name="connsiteX83" fmla="*/ 30571 w 1065213"/>
              <a:gd name="connsiteY83" fmla="*/ 539173 h 658813"/>
              <a:gd name="connsiteX84" fmla="*/ 25807 w 1065213"/>
              <a:gd name="connsiteY84" fmla="*/ 534815 h 658813"/>
              <a:gd name="connsiteX85" fmla="*/ 24616 w 1065213"/>
              <a:gd name="connsiteY85" fmla="*/ 531250 h 658813"/>
              <a:gd name="connsiteX86" fmla="*/ 18660 w 1065213"/>
              <a:gd name="connsiteY86" fmla="*/ 502330 h 658813"/>
              <a:gd name="connsiteX87" fmla="*/ 11514 w 1065213"/>
              <a:gd name="connsiteY87" fmla="*/ 442114 h 658813"/>
              <a:gd name="connsiteX88" fmla="*/ 7941 w 1065213"/>
              <a:gd name="connsiteY88" fmla="*/ 350205 h 658813"/>
              <a:gd name="connsiteX89" fmla="*/ 5558 w 1065213"/>
              <a:gd name="connsiteY89" fmla="*/ 290781 h 658813"/>
              <a:gd name="connsiteX90" fmla="*/ 2779 w 1065213"/>
              <a:gd name="connsiteY90" fmla="*/ 226999 h 658813"/>
              <a:gd name="connsiteX91" fmla="*/ 0 w 1065213"/>
              <a:gd name="connsiteY91" fmla="*/ 131525 h 658813"/>
              <a:gd name="connsiteX92" fmla="*/ 397 w 1065213"/>
              <a:gd name="connsiteY92" fmla="*/ 68140 h 658813"/>
              <a:gd name="connsiteX93" fmla="*/ 1985 w 1065213"/>
              <a:gd name="connsiteY93" fmla="*/ 36051 h 658813"/>
              <a:gd name="connsiteX94" fmla="*/ 2779 w 1065213"/>
              <a:gd name="connsiteY94" fmla="*/ 32881 h 658813"/>
              <a:gd name="connsiteX95" fmla="*/ 6352 w 1065213"/>
              <a:gd name="connsiteY95" fmla="*/ 27335 h 658813"/>
              <a:gd name="connsiteX96" fmla="*/ 9132 w 1065213"/>
              <a:gd name="connsiteY96" fmla="*/ 26543 h 658813"/>
              <a:gd name="connsiteX97" fmla="*/ 10720 w 1065213"/>
              <a:gd name="connsiteY97" fmla="*/ 25750 h 658813"/>
              <a:gd name="connsiteX98" fmla="*/ 12308 w 1065213"/>
              <a:gd name="connsiteY98" fmla="*/ 25750 h 658813"/>
              <a:gd name="connsiteX99" fmla="*/ 14293 w 1065213"/>
              <a:gd name="connsiteY99" fmla="*/ 22185 h 658813"/>
              <a:gd name="connsiteX100" fmla="*/ 19057 w 1065213"/>
              <a:gd name="connsiteY100" fmla="*/ 21393 h 658813"/>
              <a:gd name="connsiteX101" fmla="*/ 78611 w 1065213"/>
              <a:gd name="connsiteY101" fmla="*/ 15054 h 658813"/>
              <a:gd name="connsiteX102" fmla="*/ 198512 w 1065213"/>
              <a:gd name="connsiteY102" fmla="*/ 6735 h 658813"/>
              <a:gd name="connsiteX103" fmla="*/ 318413 w 1065213"/>
              <a:gd name="connsiteY103" fmla="*/ 2377 h 658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065213" h="658813">
                <a:moveTo>
                  <a:pt x="500856" y="33338"/>
                </a:moveTo>
                <a:lnTo>
                  <a:pt x="383778" y="34528"/>
                </a:lnTo>
                <a:lnTo>
                  <a:pt x="150018" y="38097"/>
                </a:lnTo>
                <a:lnTo>
                  <a:pt x="32940" y="36907"/>
                </a:lnTo>
                <a:lnTo>
                  <a:pt x="32147" y="40080"/>
                </a:lnTo>
                <a:lnTo>
                  <a:pt x="26987" y="43649"/>
                </a:lnTo>
                <a:lnTo>
                  <a:pt x="23812" y="43253"/>
                </a:lnTo>
                <a:lnTo>
                  <a:pt x="25400" y="44046"/>
                </a:lnTo>
                <a:lnTo>
                  <a:pt x="27384" y="53960"/>
                </a:lnTo>
                <a:lnTo>
                  <a:pt x="29368" y="78548"/>
                </a:lnTo>
                <a:lnTo>
                  <a:pt x="30559" y="141604"/>
                </a:lnTo>
                <a:lnTo>
                  <a:pt x="30559" y="163020"/>
                </a:lnTo>
                <a:lnTo>
                  <a:pt x="32940" y="222507"/>
                </a:lnTo>
                <a:lnTo>
                  <a:pt x="36115" y="281597"/>
                </a:lnTo>
                <a:lnTo>
                  <a:pt x="40481" y="337515"/>
                </a:lnTo>
                <a:lnTo>
                  <a:pt x="48418" y="423969"/>
                </a:lnTo>
                <a:lnTo>
                  <a:pt x="51593" y="481077"/>
                </a:lnTo>
                <a:lnTo>
                  <a:pt x="51197" y="509234"/>
                </a:lnTo>
                <a:lnTo>
                  <a:pt x="57150" y="510027"/>
                </a:lnTo>
                <a:lnTo>
                  <a:pt x="63897" y="515579"/>
                </a:lnTo>
                <a:lnTo>
                  <a:pt x="65881" y="521528"/>
                </a:lnTo>
                <a:lnTo>
                  <a:pt x="65087" y="525097"/>
                </a:lnTo>
                <a:lnTo>
                  <a:pt x="63103" y="535012"/>
                </a:lnTo>
                <a:lnTo>
                  <a:pt x="62309" y="554444"/>
                </a:lnTo>
                <a:lnTo>
                  <a:pt x="64690" y="564359"/>
                </a:lnTo>
                <a:lnTo>
                  <a:pt x="65087" y="564755"/>
                </a:lnTo>
                <a:lnTo>
                  <a:pt x="65484" y="564755"/>
                </a:lnTo>
                <a:lnTo>
                  <a:pt x="177006" y="566738"/>
                </a:lnTo>
                <a:lnTo>
                  <a:pt x="399256" y="564755"/>
                </a:lnTo>
                <a:lnTo>
                  <a:pt x="622300" y="555634"/>
                </a:lnTo>
                <a:lnTo>
                  <a:pt x="844153" y="540167"/>
                </a:lnTo>
                <a:lnTo>
                  <a:pt x="954881" y="528667"/>
                </a:lnTo>
                <a:lnTo>
                  <a:pt x="961628" y="471162"/>
                </a:lnTo>
                <a:lnTo>
                  <a:pt x="970360" y="354965"/>
                </a:lnTo>
                <a:lnTo>
                  <a:pt x="979091" y="180866"/>
                </a:lnTo>
                <a:lnTo>
                  <a:pt x="984250" y="64668"/>
                </a:lnTo>
                <a:lnTo>
                  <a:pt x="981075" y="53564"/>
                </a:lnTo>
                <a:lnTo>
                  <a:pt x="977503" y="42459"/>
                </a:lnTo>
                <a:lnTo>
                  <a:pt x="858044" y="38494"/>
                </a:lnTo>
                <a:lnTo>
                  <a:pt x="619919" y="33735"/>
                </a:lnTo>
                <a:close/>
                <a:moveTo>
                  <a:pt x="439108" y="0"/>
                </a:moveTo>
                <a:lnTo>
                  <a:pt x="620150" y="792"/>
                </a:lnTo>
                <a:lnTo>
                  <a:pt x="861143" y="7923"/>
                </a:lnTo>
                <a:lnTo>
                  <a:pt x="981044" y="11885"/>
                </a:lnTo>
                <a:lnTo>
                  <a:pt x="983029" y="12677"/>
                </a:lnTo>
                <a:lnTo>
                  <a:pt x="985014" y="13073"/>
                </a:lnTo>
                <a:lnTo>
                  <a:pt x="990573" y="8716"/>
                </a:lnTo>
                <a:lnTo>
                  <a:pt x="1004072" y="4358"/>
                </a:lnTo>
                <a:lnTo>
                  <a:pt x="1017570" y="5150"/>
                </a:lnTo>
                <a:lnTo>
                  <a:pt x="1028687" y="12677"/>
                </a:lnTo>
                <a:lnTo>
                  <a:pt x="1032657" y="19808"/>
                </a:lnTo>
                <a:lnTo>
                  <a:pt x="1039407" y="35654"/>
                </a:lnTo>
                <a:lnTo>
                  <a:pt x="1049729" y="68140"/>
                </a:lnTo>
                <a:lnTo>
                  <a:pt x="1060449" y="116867"/>
                </a:lnTo>
                <a:lnTo>
                  <a:pt x="1065213" y="182630"/>
                </a:lnTo>
                <a:lnTo>
                  <a:pt x="1064022" y="249581"/>
                </a:lnTo>
                <a:lnTo>
                  <a:pt x="1062831" y="284046"/>
                </a:lnTo>
                <a:lnTo>
                  <a:pt x="1054494" y="439737"/>
                </a:lnTo>
                <a:lnTo>
                  <a:pt x="1045362" y="595428"/>
                </a:lnTo>
                <a:lnTo>
                  <a:pt x="1044568" y="602559"/>
                </a:lnTo>
                <a:lnTo>
                  <a:pt x="1039010" y="614840"/>
                </a:lnTo>
                <a:lnTo>
                  <a:pt x="1029878" y="623951"/>
                </a:lnTo>
                <a:lnTo>
                  <a:pt x="1017570" y="629101"/>
                </a:lnTo>
                <a:lnTo>
                  <a:pt x="1010027" y="630290"/>
                </a:lnTo>
                <a:lnTo>
                  <a:pt x="874245" y="639401"/>
                </a:lnTo>
                <a:lnTo>
                  <a:pt x="602681" y="651682"/>
                </a:lnTo>
                <a:lnTo>
                  <a:pt x="466899" y="655248"/>
                </a:lnTo>
                <a:lnTo>
                  <a:pt x="400993" y="656832"/>
                </a:lnTo>
                <a:lnTo>
                  <a:pt x="268785" y="658813"/>
                </a:lnTo>
                <a:lnTo>
                  <a:pt x="203276" y="656832"/>
                </a:lnTo>
                <a:lnTo>
                  <a:pt x="180249" y="656040"/>
                </a:lnTo>
                <a:lnTo>
                  <a:pt x="135782" y="648513"/>
                </a:lnTo>
                <a:lnTo>
                  <a:pt x="104417" y="638609"/>
                </a:lnTo>
                <a:lnTo>
                  <a:pt x="84963" y="629101"/>
                </a:lnTo>
                <a:lnTo>
                  <a:pt x="66303" y="617216"/>
                </a:lnTo>
                <a:lnTo>
                  <a:pt x="48834" y="602559"/>
                </a:lnTo>
                <a:lnTo>
                  <a:pt x="41291" y="593843"/>
                </a:lnTo>
                <a:lnTo>
                  <a:pt x="38114" y="589485"/>
                </a:lnTo>
                <a:lnTo>
                  <a:pt x="36923" y="585524"/>
                </a:lnTo>
                <a:lnTo>
                  <a:pt x="36526" y="585128"/>
                </a:lnTo>
                <a:lnTo>
                  <a:pt x="33350" y="572847"/>
                </a:lnTo>
                <a:lnTo>
                  <a:pt x="31762" y="550662"/>
                </a:lnTo>
                <a:lnTo>
                  <a:pt x="33350" y="539965"/>
                </a:lnTo>
                <a:lnTo>
                  <a:pt x="30571" y="539173"/>
                </a:lnTo>
                <a:lnTo>
                  <a:pt x="25807" y="534815"/>
                </a:lnTo>
                <a:lnTo>
                  <a:pt x="24616" y="531250"/>
                </a:lnTo>
                <a:lnTo>
                  <a:pt x="18660" y="502330"/>
                </a:lnTo>
                <a:lnTo>
                  <a:pt x="11514" y="442114"/>
                </a:lnTo>
                <a:lnTo>
                  <a:pt x="7941" y="350205"/>
                </a:lnTo>
                <a:lnTo>
                  <a:pt x="5558" y="290781"/>
                </a:lnTo>
                <a:lnTo>
                  <a:pt x="2779" y="226999"/>
                </a:lnTo>
                <a:lnTo>
                  <a:pt x="0" y="131525"/>
                </a:lnTo>
                <a:lnTo>
                  <a:pt x="397" y="68140"/>
                </a:lnTo>
                <a:lnTo>
                  <a:pt x="1985" y="36051"/>
                </a:lnTo>
                <a:lnTo>
                  <a:pt x="2779" y="32881"/>
                </a:lnTo>
                <a:lnTo>
                  <a:pt x="6352" y="27335"/>
                </a:lnTo>
                <a:lnTo>
                  <a:pt x="9132" y="26543"/>
                </a:lnTo>
                <a:lnTo>
                  <a:pt x="10720" y="25750"/>
                </a:lnTo>
                <a:lnTo>
                  <a:pt x="12308" y="25750"/>
                </a:lnTo>
                <a:lnTo>
                  <a:pt x="14293" y="22185"/>
                </a:lnTo>
                <a:lnTo>
                  <a:pt x="19057" y="21393"/>
                </a:lnTo>
                <a:lnTo>
                  <a:pt x="78611" y="15054"/>
                </a:lnTo>
                <a:lnTo>
                  <a:pt x="198512" y="6735"/>
                </a:lnTo>
                <a:lnTo>
                  <a:pt x="318413" y="2377"/>
                </a:lnTo>
                <a:close/>
              </a:path>
            </a:pathLst>
          </a:custGeom>
          <a:solidFill>
            <a:srgbClr val="F7931F"/>
          </a:solidFill>
          <a:ln w="9525">
            <a:noFill/>
            <a:round/>
            <a:headEnd/>
            <a:tailEnd/>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0" name="Freeform: Shape 40">
            <a:extLst>
              <a:ext uri="{FF2B5EF4-FFF2-40B4-BE49-F238E27FC236}">
                <a16:creationId xmlns:a16="http://schemas.microsoft.com/office/drawing/2014/main" id="{1C88EBA1-0D96-48E2-8366-A03C09C0AE4F}"/>
              </a:ext>
            </a:extLst>
          </p:cNvPr>
          <p:cNvSpPr>
            <a:spLocks/>
          </p:cNvSpPr>
          <p:nvPr/>
        </p:nvSpPr>
        <p:spPr bwMode="auto">
          <a:xfrm>
            <a:off x="192505" y="569154"/>
            <a:ext cx="4604084" cy="1037555"/>
          </a:xfrm>
          <a:custGeom>
            <a:avLst/>
            <a:gdLst>
              <a:gd name="connsiteX0" fmla="*/ 74633 w 1268413"/>
              <a:gd name="connsiteY0" fmla="*/ 33338 h 736600"/>
              <a:gd name="connsiteX1" fmla="*/ 72251 w 1268413"/>
              <a:gd name="connsiteY1" fmla="*/ 110282 h 736600"/>
              <a:gd name="connsiteX2" fmla="*/ 64311 w 1268413"/>
              <a:gd name="connsiteY2" fmla="*/ 264964 h 736600"/>
              <a:gd name="connsiteX3" fmla="*/ 51606 w 1268413"/>
              <a:gd name="connsiteY3" fmla="*/ 419646 h 736600"/>
              <a:gd name="connsiteX4" fmla="*/ 31359 w 1268413"/>
              <a:gd name="connsiteY4" fmla="*/ 572741 h 736600"/>
              <a:gd name="connsiteX5" fmla="*/ 17463 w 1268413"/>
              <a:gd name="connsiteY5" fmla="*/ 648495 h 736600"/>
              <a:gd name="connsiteX6" fmla="*/ 20242 w 1268413"/>
              <a:gd name="connsiteY6" fmla="*/ 648892 h 736600"/>
              <a:gd name="connsiteX7" fmla="*/ 22624 w 1268413"/>
              <a:gd name="connsiteY7" fmla="*/ 649288 h 736600"/>
              <a:gd name="connsiteX8" fmla="*/ 37314 w 1268413"/>
              <a:gd name="connsiteY8" fmla="*/ 645719 h 736600"/>
              <a:gd name="connsiteX9" fmla="*/ 67487 w 1268413"/>
              <a:gd name="connsiteY9" fmla="*/ 643339 h 736600"/>
              <a:gd name="connsiteX10" fmla="*/ 113937 w 1268413"/>
              <a:gd name="connsiteY10" fmla="*/ 642546 h 736600"/>
              <a:gd name="connsiteX11" fmla="*/ 142522 w 1268413"/>
              <a:gd name="connsiteY11" fmla="*/ 642546 h 736600"/>
              <a:gd name="connsiteX12" fmla="*/ 219145 w 1268413"/>
              <a:gd name="connsiteY12" fmla="*/ 640563 h 736600"/>
              <a:gd name="connsiteX13" fmla="*/ 295372 w 1268413"/>
              <a:gd name="connsiteY13" fmla="*/ 638976 h 736600"/>
              <a:gd name="connsiteX14" fmla="*/ 439884 w 1268413"/>
              <a:gd name="connsiteY14" fmla="*/ 636993 h 736600"/>
              <a:gd name="connsiteX15" fmla="*/ 584000 w 1268413"/>
              <a:gd name="connsiteY15" fmla="*/ 636596 h 736600"/>
              <a:gd name="connsiteX16" fmla="*/ 732880 w 1268413"/>
              <a:gd name="connsiteY16" fmla="*/ 636596 h 736600"/>
              <a:gd name="connsiteX17" fmla="*/ 881362 w 1268413"/>
              <a:gd name="connsiteY17" fmla="*/ 637390 h 736600"/>
              <a:gd name="connsiteX18" fmla="*/ 951633 w 1268413"/>
              <a:gd name="connsiteY18" fmla="*/ 636993 h 736600"/>
              <a:gd name="connsiteX19" fmla="*/ 1059224 w 1268413"/>
              <a:gd name="connsiteY19" fmla="*/ 635803 h 736600"/>
              <a:gd name="connsiteX20" fmla="*/ 1129892 w 1268413"/>
              <a:gd name="connsiteY20" fmla="*/ 638579 h 736600"/>
              <a:gd name="connsiteX21" fmla="*/ 1165226 w 1268413"/>
              <a:gd name="connsiteY21" fmla="*/ 642149 h 736600"/>
              <a:gd name="connsiteX22" fmla="*/ 1162844 w 1268413"/>
              <a:gd name="connsiteY22" fmla="*/ 493020 h 736600"/>
              <a:gd name="connsiteX23" fmla="*/ 1155301 w 1268413"/>
              <a:gd name="connsiteY23" fmla="*/ 270517 h 736600"/>
              <a:gd name="connsiteX24" fmla="*/ 1147758 w 1268413"/>
              <a:gd name="connsiteY24" fmla="*/ 121784 h 736600"/>
              <a:gd name="connsiteX25" fmla="*/ 1142596 w 1268413"/>
              <a:gd name="connsiteY25" fmla="*/ 47220 h 736600"/>
              <a:gd name="connsiteX26" fmla="*/ 1082251 w 1268413"/>
              <a:gd name="connsiteY26" fmla="*/ 46823 h 736600"/>
              <a:gd name="connsiteX27" fmla="*/ 1021905 w 1268413"/>
              <a:gd name="connsiteY27" fmla="*/ 42857 h 736600"/>
              <a:gd name="connsiteX28" fmla="*/ 954016 w 1268413"/>
              <a:gd name="connsiteY28" fmla="*/ 40874 h 736600"/>
              <a:gd name="connsiteX29" fmla="*/ 885729 w 1268413"/>
              <a:gd name="connsiteY29" fmla="*/ 38494 h 736600"/>
              <a:gd name="connsiteX30" fmla="*/ 748760 w 1268413"/>
              <a:gd name="connsiteY30" fmla="*/ 36115 h 736600"/>
              <a:gd name="connsiteX31" fmla="*/ 611791 w 1268413"/>
              <a:gd name="connsiteY31" fmla="*/ 34528 h 736600"/>
              <a:gd name="connsiteX32" fmla="*/ 343410 w 1268413"/>
              <a:gd name="connsiteY32" fmla="*/ 34925 h 736600"/>
              <a:gd name="connsiteX33" fmla="*/ 479425 w 1268413"/>
              <a:gd name="connsiteY33" fmla="*/ 0 h 736600"/>
              <a:gd name="connsiteX34" fmla="*/ 620316 w 1268413"/>
              <a:gd name="connsiteY34" fmla="*/ 0 h 736600"/>
              <a:gd name="connsiteX35" fmla="*/ 761207 w 1268413"/>
              <a:gd name="connsiteY35" fmla="*/ 1588 h 736600"/>
              <a:gd name="connsiteX36" fmla="*/ 902494 w 1268413"/>
              <a:gd name="connsiteY36" fmla="*/ 4366 h 736600"/>
              <a:gd name="connsiteX37" fmla="*/ 974726 w 1268413"/>
              <a:gd name="connsiteY37" fmla="*/ 6747 h 736600"/>
              <a:gd name="connsiteX38" fmla="*/ 1047354 w 1268413"/>
              <a:gd name="connsiteY38" fmla="*/ 8731 h 736600"/>
              <a:gd name="connsiteX39" fmla="*/ 1078310 w 1268413"/>
              <a:gd name="connsiteY39" fmla="*/ 9525 h 736600"/>
              <a:gd name="connsiteX40" fmla="*/ 1125141 w 1268413"/>
              <a:gd name="connsiteY40" fmla="*/ 10716 h 736600"/>
              <a:gd name="connsiteX41" fmla="*/ 1155304 w 1268413"/>
              <a:gd name="connsiteY41" fmla="*/ 13891 h 736600"/>
              <a:gd name="connsiteX42" fmla="*/ 1170782 w 1268413"/>
              <a:gd name="connsiteY42" fmla="*/ 17066 h 736600"/>
              <a:gd name="connsiteX43" fmla="*/ 1175544 w 1268413"/>
              <a:gd name="connsiteY43" fmla="*/ 18256 h 736600"/>
              <a:gd name="connsiteX44" fmla="*/ 1177926 w 1268413"/>
              <a:gd name="connsiteY44" fmla="*/ 21035 h 736600"/>
              <a:gd name="connsiteX45" fmla="*/ 1181498 w 1268413"/>
              <a:gd name="connsiteY45" fmla="*/ 21431 h 736600"/>
              <a:gd name="connsiteX46" fmla="*/ 1187848 w 1268413"/>
              <a:gd name="connsiteY46" fmla="*/ 24606 h 736600"/>
              <a:gd name="connsiteX47" fmla="*/ 1190229 w 1268413"/>
              <a:gd name="connsiteY47" fmla="*/ 27781 h 736600"/>
              <a:gd name="connsiteX48" fmla="*/ 1214438 w 1268413"/>
              <a:gd name="connsiteY48" fmla="*/ 56356 h 736600"/>
              <a:gd name="connsiteX49" fmla="*/ 1245394 w 1268413"/>
              <a:gd name="connsiteY49" fmla="*/ 99616 h 736600"/>
              <a:gd name="connsiteX50" fmla="*/ 1260476 w 1268413"/>
              <a:gd name="connsiteY50" fmla="*/ 132160 h 736600"/>
              <a:gd name="connsiteX51" fmla="*/ 1264444 w 1268413"/>
              <a:gd name="connsiteY51" fmla="*/ 151210 h 736600"/>
              <a:gd name="connsiteX52" fmla="*/ 1267619 w 1268413"/>
              <a:gd name="connsiteY52" fmla="*/ 172244 h 736600"/>
              <a:gd name="connsiteX53" fmla="*/ 1268413 w 1268413"/>
              <a:gd name="connsiteY53" fmla="*/ 214313 h 736600"/>
              <a:gd name="connsiteX54" fmla="*/ 1264841 w 1268413"/>
              <a:gd name="connsiteY54" fmla="*/ 278210 h 736600"/>
              <a:gd name="connsiteX55" fmla="*/ 1262460 w 1268413"/>
              <a:gd name="connsiteY55" fmla="*/ 319881 h 736600"/>
              <a:gd name="connsiteX56" fmla="*/ 1256904 w 1268413"/>
              <a:gd name="connsiteY56" fmla="*/ 436563 h 736600"/>
              <a:gd name="connsiteX57" fmla="*/ 1250554 w 1268413"/>
              <a:gd name="connsiteY57" fmla="*/ 554038 h 736600"/>
              <a:gd name="connsiteX58" fmla="*/ 1250951 w 1268413"/>
              <a:gd name="connsiteY58" fmla="*/ 559594 h 736600"/>
              <a:gd name="connsiteX59" fmla="*/ 1251744 w 1268413"/>
              <a:gd name="connsiteY59" fmla="*/ 565150 h 736600"/>
              <a:gd name="connsiteX60" fmla="*/ 1252141 w 1268413"/>
              <a:gd name="connsiteY60" fmla="*/ 586978 h 736600"/>
              <a:gd name="connsiteX61" fmla="*/ 1250157 w 1268413"/>
              <a:gd name="connsiteY61" fmla="*/ 617538 h 736600"/>
              <a:gd name="connsiteX62" fmla="*/ 1245791 w 1268413"/>
              <a:gd name="connsiteY62" fmla="*/ 637778 h 736600"/>
              <a:gd name="connsiteX63" fmla="*/ 1243013 w 1268413"/>
              <a:gd name="connsiteY63" fmla="*/ 647700 h 736600"/>
              <a:gd name="connsiteX64" fmla="*/ 1239838 w 1268413"/>
              <a:gd name="connsiteY64" fmla="*/ 675481 h 736600"/>
              <a:gd name="connsiteX65" fmla="*/ 1236266 w 1268413"/>
              <a:gd name="connsiteY65" fmla="*/ 702469 h 736600"/>
              <a:gd name="connsiteX66" fmla="*/ 1237060 w 1268413"/>
              <a:gd name="connsiteY66" fmla="*/ 707231 h 736600"/>
              <a:gd name="connsiteX67" fmla="*/ 1235473 w 1268413"/>
              <a:gd name="connsiteY67" fmla="*/ 717153 h 736600"/>
              <a:gd name="connsiteX68" fmla="*/ 1233488 w 1268413"/>
              <a:gd name="connsiteY68" fmla="*/ 721519 h 736600"/>
              <a:gd name="connsiteX69" fmla="*/ 1231504 w 1268413"/>
              <a:gd name="connsiteY69" fmla="*/ 727869 h 736600"/>
              <a:gd name="connsiteX70" fmla="*/ 1223963 w 1268413"/>
              <a:gd name="connsiteY70" fmla="*/ 734616 h 736600"/>
              <a:gd name="connsiteX71" fmla="*/ 1218010 w 1268413"/>
              <a:gd name="connsiteY71" fmla="*/ 735013 h 736600"/>
              <a:gd name="connsiteX72" fmla="*/ 1212454 w 1268413"/>
              <a:gd name="connsiteY72" fmla="*/ 736600 h 736600"/>
              <a:gd name="connsiteX73" fmla="*/ 1205310 w 1268413"/>
              <a:gd name="connsiteY73" fmla="*/ 735410 h 736600"/>
              <a:gd name="connsiteX74" fmla="*/ 1171179 w 1268413"/>
              <a:gd name="connsiteY74" fmla="*/ 729456 h 736600"/>
              <a:gd name="connsiteX75" fmla="*/ 1102519 w 1268413"/>
              <a:gd name="connsiteY75" fmla="*/ 719931 h 736600"/>
              <a:gd name="connsiteX76" fmla="*/ 998935 w 1268413"/>
              <a:gd name="connsiteY76" fmla="*/ 711200 h 736600"/>
              <a:gd name="connsiteX77" fmla="*/ 860029 w 1268413"/>
              <a:gd name="connsiteY77" fmla="*/ 708819 h 736600"/>
              <a:gd name="connsiteX78" fmla="*/ 721916 w 1268413"/>
              <a:gd name="connsiteY78" fmla="*/ 712391 h 736600"/>
              <a:gd name="connsiteX79" fmla="*/ 652463 w 1268413"/>
              <a:gd name="connsiteY79" fmla="*/ 714772 h 736600"/>
              <a:gd name="connsiteX80" fmla="*/ 514350 w 1268413"/>
              <a:gd name="connsiteY80" fmla="*/ 720725 h 736600"/>
              <a:gd name="connsiteX81" fmla="*/ 307578 w 1268413"/>
              <a:gd name="connsiteY81" fmla="*/ 727075 h 736600"/>
              <a:gd name="connsiteX82" fmla="*/ 169863 w 1268413"/>
              <a:gd name="connsiteY82" fmla="*/ 728266 h 736600"/>
              <a:gd name="connsiteX83" fmla="*/ 100806 w 1268413"/>
              <a:gd name="connsiteY83" fmla="*/ 726678 h 736600"/>
              <a:gd name="connsiteX84" fmla="*/ 97235 w 1268413"/>
              <a:gd name="connsiteY84" fmla="*/ 726678 h 736600"/>
              <a:gd name="connsiteX85" fmla="*/ 92075 w 1268413"/>
              <a:gd name="connsiteY85" fmla="*/ 723503 h 736600"/>
              <a:gd name="connsiteX86" fmla="*/ 90091 w 1268413"/>
              <a:gd name="connsiteY86" fmla="*/ 721519 h 736600"/>
              <a:gd name="connsiteX87" fmla="*/ 73025 w 1268413"/>
              <a:gd name="connsiteY87" fmla="*/ 709613 h 736600"/>
              <a:gd name="connsiteX88" fmla="*/ 56753 w 1268413"/>
              <a:gd name="connsiteY88" fmla="*/ 696913 h 736600"/>
              <a:gd name="connsiteX89" fmla="*/ 32147 w 1268413"/>
              <a:gd name="connsiteY89" fmla="*/ 683022 h 736600"/>
              <a:gd name="connsiteX90" fmla="*/ 7938 w 1268413"/>
              <a:gd name="connsiteY90" fmla="*/ 669131 h 736600"/>
              <a:gd name="connsiteX91" fmla="*/ 3572 w 1268413"/>
              <a:gd name="connsiteY91" fmla="*/ 665163 h 736600"/>
              <a:gd name="connsiteX92" fmla="*/ 1985 w 1268413"/>
              <a:gd name="connsiteY92" fmla="*/ 660400 h 736600"/>
              <a:gd name="connsiteX93" fmla="*/ 1985 w 1268413"/>
              <a:gd name="connsiteY93" fmla="*/ 659210 h 736600"/>
              <a:gd name="connsiteX94" fmla="*/ 1985 w 1268413"/>
              <a:gd name="connsiteY94" fmla="*/ 658416 h 736600"/>
              <a:gd name="connsiteX95" fmla="*/ 2778 w 1268413"/>
              <a:gd name="connsiteY95" fmla="*/ 655241 h 736600"/>
              <a:gd name="connsiteX96" fmla="*/ 4366 w 1268413"/>
              <a:gd name="connsiteY96" fmla="*/ 652860 h 736600"/>
              <a:gd name="connsiteX97" fmla="*/ 1985 w 1268413"/>
              <a:gd name="connsiteY97" fmla="*/ 651272 h 736600"/>
              <a:gd name="connsiteX98" fmla="*/ 0 w 1268413"/>
              <a:gd name="connsiteY98" fmla="*/ 647700 h 736600"/>
              <a:gd name="connsiteX99" fmla="*/ 0 w 1268413"/>
              <a:gd name="connsiteY99" fmla="*/ 644922 h 736600"/>
              <a:gd name="connsiteX100" fmla="*/ 9922 w 1268413"/>
              <a:gd name="connsiteY100" fmla="*/ 491728 h 736600"/>
              <a:gd name="connsiteX101" fmla="*/ 29369 w 1268413"/>
              <a:gd name="connsiteY101" fmla="*/ 262335 h 736600"/>
              <a:gd name="connsiteX102" fmla="*/ 40085 w 1268413"/>
              <a:gd name="connsiteY102" fmla="*/ 109141 h 736600"/>
              <a:gd name="connsiteX103" fmla="*/ 43656 w 1268413"/>
              <a:gd name="connsiteY103" fmla="*/ 32147 h 736600"/>
              <a:gd name="connsiteX104" fmla="*/ 44450 w 1268413"/>
              <a:gd name="connsiteY104" fmla="*/ 28178 h 736600"/>
              <a:gd name="connsiteX105" fmla="*/ 48022 w 1268413"/>
              <a:gd name="connsiteY105" fmla="*/ 21828 h 736600"/>
              <a:gd name="connsiteX106" fmla="*/ 50403 w 1268413"/>
              <a:gd name="connsiteY106" fmla="*/ 19844 h 736600"/>
              <a:gd name="connsiteX107" fmla="*/ 52388 w 1268413"/>
              <a:gd name="connsiteY107" fmla="*/ 17463 h 736600"/>
              <a:gd name="connsiteX108" fmla="*/ 56753 w 1268413"/>
              <a:gd name="connsiteY108" fmla="*/ 16272 h 736600"/>
              <a:gd name="connsiteX109" fmla="*/ 127000 w 1268413"/>
              <a:gd name="connsiteY109" fmla="*/ 10716 h 736600"/>
              <a:gd name="connsiteX110" fmla="*/ 267891 w 1268413"/>
              <a:gd name="connsiteY110" fmla="*/ 3969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268413" h="736600">
                <a:moveTo>
                  <a:pt x="74633" y="33338"/>
                </a:moveTo>
                <a:lnTo>
                  <a:pt x="72251" y="110282"/>
                </a:lnTo>
                <a:lnTo>
                  <a:pt x="64311" y="264964"/>
                </a:lnTo>
                <a:lnTo>
                  <a:pt x="51606" y="419646"/>
                </a:lnTo>
                <a:lnTo>
                  <a:pt x="31359" y="572741"/>
                </a:lnTo>
                <a:lnTo>
                  <a:pt x="17463" y="648495"/>
                </a:lnTo>
                <a:lnTo>
                  <a:pt x="20242" y="648892"/>
                </a:lnTo>
                <a:lnTo>
                  <a:pt x="22624" y="649288"/>
                </a:lnTo>
                <a:lnTo>
                  <a:pt x="37314" y="645719"/>
                </a:lnTo>
                <a:lnTo>
                  <a:pt x="67487" y="643339"/>
                </a:lnTo>
                <a:lnTo>
                  <a:pt x="113937" y="642546"/>
                </a:lnTo>
                <a:lnTo>
                  <a:pt x="142522" y="642546"/>
                </a:lnTo>
                <a:lnTo>
                  <a:pt x="219145" y="640563"/>
                </a:lnTo>
                <a:lnTo>
                  <a:pt x="295372" y="638976"/>
                </a:lnTo>
                <a:lnTo>
                  <a:pt x="439884" y="636993"/>
                </a:lnTo>
                <a:lnTo>
                  <a:pt x="584000" y="636596"/>
                </a:lnTo>
                <a:lnTo>
                  <a:pt x="732880" y="636596"/>
                </a:lnTo>
                <a:lnTo>
                  <a:pt x="881362" y="637390"/>
                </a:lnTo>
                <a:lnTo>
                  <a:pt x="951633" y="636993"/>
                </a:lnTo>
                <a:lnTo>
                  <a:pt x="1059224" y="635803"/>
                </a:lnTo>
                <a:lnTo>
                  <a:pt x="1129892" y="638579"/>
                </a:lnTo>
                <a:lnTo>
                  <a:pt x="1165226" y="642149"/>
                </a:lnTo>
                <a:lnTo>
                  <a:pt x="1162844" y="493020"/>
                </a:lnTo>
                <a:lnTo>
                  <a:pt x="1155301" y="270517"/>
                </a:lnTo>
                <a:lnTo>
                  <a:pt x="1147758" y="121784"/>
                </a:lnTo>
                <a:lnTo>
                  <a:pt x="1142596" y="47220"/>
                </a:lnTo>
                <a:lnTo>
                  <a:pt x="1082251" y="46823"/>
                </a:lnTo>
                <a:lnTo>
                  <a:pt x="1021905" y="42857"/>
                </a:lnTo>
                <a:lnTo>
                  <a:pt x="954016" y="40874"/>
                </a:lnTo>
                <a:lnTo>
                  <a:pt x="885729" y="38494"/>
                </a:lnTo>
                <a:lnTo>
                  <a:pt x="748760" y="36115"/>
                </a:lnTo>
                <a:lnTo>
                  <a:pt x="611791" y="34528"/>
                </a:lnTo>
                <a:lnTo>
                  <a:pt x="343410" y="34925"/>
                </a:lnTo>
                <a:close/>
                <a:moveTo>
                  <a:pt x="479425" y="0"/>
                </a:moveTo>
                <a:lnTo>
                  <a:pt x="620316" y="0"/>
                </a:lnTo>
                <a:lnTo>
                  <a:pt x="761207" y="1588"/>
                </a:lnTo>
                <a:lnTo>
                  <a:pt x="902494" y="4366"/>
                </a:lnTo>
                <a:lnTo>
                  <a:pt x="974726" y="6747"/>
                </a:lnTo>
                <a:lnTo>
                  <a:pt x="1047354" y="8731"/>
                </a:lnTo>
                <a:lnTo>
                  <a:pt x="1078310" y="9525"/>
                </a:lnTo>
                <a:lnTo>
                  <a:pt x="1125141" y="10716"/>
                </a:lnTo>
                <a:lnTo>
                  <a:pt x="1155304" y="13891"/>
                </a:lnTo>
                <a:lnTo>
                  <a:pt x="1170782" y="17066"/>
                </a:lnTo>
                <a:lnTo>
                  <a:pt x="1175544" y="18256"/>
                </a:lnTo>
                <a:lnTo>
                  <a:pt x="1177926" y="21035"/>
                </a:lnTo>
                <a:lnTo>
                  <a:pt x="1181498" y="21431"/>
                </a:lnTo>
                <a:lnTo>
                  <a:pt x="1187848" y="24606"/>
                </a:lnTo>
                <a:lnTo>
                  <a:pt x="1190229" y="27781"/>
                </a:lnTo>
                <a:lnTo>
                  <a:pt x="1214438" y="56356"/>
                </a:lnTo>
                <a:lnTo>
                  <a:pt x="1245394" y="99616"/>
                </a:lnTo>
                <a:lnTo>
                  <a:pt x="1260476" y="132160"/>
                </a:lnTo>
                <a:lnTo>
                  <a:pt x="1264444" y="151210"/>
                </a:lnTo>
                <a:lnTo>
                  <a:pt x="1267619" y="172244"/>
                </a:lnTo>
                <a:lnTo>
                  <a:pt x="1268413" y="214313"/>
                </a:lnTo>
                <a:lnTo>
                  <a:pt x="1264841" y="278210"/>
                </a:lnTo>
                <a:lnTo>
                  <a:pt x="1262460" y="319881"/>
                </a:lnTo>
                <a:lnTo>
                  <a:pt x="1256904" y="436563"/>
                </a:lnTo>
                <a:lnTo>
                  <a:pt x="1250554" y="554038"/>
                </a:lnTo>
                <a:lnTo>
                  <a:pt x="1250951" y="559594"/>
                </a:lnTo>
                <a:lnTo>
                  <a:pt x="1251744" y="565150"/>
                </a:lnTo>
                <a:lnTo>
                  <a:pt x="1252141" y="586978"/>
                </a:lnTo>
                <a:lnTo>
                  <a:pt x="1250157" y="617538"/>
                </a:lnTo>
                <a:lnTo>
                  <a:pt x="1245791" y="637778"/>
                </a:lnTo>
                <a:lnTo>
                  <a:pt x="1243013" y="647700"/>
                </a:lnTo>
                <a:lnTo>
                  <a:pt x="1239838" y="675481"/>
                </a:lnTo>
                <a:lnTo>
                  <a:pt x="1236266" y="702469"/>
                </a:lnTo>
                <a:lnTo>
                  <a:pt x="1237060" y="707231"/>
                </a:lnTo>
                <a:lnTo>
                  <a:pt x="1235473" y="717153"/>
                </a:lnTo>
                <a:lnTo>
                  <a:pt x="1233488" y="721519"/>
                </a:lnTo>
                <a:lnTo>
                  <a:pt x="1231504" y="727869"/>
                </a:lnTo>
                <a:lnTo>
                  <a:pt x="1223963" y="734616"/>
                </a:lnTo>
                <a:lnTo>
                  <a:pt x="1218010" y="735013"/>
                </a:lnTo>
                <a:lnTo>
                  <a:pt x="1212454" y="736600"/>
                </a:lnTo>
                <a:lnTo>
                  <a:pt x="1205310" y="735410"/>
                </a:lnTo>
                <a:lnTo>
                  <a:pt x="1171179" y="729456"/>
                </a:lnTo>
                <a:lnTo>
                  <a:pt x="1102519" y="719931"/>
                </a:lnTo>
                <a:lnTo>
                  <a:pt x="998935" y="711200"/>
                </a:lnTo>
                <a:lnTo>
                  <a:pt x="860029" y="708819"/>
                </a:lnTo>
                <a:lnTo>
                  <a:pt x="721916" y="712391"/>
                </a:lnTo>
                <a:lnTo>
                  <a:pt x="652463" y="714772"/>
                </a:lnTo>
                <a:lnTo>
                  <a:pt x="514350" y="720725"/>
                </a:lnTo>
                <a:lnTo>
                  <a:pt x="307578" y="727075"/>
                </a:lnTo>
                <a:lnTo>
                  <a:pt x="169863" y="728266"/>
                </a:lnTo>
                <a:lnTo>
                  <a:pt x="100806" y="726678"/>
                </a:lnTo>
                <a:lnTo>
                  <a:pt x="97235" y="726678"/>
                </a:lnTo>
                <a:lnTo>
                  <a:pt x="92075" y="723503"/>
                </a:lnTo>
                <a:lnTo>
                  <a:pt x="90091" y="721519"/>
                </a:lnTo>
                <a:lnTo>
                  <a:pt x="73025" y="709613"/>
                </a:lnTo>
                <a:lnTo>
                  <a:pt x="56753" y="696913"/>
                </a:lnTo>
                <a:lnTo>
                  <a:pt x="32147" y="683022"/>
                </a:lnTo>
                <a:lnTo>
                  <a:pt x="7938" y="669131"/>
                </a:lnTo>
                <a:lnTo>
                  <a:pt x="3572" y="665163"/>
                </a:lnTo>
                <a:lnTo>
                  <a:pt x="1985" y="660400"/>
                </a:lnTo>
                <a:lnTo>
                  <a:pt x="1985" y="659210"/>
                </a:lnTo>
                <a:lnTo>
                  <a:pt x="1985" y="658416"/>
                </a:lnTo>
                <a:lnTo>
                  <a:pt x="2778" y="655241"/>
                </a:lnTo>
                <a:lnTo>
                  <a:pt x="4366" y="652860"/>
                </a:lnTo>
                <a:lnTo>
                  <a:pt x="1985" y="651272"/>
                </a:lnTo>
                <a:lnTo>
                  <a:pt x="0" y="647700"/>
                </a:lnTo>
                <a:lnTo>
                  <a:pt x="0" y="644922"/>
                </a:lnTo>
                <a:lnTo>
                  <a:pt x="9922" y="491728"/>
                </a:lnTo>
                <a:lnTo>
                  <a:pt x="29369" y="262335"/>
                </a:lnTo>
                <a:lnTo>
                  <a:pt x="40085" y="109141"/>
                </a:lnTo>
                <a:lnTo>
                  <a:pt x="43656" y="32147"/>
                </a:lnTo>
                <a:lnTo>
                  <a:pt x="44450" y="28178"/>
                </a:lnTo>
                <a:lnTo>
                  <a:pt x="48022" y="21828"/>
                </a:lnTo>
                <a:lnTo>
                  <a:pt x="50403" y="19844"/>
                </a:lnTo>
                <a:lnTo>
                  <a:pt x="52388" y="17463"/>
                </a:lnTo>
                <a:lnTo>
                  <a:pt x="56753" y="16272"/>
                </a:lnTo>
                <a:lnTo>
                  <a:pt x="127000" y="10716"/>
                </a:lnTo>
                <a:lnTo>
                  <a:pt x="267891" y="3969"/>
                </a:lnTo>
                <a:close/>
              </a:path>
            </a:pathLst>
          </a:custGeom>
          <a:solidFill>
            <a:srgbClr val="3A5C84"/>
          </a:solidFill>
          <a:ln w="9525">
            <a:noFill/>
            <a:round/>
            <a:headEnd/>
            <a:tailEnd/>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1" name="Freeform: Shape 41">
            <a:extLst>
              <a:ext uri="{FF2B5EF4-FFF2-40B4-BE49-F238E27FC236}">
                <a16:creationId xmlns:a16="http://schemas.microsoft.com/office/drawing/2014/main" id="{44C2CF05-A931-4333-B8E1-16B7A999BAB6}"/>
              </a:ext>
            </a:extLst>
          </p:cNvPr>
          <p:cNvSpPr>
            <a:spLocks/>
          </p:cNvSpPr>
          <p:nvPr/>
        </p:nvSpPr>
        <p:spPr bwMode="auto">
          <a:xfrm>
            <a:off x="7622608" y="448198"/>
            <a:ext cx="4569392" cy="1158511"/>
          </a:xfrm>
          <a:custGeom>
            <a:avLst/>
            <a:gdLst>
              <a:gd name="connsiteX0" fmla="*/ 1319609 w 1838325"/>
              <a:gd name="connsiteY0" fmla="*/ 28575 h 1085850"/>
              <a:gd name="connsiteX1" fmla="*/ 1118791 w 1838325"/>
              <a:gd name="connsiteY1" fmla="*/ 30560 h 1085850"/>
              <a:gd name="connsiteX2" fmla="*/ 917575 w 1838325"/>
              <a:gd name="connsiteY2" fmla="*/ 36116 h 1085850"/>
              <a:gd name="connsiteX3" fmla="*/ 817562 w 1838325"/>
              <a:gd name="connsiteY3" fmla="*/ 40481 h 1085850"/>
              <a:gd name="connsiteX4" fmla="*/ 717550 w 1838325"/>
              <a:gd name="connsiteY4" fmla="*/ 45641 h 1085850"/>
              <a:gd name="connsiteX5" fmla="*/ 519112 w 1838325"/>
              <a:gd name="connsiteY5" fmla="*/ 58341 h 1085850"/>
              <a:gd name="connsiteX6" fmla="*/ 420290 w 1838325"/>
              <a:gd name="connsiteY6" fmla="*/ 66675 h 1085850"/>
              <a:gd name="connsiteX7" fmla="*/ 319087 w 1838325"/>
              <a:gd name="connsiteY7" fmla="*/ 75406 h 1085850"/>
              <a:gd name="connsiteX8" fmla="*/ 217487 w 1838325"/>
              <a:gd name="connsiteY8" fmla="*/ 84931 h 1085850"/>
              <a:gd name="connsiteX9" fmla="*/ 168672 w 1838325"/>
              <a:gd name="connsiteY9" fmla="*/ 90885 h 1085850"/>
              <a:gd name="connsiteX10" fmla="*/ 94853 w 1838325"/>
              <a:gd name="connsiteY10" fmla="*/ 98822 h 1085850"/>
              <a:gd name="connsiteX11" fmla="*/ 45244 w 1838325"/>
              <a:gd name="connsiteY11" fmla="*/ 101997 h 1085850"/>
              <a:gd name="connsiteX12" fmla="*/ 20637 w 1838325"/>
              <a:gd name="connsiteY12" fmla="*/ 101997 h 1085850"/>
              <a:gd name="connsiteX13" fmla="*/ 28178 w 1838325"/>
              <a:gd name="connsiteY13" fmla="*/ 157163 h 1085850"/>
              <a:gd name="connsiteX14" fmla="*/ 37703 w 1838325"/>
              <a:gd name="connsiteY14" fmla="*/ 269081 h 1085850"/>
              <a:gd name="connsiteX15" fmla="*/ 44847 w 1838325"/>
              <a:gd name="connsiteY15" fmla="*/ 438150 h 1085850"/>
              <a:gd name="connsiteX16" fmla="*/ 49609 w 1838325"/>
              <a:gd name="connsiteY16" fmla="*/ 550069 h 1085850"/>
              <a:gd name="connsiteX17" fmla="*/ 60722 w 1838325"/>
              <a:gd name="connsiteY17" fmla="*/ 783035 h 1085850"/>
              <a:gd name="connsiteX18" fmla="*/ 70644 w 1838325"/>
              <a:gd name="connsiteY18" fmla="*/ 1016000 h 1085850"/>
              <a:gd name="connsiteX19" fmla="*/ 119459 w 1838325"/>
              <a:gd name="connsiteY19" fmla="*/ 1008856 h 1085850"/>
              <a:gd name="connsiteX20" fmla="*/ 217487 w 1838325"/>
              <a:gd name="connsiteY20" fmla="*/ 999331 h 1085850"/>
              <a:gd name="connsiteX21" fmla="*/ 365125 w 1838325"/>
              <a:gd name="connsiteY21" fmla="*/ 989806 h 1085850"/>
              <a:gd name="connsiteX22" fmla="*/ 463947 w 1838325"/>
              <a:gd name="connsiteY22" fmla="*/ 986235 h 1085850"/>
              <a:gd name="connsiteX23" fmla="*/ 668337 w 1838325"/>
              <a:gd name="connsiteY23" fmla="*/ 978694 h 1085850"/>
              <a:gd name="connsiteX24" fmla="*/ 872331 w 1838325"/>
              <a:gd name="connsiteY24" fmla="*/ 970360 h 1085850"/>
              <a:gd name="connsiteX25" fmla="*/ 1288653 w 1838325"/>
              <a:gd name="connsiteY25" fmla="*/ 954088 h 1085850"/>
              <a:gd name="connsiteX26" fmla="*/ 1704975 w 1838325"/>
              <a:gd name="connsiteY26" fmla="*/ 937816 h 1085850"/>
              <a:gd name="connsiteX27" fmla="*/ 1700609 w 1838325"/>
              <a:gd name="connsiteY27" fmla="*/ 911622 h 1085850"/>
              <a:gd name="connsiteX28" fmla="*/ 1695053 w 1838325"/>
              <a:gd name="connsiteY28" fmla="*/ 859631 h 1085850"/>
              <a:gd name="connsiteX29" fmla="*/ 1690291 w 1838325"/>
              <a:gd name="connsiteY29" fmla="*/ 781050 h 1085850"/>
              <a:gd name="connsiteX30" fmla="*/ 1687116 w 1838325"/>
              <a:gd name="connsiteY30" fmla="*/ 728663 h 1085850"/>
              <a:gd name="connsiteX31" fmla="*/ 1679178 w 1838325"/>
              <a:gd name="connsiteY31" fmla="*/ 611188 h 1085850"/>
              <a:gd name="connsiteX32" fmla="*/ 1670447 w 1838325"/>
              <a:gd name="connsiteY32" fmla="*/ 494110 h 1085850"/>
              <a:gd name="connsiteX33" fmla="*/ 1660525 w 1838325"/>
              <a:gd name="connsiteY33" fmla="*/ 378222 h 1085850"/>
              <a:gd name="connsiteX34" fmla="*/ 1639491 w 1838325"/>
              <a:gd name="connsiteY34" fmla="*/ 146844 h 1085850"/>
              <a:gd name="connsiteX35" fmla="*/ 1627584 w 1838325"/>
              <a:gd name="connsiteY35" fmla="*/ 30956 h 1085850"/>
              <a:gd name="connsiteX36" fmla="*/ 1625203 w 1838325"/>
              <a:gd name="connsiteY36" fmla="*/ 32147 h 1085850"/>
              <a:gd name="connsiteX37" fmla="*/ 1621631 w 1838325"/>
              <a:gd name="connsiteY37" fmla="*/ 32544 h 1085850"/>
              <a:gd name="connsiteX38" fmla="*/ 1520825 w 1838325"/>
              <a:gd name="connsiteY38" fmla="*/ 30163 h 1085850"/>
              <a:gd name="connsiteX39" fmla="*/ 1316150 w 1838325"/>
              <a:gd name="connsiteY39" fmla="*/ 0 h 1085850"/>
              <a:gd name="connsiteX40" fmla="*/ 1519306 w 1838325"/>
              <a:gd name="connsiteY40" fmla="*/ 1589 h 1085850"/>
              <a:gd name="connsiteX41" fmla="*/ 1621281 w 1838325"/>
              <a:gd name="connsiteY41" fmla="*/ 3575 h 1085850"/>
              <a:gd name="connsiteX42" fmla="*/ 1625646 w 1838325"/>
              <a:gd name="connsiteY42" fmla="*/ 3972 h 1085850"/>
              <a:gd name="connsiteX43" fmla="*/ 1628820 w 1838325"/>
              <a:gd name="connsiteY43" fmla="*/ 5958 h 1085850"/>
              <a:gd name="connsiteX44" fmla="*/ 1632788 w 1838325"/>
              <a:gd name="connsiteY44" fmla="*/ 3575 h 1085850"/>
              <a:gd name="connsiteX45" fmla="*/ 1644295 w 1838325"/>
              <a:gd name="connsiteY45" fmla="*/ 3575 h 1085850"/>
              <a:gd name="connsiteX46" fmla="*/ 1649057 w 1838325"/>
              <a:gd name="connsiteY46" fmla="*/ 6355 h 1085850"/>
              <a:gd name="connsiteX47" fmla="*/ 1651834 w 1838325"/>
              <a:gd name="connsiteY47" fmla="*/ 5163 h 1085850"/>
              <a:gd name="connsiteX48" fmla="*/ 1658183 w 1838325"/>
              <a:gd name="connsiteY48" fmla="*/ 5958 h 1085850"/>
              <a:gd name="connsiteX49" fmla="*/ 1661357 w 1838325"/>
              <a:gd name="connsiteY49" fmla="*/ 9135 h 1085850"/>
              <a:gd name="connsiteX50" fmla="*/ 1676832 w 1838325"/>
              <a:gd name="connsiteY50" fmla="*/ 28596 h 1085850"/>
              <a:gd name="connsiteX51" fmla="*/ 1694291 w 1838325"/>
              <a:gd name="connsiteY51" fmla="*/ 46866 h 1085850"/>
              <a:gd name="connsiteX52" fmla="*/ 1704607 w 1838325"/>
              <a:gd name="connsiteY52" fmla="*/ 55603 h 1085850"/>
              <a:gd name="connsiteX53" fmla="*/ 1715320 w 1838325"/>
              <a:gd name="connsiteY53" fmla="*/ 65930 h 1085850"/>
              <a:gd name="connsiteX54" fmla="*/ 1720875 w 1838325"/>
              <a:gd name="connsiteY54" fmla="*/ 65135 h 1085850"/>
              <a:gd name="connsiteX55" fmla="*/ 1729208 w 1838325"/>
              <a:gd name="connsiteY55" fmla="*/ 69901 h 1085850"/>
              <a:gd name="connsiteX56" fmla="*/ 1732382 w 1838325"/>
              <a:gd name="connsiteY56" fmla="*/ 75462 h 1085850"/>
              <a:gd name="connsiteX57" fmla="*/ 1732779 w 1838325"/>
              <a:gd name="connsiteY57" fmla="*/ 78639 h 1085850"/>
              <a:gd name="connsiteX58" fmla="*/ 1745476 w 1838325"/>
              <a:gd name="connsiteY58" fmla="*/ 195803 h 1085850"/>
              <a:gd name="connsiteX59" fmla="*/ 1768093 w 1838325"/>
              <a:gd name="connsiteY59" fmla="*/ 430130 h 1085850"/>
              <a:gd name="connsiteX60" fmla="*/ 1781187 w 1838325"/>
              <a:gd name="connsiteY60" fmla="*/ 547691 h 1085850"/>
              <a:gd name="connsiteX61" fmla="*/ 1810947 w 1838325"/>
              <a:gd name="connsiteY61" fmla="*/ 780827 h 1085850"/>
              <a:gd name="connsiteX62" fmla="*/ 1838325 w 1838325"/>
              <a:gd name="connsiteY62" fmla="*/ 1013963 h 1085850"/>
              <a:gd name="connsiteX63" fmla="*/ 1838325 w 1838325"/>
              <a:gd name="connsiteY63" fmla="*/ 1017141 h 1085850"/>
              <a:gd name="connsiteX64" fmla="*/ 1835547 w 1838325"/>
              <a:gd name="connsiteY64" fmla="*/ 1021509 h 1085850"/>
              <a:gd name="connsiteX65" fmla="*/ 1833167 w 1838325"/>
              <a:gd name="connsiteY65" fmla="*/ 1022701 h 1085850"/>
              <a:gd name="connsiteX66" fmla="*/ 1830786 w 1838325"/>
              <a:gd name="connsiteY66" fmla="*/ 1025481 h 1085850"/>
              <a:gd name="connsiteX67" fmla="*/ 1824834 w 1838325"/>
              <a:gd name="connsiteY67" fmla="*/ 1028261 h 1085850"/>
              <a:gd name="connsiteX68" fmla="*/ 1821263 w 1838325"/>
              <a:gd name="connsiteY68" fmla="*/ 1029056 h 1085850"/>
              <a:gd name="connsiteX69" fmla="*/ 1397889 w 1838325"/>
              <a:gd name="connsiteY69" fmla="*/ 1043354 h 1085850"/>
              <a:gd name="connsiteX70" fmla="*/ 974515 w 1838325"/>
              <a:gd name="connsiteY70" fmla="*/ 1057254 h 1085850"/>
              <a:gd name="connsiteX71" fmla="*/ 765010 w 1838325"/>
              <a:gd name="connsiteY71" fmla="*/ 1064403 h 1085850"/>
              <a:gd name="connsiteX72" fmla="*/ 555505 w 1838325"/>
              <a:gd name="connsiteY72" fmla="*/ 1071155 h 1085850"/>
              <a:gd name="connsiteX73" fmla="*/ 451943 w 1838325"/>
              <a:gd name="connsiteY73" fmla="*/ 1075921 h 1085850"/>
              <a:gd name="connsiteX74" fmla="*/ 296402 w 1838325"/>
              <a:gd name="connsiteY74" fmla="*/ 1082276 h 1085850"/>
              <a:gd name="connsiteX75" fmla="*/ 192840 w 1838325"/>
              <a:gd name="connsiteY75" fmla="*/ 1083070 h 1085850"/>
              <a:gd name="connsiteX76" fmla="*/ 141654 w 1838325"/>
              <a:gd name="connsiteY76" fmla="*/ 1080687 h 1085850"/>
              <a:gd name="connsiteX77" fmla="*/ 138480 w 1838325"/>
              <a:gd name="connsiteY77" fmla="*/ 1083864 h 1085850"/>
              <a:gd name="connsiteX78" fmla="*/ 129750 w 1838325"/>
              <a:gd name="connsiteY78" fmla="*/ 1085850 h 1085850"/>
              <a:gd name="connsiteX79" fmla="*/ 124989 w 1838325"/>
              <a:gd name="connsiteY79" fmla="*/ 1084659 h 1085850"/>
              <a:gd name="connsiteX80" fmla="*/ 107530 w 1838325"/>
              <a:gd name="connsiteY80" fmla="*/ 1073141 h 1085850"/>
              <a:gd name="connsiteX81" fmla="*/ 90468 w 1838325"/>
              <a:gd name="connsiteY81" fmla="*/ 1060432 h 1085850"/>
              <a:gd name="connsiteX82" fmla="*/ 74200 w 1838325"/>
              <a:gd name="connsiteY82" fmla="*/ 1050105 h 1085850"/>
              <a:gd name="connsiteX83" fmla="*/ 57535 w 1838325"/>
              <a:gd name="connsiteY83" fmla="*/ 1039382 h 1085850"/>
              <a:gd name="connsiteX84" fmla="*/ 55154 w 1838325"/>
              <a:gd name="connsiteY84" fmla="*/ 1039382 h 1085850"/>
              <a:gd name="connsiteX85" fmla="*/ 50392 w 1838325"/>
              <a:gd name="connsiteY85" fmla="*/ 1035410 h 1085850"/>
              <a:gd name="connsiteX86" fmla="*/ 49599 w 1838325"/>
              <a:gd name="connsiteY86" fmla="*/ 1033027 h 1085850"/>
              <a:gd name="connsiteX87" fmla="*/ 46821 w 1838325"/>
              <a:gd name="connsiteY87" fmla="*/ 1031041 h 1085850"/>
              <a:gd name="connsiteX88" fmla="*/ 43250 w 1838325"/>
              <a:gd name="connsiteY88" fmla="*/ 1025481 h 1085850"/>
              <a:gd name="connsiteX89" fmla="*/ 42853 w 1838325"/>
              <a:gd name="connsiteY89" fmla="*/ 1021509 h 1085850"/>
              <a:gd name="connsiteX90" fmla="*/ 32934 w 1838325"/>
              <a:gd name="connsiteY90" fmla="*/ 789962 h 1085850"/>
              <a:gd name="connsiteX91" fmla="*/ 21824 w 1838325"/>
              <a:gd name="connsiteY91" fmla="*/ 558415 h 1085850"/>
              <a:gd name="connsiteX92" fmla="*/ 14285 w 1838325"/>
              <a:gd name="connsiteY92" fmla="*/ 443237 h 1085850"/>
              <a:gd name="connsiteX93" fmla="*/ 3175 w 1838325"/>
              <a:gd name="connsiteY93" fmla="*/ 268881 h 1085850"/>
              <a:gd name="connsiteX94" fmla="*/ 0 w 1838325"/>
              <a:gd name="connsiteY94" fmla="*/ 152909 h 1085850"/>
              <a:gd name="connsiteX95" fmla="*/ 1587 w 1838325"/>
              <a:gd name="connsiteY95" fmla="*/ 95717 h 1085850"/>
              <a:gd name="connsiteX96" fmla="*/ 2778 w 1838325"/>
              <a:gd name="connsiteY96" fmla="*/ 91348 h 1085850"/>
              <a:gd name="connsiteX97" fmla="*/ 8730 w 1838325"/>
              <a:gd name="connsiteY97" fmla="*/ 86979 h 1085850"/>
              <a:gd name="connsiteX98" fmla="*/ 13094 w 1838325"/>
              <a:gd name="connsiteY98" fmla="*/ 86979 h 1085850"/>
              <a:gd name="connsiteX99" fmla="*/ 13491 w 1838325"/>
              <a:gd name="connsiteY99" fmla="*/ 86185 h 1085850"/>
              <a:gd name="connsiteX100" fmla="*/ 13888 w 1838325"/>
              <a:gd name="connsiteY100" fmla="*/ 86185 h 1085850"/>
              <a:gd name="connsiteX101" fmla="*/ 60709 w 1838325"/>
              <a:gd name="connsiteY101" fmla="*/ 75064 h 1085850"/>
              <a:gd name="connsiteX102" fmla="*/ 157922 w 1838325"/>
              <a:gd name="connsiteY102" fmla="*/ 59575 h 1085850"/>
              <a:gd name="connsiteX103" fmla="*/ 305925 w 1838325"/>
              <a:gd name="connsiteY103" fmla="*/ 47263 h 1085850"/>
              <a:gd name="connsiteX104" fmla="*/ 403138 w 1838325"/>
              <a:gd name="connsiteY104" fmla="*/ 40114 h 1085850"/>
              <a:gd name="connsiteX105" fmla="*/ 504716 w 1838325"/>
              <a:gd name="connsiteY105" fmla="*/ 31376 h 1085850"/>
              <a:gd name="connsiteX106" fmla="*/ 707079 w 1838325"/>
              <a:gd name="connsiteY106" fmla="*/ 17873 h 1085850"/>
              <a:gd name="connsiteX107" fmla="*/ 808657 w 1838325"/>
              <a:gd name="connsiteY107" fmla="*/ 12312 h 1085850"/>
              <a:gd name="connsiteX108" fmla="*/ 909838 w 1838325"/>
              <a:gd name="connsiteY108" fmla="*/ 7944 h 1085850"/>
              <a:gd name="connsiteX109" fmla="*/ 1112994 w 1838325"/>
              <a:gd name="connsiteY109" fmla="*/ 1986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1838325" h="1085850">
                <a:moveTo>
                  <a:pt x="1319609" y="28575"/>
                </a:moveTo>
                <a:lnTo>
                  <a:pt x="1118791" y="30560"/>
                </a:lnTo>
                <a:lnTo>
                  <a:pt x="917575" y="36116"/>
                </a:lnTo>
                <a:lnTo>
                  <a:pt x="817562" y="40481"/>
                </a:lnTo>
                <a:lnTo>
                  <a:pt x="717550" y="45641"/>
                </a:lnTo>
                <a:lnTo>
                  <a:pt x="519112" y="58341"/>
                </a:lnTo>
                <a:lnTo>
                  <a:pt x="420290" y="66675"/>
                </a:lnTo>
                <a:lnTo>
                  <a:pt x="319087" y="75406"/>
                </a:lnTo>
                <a:lnTo>
                  <a:pt x="217487" y="84931"/>
                </a:lnTo>
                <a:lnTo>
                  <a:pt x="168672" y="90885"/>
                </a:lnTo>
                <a:lnTo>
                  <a:pt x="94853" y="98822"/>
                </a:lnTo>
                <a:lnTo>
                  <a:pt x="45244" y="101997"/>
                </a:lnTo>
                <a:lnTo>
                  <a:pt x="20637" y="101997"/>
                </a:lnTo>
                <a:lnTo>
                  <a:pt x="28178" y="157163"/>
                </a:lnTo>
                <a:lnTo>
                  <a:pt x="37703" y="269081"/>
                </a:lnTo>
                <a:lnTo>
                  <a:pt x="44847" y="438150"/>
                </a:lnTo>
                <a:lnTo>
                  <a:pt x="49609" y="550069"/>
                </a:lnTo>
                <a:lnTo>
                  <a:pt x="60722" y="783035"/>
                </a:lnTo>
                <a:lnTo>
                  <a:pt x="70644" y="1016000"/>
                </a:lnTo>
                <a:lnTo>
                  <a:pt x="119459" y="1008856"/>
                </a:lnTo>
                <a:lnTo>
                  <a:pt x="217487" y="999331"/>
                </a:lnTo>
                <a:lnTo>
                  <a:pt x="365125" y="989806"/>
                </a:lnTo>
                <a:lnTo>
                  <a:pt x="463947" y="986235"/>
                </a:lnTo>
                <a:lnTo>
                  <a:pt x="668337" y="978694"/>
                </a:lnTo>
                <a:lnTo>
                  <a:pt x="872331" y="970360"/>
                </a:lnTo>
                <a:lnTo>
                  <a:pt x="1288653" y="954088"/>
                </a:lnTo>
                <a:lnTo>
                  <a:pt x="1704975" y="937816"/>
                </a:lnTo>
                <a:lnTo>
                  <a:pt x="1700609" y="911622"/>
                </a:lnTo>
                <a:lnTo>
                  <a:pt x="1695053" y="859631"/>
                </a:lnTo>
                <a:lnTo>
                  <a:pt x="1690291" y="781050"/>
                </a:lnTo>
                <a:lnTo>
                  <a:pt x="1687116" y="728663"/>
                </a:lnTo>
                <a:lnTo>
                  <a:pt x="1679178" y="611188"/>
                </a:lnTo>
                <a:lnTo>
                  <a:pt x="1670447" y="494110"/>
                </a:lnTo>
                <a:lnTo>
                  <a:pt x="1660525" y="378222"/>
                </a:lnTo>
                <a:lnTo>
                  <a:pt x="1639491" y="146844"/>
                </a:lnTo>
                <a:lnTo>
                  <a:pt x="1627584" y="30956"/>
                </a:lnTo>
                <a:lnTo>
                  <a:pt x="1625203" y="32147"/>
                </a:lnTo>
                <a:lnTo>
                  <a:pt x="1621631" y="32544"/>
                </a:lnTo>
                <a:lnTo>
                  <a:pt x="1520825" y="30163"/>
                </a:lnTo>
                <a:close/>
                <a:moveTo>
                  <a:pt x="1316150" y="0"/>
                </a:moveTo>
                <a:lnTo>
                  <a:pt x="1519306" y="1589"/>
                </a:lnTo>
                <a:lnTo>
                  <a:pt x="1621281" y="3575"/>
                </a:lnTo>
                <a:lnTo>
                  <a:pt x="1625646" y="3972"/>
                </a:lnTo>
                <a:lnTo>
                  <a:pt x="1628820" y="5958"/>
                </a:lnTo>
                <a:lnTo>
                  <a:pt x="1632788" y="3575"/>
                </a:lnTo>
                <a:lnTo>
                  <a:pt x="1644295" y="3575"/>
                </a:lnTo>
                <a:lnTo>
                  <a:pt x="1649057" y="6355"/>
                </a:lnTo>
                <a:lnTo>
                  <a:pt x="1651834" y="5163"/>
                </a:lnTo>
                <a:lnTo>
                  <a:pt x="1658183" y="5958"/>
                </a:lnTo>
                <a:lnTo>
                  <a:pt x="1661357" y="9135"/>
                </a:lnTo>
                <a:lnTo>
                  <a:pt x="1676832" y="28596"/>
                </a:lnTo>
                <a:lnTo>
                  <a:pt x="1694291" y="46866"/>
                </a:lnTo>
                <a:lnTo>
                  <a:pt x="1704607" y="55603"/>
                </a:lnTo>
                <a:lnTo>
                  <a:pt x="1715320" y="65930"/>
                </a:lnTo>
                <a:lnTo>
                  <a:pt x="1720875" y="65135"/>
                </a:lnTo>
                <a:lnTo>
                  <a:pt x="1729208" y="69901"/>
                </a:lnTo>
                <a:lnTo>
                  <a:pt x="1732382" y="75462"/>
                </a:lnTo>
                <a:lnTo>
                  <a:pt x="1732779" y="78639"/>
                </a:lnTo>
                <a:lnTo>
                  <a:pt x="1745476" y="195803"/>
                </a:lnTo>
                <a:lnTo>
                  <a:pt x="1768093" y="430130"/>
                </a:lnTo>
                <a:lnTo>
                  <a:pt x="1781187" y="547691"/>
                </a:lnTo>
                <a:lnTo>
                  <a:pt x="1810947" y="780827"/>
                </a:lnTo>
                <a:lnTo>
                  <a:pt x="1838325" y="1013963"/>
                </a:lnTo>
                <a:lnTo>
                  <a:pt x="1838325" y="1017141"/>
                </a:lnTo>
                <a:lnTo>
                  <a:pt x="1835547" y="1021509"/>
                </a:lnTo>
                <a:lnTo>
                  <a:pt x="1833167" y="1022701"/>
                </a:lnTo>
                <a:lnTo>
                  <a:pt x="1830786" y="1025481"/>
                </a:lnTo>
                <a:lnTo>
                  <a:pt x="1824834" y="1028261"/>
                </a:lnTo>
                <a:lnTo>
                  <a:pt x="1821263" y="1029056"/>
                </a:lnTo>
                <a:lnTo>
                  <a:pt x="1397889" y="1043354"/>
                </a:lnTo>
                <a:lnTo>
                  <a:pt x="974515" y="1057254"/>
                </a:lnTo>
                <a:lnTo>
                  <a:pt x="765010" y="1064403"/>
                </a:lnTo>
                <a:lnTo>
                  <a:pt x="555505" y="1071155"/>
                </a:lnTo>
                <a:lnTo>
                  <a:pt x="451943" y="1075921"/>
                </a:lnTo>
                <a:lnTo>
                  <a:pt x="296402" y="1082276"/>
                </a:lnTo>
                <a:lnTo>
                  <a:pt x="192840" y="1083070"/>
                </a:lnTo>
                <a:lnTo>
                  <a:pt x="141654" y="1080687"/>
                </a:lnTo>
                <a:lnTo>
                  <a:pt x="138480" y="1083864"/>
                </a:lnTo>
                <a:lnTo>
                  <a:pt x="129750" y="1085850"/>
                </a:lnTo>
                <a:lnTo>
                  <a:pt x="124989" y="1084659"/>
                </a:lnTo>
                <a:lnTo>
                  <a:pt x="107530" y="1073141"/>
                </a:lnTo>
                <a:lnTo>
                  <a:pt x="90468" y="1060432"/>
                </a:lnTo>
                <a:lnTo>
                  <a:pt x="74200" y="1050105"/>
                </a:lnTo>
                <a:lnTo>
                  <a:pt x="57535" y="1039382"/>
                </a:lnTo>
                <a:lnTo>
                  <a:pt x="55154" y="1039382"/>
                </a:lnTo>
                <a:lnTo>
                  <a:pt x="50392" y="1035410"/>
                </a:lnTo>
                <a:lnTo>
                  <a:pt x="49599" y="1033027"/>
                </a:lnTo>
                <a:lnTo>
                  <a:pt x="46821" y="1031041"/>
                </a:lnTo>
                <a:lnTo>
                  <a:pt x="43250" y="1025481"/>
                </a:lnTo>
                <a:lnTo>
                  <a:pt x="42853" y="1021509"/>
                </a:lnTo>
                <a:lnTo>
                  <a:pt x="32934" y="789962"/>
                </a:lnTo>
                <a:lnTo>
                  <a:pt x="21824" y="558415"/>
                </a:lnTo>
                <a:lnTo>
                  <a:pt x="14285" y="443237"/>
                </a:lnTo>
                <a:lnTo>
                  <a:pt x="3175" y="268881"/>
                </a:lnTo>
                <a:lnTo>
                  <a:pt x="0" y="152909"/>
                </a:lnTo>
                <a:lnTo>
                  <a:pt x="1587" y="95717"/>
                </a:lnTo>
                <a:lnTo>
                  <a:pt x="2778" y="91348"/>
                </a:lnTo>
                <a:lnTo>
                  <a:pt x="8730" y="86979"/>
                </a:lnTo>
                <a:lnTo>
                  <a:pt x="13094" y="86979"/>
                </a:lnTo>
                <a:lnTo>
                  <a:pt x="13491" y="86185"/>
                </a:lnTo>
                <a:lnTo>
                  <a:pt x="13888" y="86185"/>
                </a:lnTo>
                <a:lnTo>
                  <a:pt x="60709" y="75064"/>
                </a:lnTo>
                <a:lnTo>
                  <a:pt x="157922" y="59575"/>
                </a:lnTo>
                <a:lnTo>
                  <a:pt x="305925" y="47263"/>
                </a:lnTo>
                <a:lnTo>
                  <a:pt x="403138" y="40114"/>
                </a:lnTo>
                <a:lnTo>
                  <a:pt x="504716" y="31376"/>
                </a:lnTo>
                <a:lnTo>
                  <a:pt x="707079" y="17873"/>
                </a:lnTo>
                <a:lnTo>
                  <a:pt x="808657" y="12312"/>
                </a:lnTo>
                <a:lnTo>
                  <a:pt x="909838" y="7944"/>
                </a:lnTo>
                <a:lnTo>
                  <a:pt x="1112994" y="1986"/>
                </a:lnTo>
                <a:close/>
              </a:path>
            </a:pathLst>
          </a:custGeom>
          <a:solidFill>
            <a:srgbClr val="C13018"/>
          </a:solidFill>
          <a:ln w="9525">
            <a:noFill/>
            <a:round/>
            <a:headEnd/>
            <a:tailEnd/>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2" name="Freeform 204">
            <a:extLst>
              <a:ext uri="{FF2B5EF4-FFF2-40B4-BE49-F238E27FC236}">
                <a16:creationId xmlns:a16="http://schemas.microsoft.com/office/drawing/2014/main" id="{F38378E2-04B6-44F4-9531-513CA8D64099}"/>
              </a:ext>
            </a:extLst>
          </p:cNvPr>
          <p:cNvSpPr>
            <a:spLocks/>
          </p:cNvSpPr>
          <p:nvPr/>
        </p:nvSpPr>
        <p:spPr bwMode="auto">
          <a:xfrm>
            <a:off x="9527471" y="3325619"/>
            <a:ext cx="2539399" cy="1064222"/>
          </a:xfrm>
          <a:custGeom>
            <a:avLst/>
            <a:gdLst>
              <a:gd name="T0" fmla="*/ 4081 w 4107"/>
              <a:gd name="T1" fmla="*/ 660 h 1856"/>
              <a:gd name="T2" fmla="*/ 4022 w 4107"/>
              <a:gd name="T3" fmla="*/ 213 h 1856"/>
              <a:gd name="T4" fmla="*/ 3976 w 4107"/>
              <a:gd name="T5" fmla="*/ 73 h 1856"/>
              <a:gd name="T6" fmla="*/ 3939 w 4107"/>
              <a:gd name="T7" fmla="*/ 36 h 1856"/>
              <a:gd name="T8" fmla="*/ 3914 w 4107"/>
              <a:gd name="T9" fmla="*/ 23 h 1856"/>
              <a:gd name="T10" fmla="*/ 3875 w 4107"/>
              <a:gd name="T11" fmla="*/ 3 h 1856"/>
              <a:gd name="T12" fmla="*/ 3840 w 4107"/>
              <a:gd name="T13" fmla="*/ 8 h 1856"/>
              <a:gd name="T14" fmla="*/ 3839 w 4107"/>
              <a:gd name="T15" fmla="*/ 8 h 1856"/>
              <a:gd name="T16" fmla="*/ 3813 w 4107"/>
              <a:gd name="T17" fmla="*/ 0 h 1856"/>
              <a:gd name="T18" fmla="*/ 1934 w 4107"/>
              <a:gd name="T19" fmla="*/ 36 h 1856"/>
              <a:gd name="T20" fmla="*/ 758 w 4107"/>
              <a:gd name="T21" fmla="*/ 65 h 1856"/>
              <a:gd name="T22" fmla="*/ 54 w 4107"/>
              <a:gd name="T23" fmla="*/ 113 h 1856"/>
              <a:gd name="T24" fmla="*/ 31 w 4107"/>
              <a:gd name="T25" fmla="*/ 130 h 1856"/>
              <a:gd name="T26" fmla="*/ 42 w 4107"/>
              <a:gd name="T27" fmla="*/ 162 h 1856"/>
              <a:gd name="T28" fmla="*/ 289 w 4107"/>
              <a:gd name="T29" fmla="*/ 168 h 1856"/>
              <a:gd name="T30" fmla="*/ 1464 w 4107"/>
              <a:gd name="T31" fmla="*/ 136 h 1856"/>
              <a:gd name="T32" fmla="*/ 2869 w 4107"/>
              <a:gd name="T33" fmla="*/ 98 h 1856"/>
              <a:gd name="T34" fmla="*/ 3828 w 4107"/>
              <a:gd name="T35" fmla="*/ 268 h 1856"/>
              <a:gd name="T36" fmla="*/ 3873 w 4107"/>
              <a:gd name="T37" fmla="*/ 1195 h 1856"/>
              <a:gd name="T38" fmla="*/ 3403 w 4107"/>
              <a:gd name="T39" fmla="*/ 1585 h 1856"/>
              <a:gd name="T40" fmla="*/ 1989 w 4107"/>
              <a:gd name="T41" fmla="*/ 1608 h 1856"/>
              <a:gd name="T42" fmla="*/ 1043 w 4107"/>
              <a:gd name="T43" fmla="*/ 1607 h 1856"/>
              <a:gd name="T44" fmla="*/ 466 w 4107"/>
              <a:gd name="T45" fmla="*/ 1592 h 1856"/>
              <a:gd name="T46" fmla="*/ 123 w 4107"/>
              <a:gd name="T47" fmla="*/ 1603 h 1856"/>
              <a:gd name="T48" fmla="*/ 125 w 4107"/>
              <a:gd name="T49" fmla="*/ 1599 h 1856"/>
              <a:gd name="T50" fmla="*/ 125 w 4107"/>
              <a:gd name="T51" fmla="*/ 1568 h 1856"/>
              <a:gd name="T52" fmla="*/ 119 w 4107"/>
              <a:gd name="T53" fmla="*/ 1388 h 1856"/>
              <a:gd name="T54" fmla="*/ 94 w 4107"/>
              <a:gd name="T55" fmla="*/ 871 h 1856"/>
              <a:gd name="T56" fmla="*/ 80 w 4107"/>
              <a:gd name="T57" fmla="*/ 529 h 1856"/>
              <a:gd name="T58" fmla="*/ 74 w 4107"/>
              <a:gd name="T59" fmla="*/ 308 h 1856"/>
              <a:gd name="T60" fmla="*/ 46 w 4107"/>
              <a:gd name="T61" fmla="*/ 181 h 1856"/>
              <a:gd name="T62" fmla="*/ 24 w 4107"/>
              <a:gd name="T63" fmla="*/ 174 h 1856"/>
              <a:gd name="T64" fmla="*/ 9 w 4107"/>
              <a:gd name="T65" fmla="*/ 220 h 1856"/>
              <a:gd name="T66" fmla="*/ 2 w 4107"/>
              <a:gd name="T67" fmla="*/ 426 h 1856"/>
              <a:gd name="T68" fmla="*/ 10 w 4107"/>
              <a:gd name="T69" fmla="*/ 688 h 1856"/>
              <a:gd name="T70" fmla="*/ 18 w 4107"/>
              <a:gd name="T71" fmla="*/ 1052 h 1856"/>
              <a:gd name="T72" fmla="*/ 31 w 4107"/>
              <a:gd name="T73" fmla="*/ 1509 h 1856"/>
              <a:gd name="T74" fmla="*/ 41 w 4107"/>
              <a:gd name="T75" fmla="*/ 1614 h 1856"/>
              <a:gd name="T76" fmla="*/ 71 w 4107"/>
              <a:gd name="T77" fmla="*/ 1637 h 1856"/>
              <a:gd name="T78" fmla="*/ 72 w 4107"/>
              <a:gd name="T79" fmla="*/ 1643 h 1856"/>
              <a:gd name="T80" fmla="*/ 62 w 4107"/>
              <a:gd name="T81" fmla="*/ 1663 h 1856"/>
              <a:gd name="T82" fmla="*/ 72 w 4107"/>
              <a:gd name="T83" fmla="*/ 1694 h 1856"/>
              <a:gd name="T84" fmla="*/ 120 w 4107"/>
              <a:gd name="T85" fmla="*/ 1765 h 1856"/>
              <a:gd name="T86" fmla="*/ 206 w 4107"/>
              <a:gd name="T87" fmla="*/ 1822 h 1856"/>
              <a:gd name="T88" fmla="*/ 381 w 4107"/>
              <a:gd name="T89" fmla="*/ 1856 h 1856"/>
              <a:gd name="T90" fmla="*/ 610 w 4107"/>
              <a:gd name="T91" fmla="*/ 1844 h 1856"/>
              <a:gd name="T92" fmla="*/ 729 w 4107"/>
              <a:gd name="T93" fmla="*/ 1833 h 1856"/>
              <a:gd name="T94" fmla="*/ 794 w 4107"/>
              <a:gd name="T95" fmla="*/ 1833 h 1856"/>
              <a:gd name="T96" fmla="*/ 831 w 4107"/>
              <a:gd name="T97" fmla="*/ 1837 h 1856"/>
              <a:gd name="T98" fmla="*/ 867 w 4107"/>
              <a:gd name="T99" fmla="*/ 1822 h 1856"/>
              <a:gd name="T100" fmla="*/ 1221 w 4107"/>
              <a:gd name="T101" fmla="*/ 1805 h 1856"/>
              <a:gd name="T102" fmla="*/ 1812 w 4107"/>
              <a:gd name="T103" fmla="*/ 1805 h 1856"/>
              <a:gd name="T104" fmla="*/ 2658 w 4107"/>
              <a:gd name="T105" fmla="*/ 1831 h 1856"/>
              <a:gd name="T106" fmla="*/ 3075 w 4107"/>
              <a:gd name="T107" fmla="*/ 1834 h 1856"/>
              <a:gd name="T108" fmla="*/ 3481 w 4107"/>
              <a:gd name="T109" fmla="*/ 1820 h 1856"/>
              <a:gd name="T110" fmla="*/ 3770 w 4107"/>
              <a:gd name="T111" fmla="*/ 1794 h 1856"/>
              <a:gd name="T112" fmla="*/ 3939 w 4107"/>
              <a:gd name="T113" fmla="*/ 1776 h 1856"/>
              <a:gd name="T114" fmla="*/ 4035 w 4107"/>
              <a:gd name="T115" fmla="*/ 1748 h 1856"/>
              <a:gd name="T116" fmla="*/ 4071 w 4107"/>
              <a:gd name="T117" fmla="*/ 1719 h 1856"/>
              <a:gd name="T118" fmla="*/ 4076 w 4107"/>
              <a:gd name="T119" fmla="*/ 1664 h 1856"/>
              <a:gd name="T120" fmla="*/ 4086 w 4107"/>
              <a:gd name="T121" fmla="*/ 1554 h 1856"/>
              <a:gd name="T122" fmla="*/ 4107 w 4107"/>
              <a:gd name="T123" fmla="*/ 1157 h 1856"/>
              <a:gd name="T124" fmla="*/ 4092 w 4107"/>
              <a:gd name="T125" fmla="*/ 858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07" h="1856">
                <a:moveTo>
                  <a:pt x="4092" y="858"/>
                </a:moveTo>
                <a:lnTo>
                  <a:pt x="4081" y="660"/>
                </a:lnTo>
                <a:lnTo>
                  <a:pt x="4051" y="359"/>
                </a:lnTo>
                <a:lnTo>
                  <a:pt x="4022" y="213"/>
                </a:lnTo>
                <a:lnTo>
                  <a:pt x="3993" y="118"/>
                </a:lnTo>
                <a:lnTo>
                  <a:pt x="3976" y="73"/>
                </a:lnTo>
                <a:lnTo>
                  <a:pt x="3967" y="54"/>
                </a:lnTo>
                <a:lnTo>
                  <a:pt x="3939" y="36"/>
                </a:lnTo>
                <a:lnTo>
                  <a:pt x="3923" y="34"/>
                </a:lnTo>
                <a:lnTo>
                  <a:pt x="3914" y="23"/>
                </a:lnTo>
                <a:lnTo>
                  <a:pt x="3895" y="9"/>
                </a:lnTo>
                <a:lnTo>
                  <a:pt x="3875" y="3"/>
                </a:lnTo>
                <a:lnTo>
                  <a:pt x="3852" y="4"/>
                </a:lnTo>
                <a:lnTo>
                  <a:pt x="3840" y="8"/>
                </a:lnTo>
                <a:lnTo>
                  <a:pt x="3839" y="8"/>
                </a:lnTo>
                <a:lnTo>
                  <a:pt x="3839" y="8"/>
                </a:lnTo>
                <a:lnTo>
                  <a:pt x="3828" y="1"/>
                </a:lnTo>
                <a:lnTo>
                  <a:pt x="3813" y="0"/>
                </a:lnTo>
                <a:lnTo>
                  <a:pt x="2873" y="14"/>
                </a:lnTo>
                <a:lnTo>
                  <a:pt x="1934" y="36"/>
                </a:lnTo>
                <a:lnTo>
                  <a:pt x="1464" y="47"/>
                </a:lnTo>
                <a:lnTo>
                  <a:pt x="758" y="65"/>
                </a:lnTo>
                <a:lnTo>
                  <a:pt x="289" y="91"/>
                </a:lnTo>
                <a:lnTo>
                  <a:pt x="54" y="113"/>
                </a:lnTo>
                <a:lnTo>
                  <a:pt x="44" y="115"/>
                </a:lnTo>
                <a:lnTo>
                  <a:pt x="31" y="130"/>
                </a:lnTo>
                <a:lnTo>
                  <a:pt x="31" y="148"/>
                </a:lnTo>
                <a:lnTo>
                  <a:pt x="42" y="162"/>
                </a:lnTo>
                <a:lnTo>
                  <a:pt x="54" y="165"/>
                </a:lnTo>
                <a:lnTo>
                  <a:pt x="289" y="168"/>
                </a:lnTo>
                <a:lnTo>
                  <a:pt x="759" y="162"/>
                </a:lnTo>
                <a:lnTo>
                  <a:pt x="1464" y="136"/>
                </a:lnTo>
                <a:lnTo>
                  <a:pt x="1934" y="121"/>
                </a:lnTo>
                <a:lnTo>
                  <a:pt x="2869" y="98"/>
                </a:lnTo>
                <a:lnTo>
                  <a:pt x="3806" y="83"/>
                </a:lnTo>
                <a:lnTo>
                  <a:pt x="3828" y="268"/>
                </a:lnTo>
                <a:lnTo>
                  <a:pt x="3856" y="639"/>
                </a:lnTo>
                <a:lnTo>
                  <a:pt x="3873" y="1195"/>
                </a:lnTo>
                <a:lnTo>
                  <a:pt x="3874" y="1568"/>
                </a:lnTo>
                <a:lnTo>
                  <a:pt x="3403" y="1585"/>
                </a:lnTo>
                <a:lnTo>
                  <a:pt x="2461" y="1605"/>
                </a:lnTo>
                <a:lnTo>
                  <a:pt x="1989" y="1608"/>
                </a:lnTo>
                <a:lnTo>
                  <a:pt x="1516" y="1611"/>
                </a:lnTo>
                <a:lnTo>
                  <a:pt x="1043" y="1607"/>
                </a:lnTo>
                <a:lnTo>
                  <a:pt x="815" y="1602"/>
                </a:lnTo>
                <a:lnTo>
                  <a:pt x="466" y="1592"/>
                </a:lnTo>
                <a:lnTo>
                  <a:pt x="236" y="1596"/>
                </a:lnTo>
                <a:lnTo>
                  <a:pt x="123" y="1603"/>
                </a:lnTo>
                <a:lnTo>
                  <a:pt x="124" y="1602"/>
                </a:lnTo>
                <a:lnTo>
                  <a:pt x="125" y="1599"/>
                </a:lnTo>
                <a:lnTo>
                  <a:pt x="131" y="1589"/>
                </a:lnTo>
                <a:lnTo>
                  <a:pt x="125" y="1568"/>
                </a:lnTo>
                <a:lnTo>
                  <a:pt x="119" y="1561"/>
                </a:lnTo>
                <a:lnTo>
                  <a:pt x="119" y="1388"/>
                </a:lnTo>
                <a:lnTo>
                  <a:pt x="102" y="1043"/>
                </a:lnTo>
                <a:lnTo>
                  <a:pt x="94" y="871"/>
                </a:lnTo>
                <a:lnTo>
                  <a:pt x="88" y="700"/>
                </a:lnTo>
                <a:lnTo>
                  <a:pt x="80" y="529"/>
                </a:lnTo>
                <a:lnTo>
                  <a:pt x="79" y="442"/>
                </a:lnTo>
                <a:lnTo>
                  <a:pt x="74" y="308"/>
                </a:lnTo>
                <a:lnTo>
                  <a:pt x="59" y="222"/>
                </a:lnTo>
                <a:lnTo>
                  <a:pt x="46" y="181"/>
                </a:lnTo>
                <a:lnTo>
                  <a:pt x="41" y="174"/>
                </a:lnTo>
                <a:lnTo>
                  <a:pt x="24" y="174"/>
                </a:lnTo>
                <a:lnTo>
                  <a:pt x="19" y="181"/>
                </a:lnTo>
                <a:lnTo>
                  <a:pt x="9" y="220"/>
                </a:lnTo>
                <a:lnTo>
                  <a:pt x="0" y="301"/>
                </a:lnTo>
                <a:lnTo>
                  <a:pt x="2" y="426"/>
                </a:lnTo>
                <a:lnTo>
                  <a:pt x="6" y="507"/>
                </a:lnTo>
                <a:lnTo>
                  <a:pt x="10" y="688"/>
                </a:lnTo>
                <a:lnTo>
                  <a:pt x="15" y="871"/>
                </a:lnTo>
                <a:lnTo>
                  <a:pt x="18" y="1052"/>
                </a:lnTo>
                <a:lnTo>
                  <a:pt x="23" y="1326"/>
                </a:lnTo>
                <a:lnTo>
                  <a:pt x="31" y="1509"/>
                </a:lnTo>
                <a:lnTo>
                  <a:pt x="39" y="1599"/>
                </a:lnTo>
                <a:lnTo>
                  <a:pt x="41" y="1614"/>
                </a:lnTo>
                <a:lnTo>
                  <a:pt x="59" y="1633"/>
                </a:lnTo>
                <a:lnTo>
                  <a:pt x="71" y="1637"/>
                </a:lnTo>
                <a:lnTo>
                  <a:pt x="71" y="1641"/>
                </a:lnTo>
                <a:lnTo>
                  <a:pt x="72" y="1643"/>
                </a:lnTo>
                <a:lnTo>
                  <a:pt x="66" y="1649"/>
                </a:lnTo>
                <a:lnTo>
                  <a:pt x="62" y="1663"/>
                </a:lnTo>
                <a:lnTo>
                  <a:pt x="65" y="1672"/>
                </a:lnTo>
                <a:lnTo>
                  <a:pt x="72" y="1694"/>
                </a:lnTo>
                <a:lnTo>
                  <a:pt x="93" y="1733"/>
                </a:lnTo>
                <a:lnTo>
                  <a:pt x="120" y="1765"/>
                </a:lnTo>
                <a:lnTo>
                  <a:pt x="151" y="1791"/>
                </a:lnTo>
                <a:lnTo>
                  <a:pt x="206" y="1822"/>
                </a:lnTo>
                <a:lnTo>
                  <a:pt x="289" y="1846"/>
                </a:lnTo>
                <a:lnTo>
                  <a:pt x="381" y="1856"/>
                </a:lnTo>
                <a:lnTo>
                  <a:pt x="475" y="1856"/>
                </a:lnTo>
                <a:lnTo>
                  <a:pt x="610" y="1844"/>
                </a:lnTo>
                <a:lnTo>
                  <a:pt x="687" y="1837"/>
                </a:lnTo>
                <a:lnTo>
                  <a:pt x="729" y="1833"/>
                </a:lnTo>
                <a:lnTo>
                  <a:pt x="772" y="1829"/>
                </a:lnTo>
                <a:lnTo>
                  <a:pt x="794" y="1833"/>
                </a:lnTo>
                <a:lnTo>
                  <a:pt x="815" y="1835"/>
                </a:lnTo>
                <a:lnTo>
                  <a:pt x="831" y="1837"/>
                </a:lnTo>
                <a:lnTo>
                  <a:pt x="856" y="1830"/>
                </a:lnTo>
                <a:lnTo>
                  <a:pt x="867" y="1822"/>
                </a:lnTo>
                <a:lnTo>
                  <a:pt x="985" y="1815"/>
                </a:lnTo>
                <a:lnTo>
                  <a:pt x="1221" y="1805"/>
                </a:lnTo>
                <a:lnTo>
                  <a:pt x="1576" y="1802"/>
                </a:lnTo>
                <a:lnTo>
                  <a:pt x="1812" y="1805"/>
                </a:lnTo>
                <a:lnTo>
                  <a:pt x="2094" y="1813"/>
                </a:lnTo>
                <a:lnTo>
                  <a:pt x="2658" y="1831"/>
                </a:lnTo>
                <a:lnTo>
                  <a:pt x="2941" y="1834"/>
                </a:lnTo>
                <a:lnTo>
                  <a:pt x="3075" y="1834"/>
                </a:lnTo>
                <a:lnTo>
                  <a:pt x="3345" y="1826"/>
                </a:lnTo>
                <a:lnTo>
                  <a:pt x="3481" y="1820"/>
                </a:lnTo>
                <a:lnTo>
                  <a:pt x="3626" y="1809"/>
                </a:lnTo>
                <a:lnTo>
                  <a:pt x="3770" y="1794"/>
                </a:lnTo>
                <a:lnTo>
                  <a:pt x="3836" y="1789"/>
                </a:lnTo>
                <a:lnTo>
                  <a:pt x="3939" y="1776"/>
                </a:lnTo>
                <a:lnTo>
                  <a:pt x="4003" y="1760"/>
                </a:lnTo>
                <a:lnTo>
                  <a:pt x="4035" y="1748"/>
                </a:lnTo>
                <a:lnTo>
                  <a:pt x="4050" y="1741"/>
                </a:lnTo>
                <a:lnTo>
                  <a:pt x="4071" y="1719"/>
                </a:lnTo>
                <a:lnTo>
                  <a:pt x="4080" y="1691"/>
                </a:lnTo>
                <a:lnTo>
                  <a:pt x="4076" y="1664"/>
                </a:lnTo>
                <a:lnTo>
                  <a:pt x="4070" y="1653"/>
                </a:lnTo>
                <a:lnTo>
                  <a:pt x="4086" y="1554"/>
                </a:lnTo>
                <a:lnTo>
                  <a:pt x="4105" y="1356"/>
                </a:lnTo>
                <a:lnTo>
                  <a:pt x="4107" y="1157"/>
                </a:lnTo>
                <a:lnTo>
                  <a:pt x="4099" y="958"/>
                </a:lnTo>
                <a:lnTo>
                  <a:pt x="4092" y="858"/>
                </a:lnTo>
              </a:path>
            </a:pathLst>
          </a:custGeom>
          <a:solidFill>
            <a:srgbClr val="FFCC4C"/>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3" name="Freeform 228">
            <a:extLst>
              <a:ext uri="{FF2B5EF4-FFF2-40B4-BE49-F238E27FC236}">
                <a16:creationId xmlns:a16="http://schemas.microsoft.com/office/drawing/2014/main" id="{824187CC-9FCB-4710-9445-C03C97AF7FD3}"/>
              </a:ext>
            </a:extLst>
          </p:cNvPr>
          <p:cNvSpPr>
            <a:spLocks/>
          </p:cNvSpPr>
          <p:nvPr/>
        </p:nvSpPr>
        <p:spPr bwMode="auto">
          <a:xfrm>
            <a:off x="302647" y="5673414"/>
            <a:ext cx="4493941" cy="886260"/>
          </a:xfrm>
          <a:custGeom>
            <a:avLst/>
            <a:gdLst>
              <a:gd name="T0" fmla="*/ 3692 w 3861"/>
              <a:gd name="T1" fmla="*/ 26 h 2000"/>
              <a:gd name="T2" fmla="*/ 3667 w 3861"/>
              <a:gd name="T3" fmla="*/ 17 h 2000"/>
              <a:gd name="T4" fmla="*/ 3545 w 3861"/>
              <a:gd name="T5" fmla="*/ 4 h 2000"/>
              <a:gd name="T6" fmla="*/ 3003 w 3861"/>
              <a:gd name="T7" fmla="*/ 10 h 2000"/>
              <a:gd name="T8" fmla="*/ 2357 w 3861"/>
              <a:gd name="T9" fmla="*/ 18 h 2000"/>
              <a:gd name="T10" fmla="*/ 1495 w 3861"/>
              <a:gd name="T11" fmla="*/ 23 h 2000"/>
              <a:gd name="T12" fmla="*/ 200 w 3861"/>
              <a:gd name="T13" fmla="*/ 47 h 2000"/>
              <a:gd name="T14" fmla="*/ 178 w 3861"/>
              <a:gd name="T15" fmla="*/ 60 h 2000"/>
              <a:gd name="T16" fmla="*/ 170 w 3861"/>
              <a:gd name="T17" fmla="*/ 72 h 2000"/>
              <a:gd name="T18" fmla="*/ 158 w 3861"/>
              <a:gd name="T19" fmla="*/ 97 h 2000"/>
              <a:gd name="T20" fmla="*/ 79 w 3861"/>
              <a:gd name="T21" fmla="*/ 889 h 2000"/>
              <a:gd name="T22" fmla="*/ 21 w 3861"/>
              <a:gd name="T23" fmla="*/ 1484 h 2000"/>
              <a:gd name="T24" fmla="*/ 11 w 3861"/>
              <a:gd name="T25" fmla="*/ 1694 h 2000"/>
              <a:gd name="T26" fmla="*/ 46 w 3861"/>
              <a:gd name="T27" fmla="*/ 1711 h 2000"/>
              <a:gd name="T28" fmla="*/ 65 w 3861"/>
              <a:gd name="T29" fmla="*/ 1690 h 2000"/>
              <a:gd name="T30" fmla="*/ 135 w 3861"/>
              <a:gd name="T31" fmla="*/ 1106 h 2000"/>
              <a:gd name="T32" fmla="*/ 201 w 3861"/>
              <a:gd name="T33" fmla="*/ 505 h 2000"/>
              <a:gd name="T34" fmla="*/ 661 w 3861"/>
              <a:gd name="T35" fmla="*/ 105 h 2000"/>
              <a:gd name="T36" fmla="*/ 1926 w 3861"/>
              <a:gd name="T37" fmla="*/ 102 h 2000"/>
              <a:gd name="T38" fmla="*/ 2767 w 3861"/>
              <a:gd name="T39" fmla="*/ 97 h 2000"/>
              <a:gd name="T40" fmla="*/ 3198 w 3861"/>
              <a:gd name="T41" fmla="*/ 95 h 2000"/>
              <a:gd name="T42" fmla="*/ 3498 w 3861"/>
              <a:gd name="T43" fmla="*/ 97 h 2000"/>
              <a:gd name="T44" fmla="*/ 3594 w 3861"/>
              <a:gd name="T45" fmla="*/ 100 h 2000"/>
              <a:gd name="T46" fmla="*/ 3590 w 3861"/>
              <a:gd name="T47" fmla="*/ 212 h 2000"/>
              <a:gd name="T48" fmla="*/ 3593 w 3861"/>
              <a:gd name="T49" fmla="*/ 527 h 2000"/>
              <a:gd name="T50" fmla="*/ 3559 w 3861"/>
              <a:gd name="T51" fmla="*/ 848 h 2000"/>
              <a:gd name="T52" fmla="*/ 3510 w 3861"/>
              <a:gd name="T53" fmla="*/ 1137 h 2000"/>
              <a:gd name="T54" fmla="*/ 3392 w 3861"/>
              <a:gd name="T55" fmla="*/ 1682 h 2000"/>
              <a:gd name="T56" fmla="*/ 2136 w 3861"/>
              <a:gd name="T57" fmla="*/ 1724 h 2000"/>
              <a:gd name="T58" fmla="*/ 1301 w 3861"/>
              <a:gd name="T59" fmla="*/ 1728 h 2000"/>
              <a:gd name="T60" fmla="*/ 673 w 3861"/>
              <a:gd name="T61" fmla="*/ 1716 h 2000"/>
              <a:gd name="T62" fmla="*/ 139 w 3861"/>
              <a:gd name="T63" fmla="*/ 1708 h 2000"/>
              <a:gd name="T64" fmla="*/ 26 w 3861"/>
              <a:gd name="T65" fmla="*/ 1715 h 2000"/>
              <a:gd name="T66" fmla="*/ 14 w 3861"/>
              <a:gd name="T67" fmla="*/ 1730 h 2000"/>
              <a:gd name="T68" fmla="*/ 0 w 3861"/>
              <a:gd name="T69" fmla="*/ 1756 h 2000"/>
              <a:gd name="T70" fmla="*/ 11 w 3861"/>
              <a:gd name="T71" fmla="*/ 1774 h 2000"/>
              <a:gd name="T72" fmla="*/ 106 w 3861"/>
              <a:gd name="T73" fmla="*/ 1859 h 2000"/>
              <a:gd name="T74" fmla="*/ 125 w 3861"/>
              <a:gd name="T75" fmla="*/ 1879 h 2000"/>
              <a:gd name="T76" fmla="*/ 136 w 3861"/>
              <a:gd name="T77" fmla="*/ 1883 h 2000"/>
              <a:gd name="T78" fmla="*/ 140 w 3861"/>
              <a:gd name="T79" fmla="*/ 1884 h 2000"/>
              <a:gd name="T80" fmla="*/ 187 w 3861"/>
              <a:gd name="T81" fmla="*/ 1923 h 2000"/>
              <a:gd name="T82" fmla="*/ 233 w 3861"/>
              <a:gd name="T83" fmla="*/ 1965 h 2000"/>
              <a:gd name="T84" fmla="*/ 252 w 3861"/>
              <a:gd name="T85" fmla="*/ 1986 h 2000"/>
              <a:gd name="T86" fmla="*/ 388 w 3861"/>
              <a:gd name="T87" fmla="*/ 2000 h 2000"/>
              <a:gd name="T88" fmla="*/ 618 w 3861"/>
              <a:gd name="T89" fmla="*/ 1988 h 2000"/>
              <a:gd name="T90" fmla="*/ 1021 w 3861"/>
              <a:gd name="T91" fmla="*/ 1969 h 2000"/>
              <a:gd name="T92" fmla="*/ 1627 w 3861"/>
              <a:gd name="T93" fmla="*/ 1949 h 2000"/>
              <a:gd name="T94" fmla="*/ 2031 w 3861"/>
              <a:gd name="T95" fmla="*/ 1945 h 2000"/>
              <a:gd name="T96" fmla="*/ 3040 w 3861"/>
              <a:gd name="T97" fmla="*/ 1971 h 2000"/>
              <a:gd name="T98" fmla="*/ 3457 w 3861"/>
              <a:gd name="T99" fmla="*/ 1992 h 2000"/>
              <a:gd name="T100" fmla="*/ 3496 w 3861"/>
              <a:gd name="T101" fmla="*/ 1969 h 2000"/>
              <a:gd name="T102" fmla="*/ 3507 w 3861"/>
              <a:gd name="T103" fmla="*/ 1938 h 2000"/>
              <a:gd name="T104" fmla="*/ 3549 w 3861"/>
              <a:gd name="T105" fmla="*/ 1848 h 2000"/>
              <a:gd name="T106" fmla="*/ 3596 w 3861"/>
              <a:gd name="T107" fmla="*/ 1669 h 2000"/>
              <a:gd name="T108" fmla="*/ 3693 w 3861"/>
              <a:gd name="T109" fmla="*/ 1230 h 2000"/>
              <a:gd name="T110" fmla="*/ 3785 w 3861"/>
              <a:gd name="T111" fmla="*/ 798 h 2000"/>
              <a:gd name="T112" fmla="*/ 3855 w 3861"/>
              <a:gd name="T113" fmla="*/ 447 h 2000"/>
              <a:gd name="T114" fmla="*/ 3861 w 3861"/>
              <a:gd name="T115" fmla="*/ 325 h 2000"/>
              <a:gd name="T116" fmla="*/ 3821 w 3861"/>
              <a:gd name="T117" fmla="*/ 162 h 2000"/>
              <a:gd name="T118" fmla="*/ 3765 w 3861"/>
              <a:gd name="T119" fmla="*/ 83 h 2000"/>
              <a:gd name="T120" fmla="*/ 3707 w 3861"/>
              <a:gd name="T121" fmla="*/ 35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61" h="2000">
                <a:moveTo>
                  <a:pt x="3707" y="35"/>
                </a:moveTo>
                <a:lnTo>
                  <a:pt x="3692" y="26"/>
                </a:lnTo>
                <a:lnTo>
                  <a:pt x="3677" y="25"/>
                </a:lnTo>
                <a:lnTo>
                  <a:pt x="3667" y="17"/>
                </a:lnTo>
                <a:lnTo>
                  <a:pt x="3651" y="13"/>
                </a:lnTo>
                <a:lnTo>
                  <a:pt x="3545" y="4"/>
                </a:lnTo>
                <a:lnTo>
                  <a:pt x="3329" y="0"/>
                </a:lnTo>
                <a:lnTo>
                  <a:pt x="3003" y="10"/>
                </a:lnTo>
                <a:lnTo>
                  <a:pt x="2788" y="14"/>
                </a:lnTo>
                <a:lnTo>
                  <a:pt x="2357" y="18"/>
                </a:lnTo>
                <a:lnTo>
                  <a:pt x="1926" y="21"/>
                </a:lnTo>
                <a:lnTo>
                  <a:pt x="1495" y="23"/>
                </a:lnTo>
                <a:lnTo>
                  <a:pt x="631" y="35"/>
                </a:lnTo>
                <a:lnTo>
                  <a:pt x="200" y="47"/>
                </a:lnTo>
                <a:lnTo>
                  <a:pt x="191" y="48"/>
                </a:lnTo>
                <a:lnTo>
                  <a:pt x="178" y="60"/>
                </a:lnTo>
                <a:lnTo>
                  <a:pt x="176" y="67"/>
                </a:lnTo>
                <a:lnTo>
                  <a:pt x="170" y="72"/>
                </a:lnTo>
                <a:lnTo>
                  <a:pt x="161" y="87"/>
                </a:lnTo>
                <a:lnTo>
                  <a:pt x="158" y="97"/>
                </a:lnTo>
                <a:lnTo>
                  <a:pt x="115" y="492"/>
                </a:lnTo>
                <a:lnTo>
                  <a:pt x="79" y="889"/>
                </a:lnTo>
                <a:lnTo>
                  <a:pt x="60" y="1087"/>
                </a:lnTo>
                <a:lnTo>
                  <a:pt x="21" y="1484"/>
                </a:lnTo>
                <a:lnTo>
                  <a:pt x="9" y="1682"/>
                </a:lnTo>
                <a:lnTo>
                  <a:pt x="11" y="1694"/>
                </a:lnTo>
                <a:lnTo>
                  <a:pt x="25" y="1707"/>
                </a:lnTo>
                <a:lnTo>
                  <a:pt x="46" y="1711"/>
                </a:lnTo>
                <a:lnTo>
                  <a:pt x="62" y="1700"/>
                </a:lnTo>
                <a:lnTo>
                  <a:pt x="65" y="1690"/>
                </a:lnTo>
                <a:lnTo>
                  <a:pt x="93" y="1496"/>
                </a:lnTo>
                <a:lnTo>
                  <a:pt x="135" y="1106"/>
                </a:lnTo>
                <a:lnTo>
                  <a:pt x="156" y="911"/>
                </a:lnTo>
                <a:lnTo>
                  <a:pt x="201" y="505"/>
                </a:lnTo>
                <a:lnTo>
                  <a:pt x="239" y="100"/>
                </a:lnTo>
                <a:lnTo>
                  <a:pt x="661" y="105"/>
                </a:lnTo>
                <a:lnTo>
                  <a:pt x="1504" y="105"/>
                </a:lnTo>
                <a:lnTo>
                  <a:pt x="1926" y="102"/>
                </a:lnTo>
                <a:lnTo>
                  <a:pt x="2346" y="100"/>
                </a:lnTo>
                <a:lnTo>
                  <a:pt x="2767" y="97"/>
                </a:lnTo>
                <a:lnTo>
                  <a:pt x="2983" y="96"/>
                </a:lnTo>
                <a:lnTo>
                  <a:pt x="3198" y="95"/>
                </a:lnTo>
                <a:lnTo>
                  <a:pt x="3297" y="96"/>
                </a:lnTo>
                <a:lnTo>
                  <a:pt x="3498" y="97"/>
                </a:lnTo>
                <a:lnTo>
                  <a:pt x="3598" y="92"/>
                </a:lnTo>
                <a:lnTo>
                  <a:pt x="3594" y="100"/>
                </a:lnTo>
                <a:lnTo>
                  <a:pt x="3593" y="109"/>
                </a:lnTo>
                <a:lnTo>
                  <a:pt x="3590" y="212"/>
                </a:lnTo>
                <a:lnTo>
                  <a:pt x="3596" y="422"/>
                </a:lnTo>
                <a:lnTo>
                  <a:pt x="3593" y="527"/>
                </a:lnTo>
                <a:lnTo>
                  <a:pt x="3585" y="635"/>
                </a:lnTo>
                <a:lnTo>
                  <a:pt x="3559" y="848"/>
                </a:lnTo>
                <a:lnTo>
                  <a:pt x="3542" y="954"/>
                </a:lnTo>
                <a:lnTo>
                  <a:pt x="3510" y="1137"/>
                </a:lnTo>
                <a:lnTo>
                  <a:pt x="3430" y="1500"/>
                </a:lnTo>
                <a:lnTo>
                  <a:pt x="3392" y="1682"/>
                </a:lnTo>
                <a:lnTo>
                  <a:pt x="2973" y="1700"/>
                </a:lnTo>
                <a:lnTo>
                  <a:pt x="2136" y="1724"/>
                </a:lnTo>
                <a:lnTo>
                  <a:pt x="1718" y="1726"/>
                </a:lnTo>
                <a:lnTo>
                  <a:pt x="1301" y="1728"/>
                </a:lnTo>
                <a:lnTo>
                  <a:pt x="885" y="1721"/>
                </a:lnTo>
                <a:lnTo>
                  <a:pt x="673" y="1716"/>
                </a:lnTo>
                <a:lnTo>
                  <a:pt x="353" y="1707"/>
                </a:lnTo>
                <a:lnTo>
                  <a:pt x="139" y="1708"/>
                </a:lnTo>
                <a:lnTo>
                  <a:pt x="33" y="1713"/>
                </a:lnTo>
                <a:lnTo>
                  <a:pt x="26" y="1715"/>
                </a:lnTo>
                <a:lnTo>
                  <a:pt x="17" y="1724"/>
                </a:lnTo>
                <a:lnTo>
                  <a:pt x="14" y="1730"/>
                </a:lnTo>
                <a:lnTo>
                  <a:pt x="4" y="1738"/>
                </a:lnTo>
                <a:lnTo>
                  <a:pt x="0" y="1756"/>
                </a:lnTo>
                <a:lnTo>
                  <a:pt x="5" y="1769"/>
                </a:lnTo>
                <a:lnTo>
                  <a:pt x="11" y="1774"/>
                </a:lnTo>
                <a:lnTo>
                  <a:pt x="58" y="1817"/>
                </a:lnTo>
                <a:lnTo>
                  <a:pt x="106" y="1859"/>
                </a:lnTo>
                <a:lnTo>
                  <a:pt x="112" y="1866"/>
                </a:lnTo>
                <a:lnTo>
                  <a:pt x="125" y="1879"/>
                </a:lnTo>
                <a:lnTo>
                  <a:pt x="134" y="1882"/>
                </a:lnTo>
                <a:lnTo>
                  <a:pt x="136" y="1883"/>
                </a:lnTo>
                <a:lnTo>
                  <a:pt x="138" y="1883"/>
                </a:lnTo>
                <a:lnTo>
                  <a:pt x="140" y="1884"/>
                </a:lnTo>
                <a:lnTo>
                  <a:pt x="141" y="1887"/>
                </a:lnTo>
                <a:lnTo>
                  <a:pt x="187" y="1923"/>
                </a:lnTo>
                <a:lnTo>
                  <a:pt x="235" y="1956"/>
                </a:lnTo>
                <a:lnTo>
                  <a:pt x="233" y="1965"/>
                </a:lnTo>
                <a:lnTo>
                  <a:pt x="241" y="1982"/>
                </a:lnTo>
                <a:lnTo>
                  <a:pt x="252" y="1986"/>
                </a:lnTo>
                <a:lnTo>
                  <a:pt x="296" y="1995"/>
                </a:lnTo>
                <a:lnTo>
                  <a:pt x="388" y="2000"/>
                </a:lnTo>
                <a:lnTo>
                  <a:pt x="528" y="1993"/>
                </a:lnTo>
                <a:lnTo>
                  <a:pt x="618" y="1988"/>
                </a:lnTo>
                <a:lnTo>
                  <a:pt x="819" y="1979"/>
                </a:lnTo>
                <a:lnTo>
                  <a:pt x="1021" y="1969"/>
                </a:lnTo>
                <a:lnTo>
                  <a:pt x="1224" y="1961"/>
                </a:lnTo>
                <a:lnTo>
                  <a:pt x="1627" y="1949"/>
                </a:lnTo>
                <a:lnTo>
                  <a:pt x="1829" y="1947"/>
                </a:lnTo>
                <a:lnTo>
                  <a:pt x="2031" y="1945"/>
                </a:lnTo>
                <a:lnTo>
                  <a:pt x="2434" y="1951"/>
                </a:lnTo>
                <a:lnTo>
                  <a:pt x="3040" y="1971"/>
                </a:lnTo>
                <a:lnTo>
                  <a:pt x="3443" y="1992"/>
                </a:lnTo>
                <a:lnTo>
                  <a:pt x="3457" y="1992"/>
                </a:lnTo>
                <a:lnTo>
                  <a:pt x="3480" y="1983"/>
                </a:lnTo>
                <a:lnTo>
                  <a:pt x="3496" y="1969"/>
                </a:lnTo>
                <a:lnTo>
                  <a:pt x="3505" y="1949"/>
                </a:lnTo>
                <a:lnTo>
                  <a:pt x="3507" y="1938"/>
                </a:lnTo>
                <a:lnTo>
                  <a:pt x="3526" y="1910"/>
                </a:lnTo>
                <a:lnTo>
                  <a:pt x="3549" y="1848"/>
                </a:lnTo>
                <a:lnTo>
                  <a:pt x="3558" y="1814"/>
                </a:lnTo>
                <a:lnTo>
                  <a:pt x="3596" y="1669"/>
                </a:lnTo>
                <a:lnTo>
                  <a:pt x="3629" y="1523"/>
                </a:lnTo>
                <a:lnTo>
                  <a:pt x="3693" y="1230"/>
                </a:lnTo>
                <a:lnTo>
                  <a:pt x="3754" y="936"/>
                </a:lnTo>
                <a:lnTo>
                  <a:pt x="3785" y="798"/>
                </a:lnTo>
                <a:lnTo>
                  <a:pt x="3833" y="587"/>
                </a:lnTo>
                <a:lnTo>
                  <a:pt x="3855" y="447"/>
                </a:lnTo>
                <a:lnTo>
                  <a:pt x="3860" y="377"/>
                </a:lnTo>
                <a:lnTo>
                  <a:pt x="3861" y="325"/>
                </a:lnTo>
                <a:lnTo>
                  <a:pt x="3847" y="228"/>
                </a:lnTo>
                <a:lnTo>
                  <a:pt x="3821" y="162"/>
                </a:lnTo>
                <a:lnTo>
                  <a:pt x="3797" y="120"/>
                </a:lnTo>
                <a:lnTo>
                  <a:pt x="3765" y="83"/>
                </a:lnTo>
                <a:lnTo>
                  <a:pt x="3728" y="49"/>
                </a:lnTo>
                <a:lnTo>
                  <a:pt x="3707" y="35"/>
                </a:lnTo>
                <a:close/>
              </a:path>
            </a:pathLst>
          </a:custGeom>
          <a:solidFill>
            <a:srgbClr val="4CC1E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6" name="Freeform 287">
            <a:extLst>
              <a:ext uri="{FF2B5EF4-FFF2-40B4-BE49-F238E27FC236}">
                <a16:creationId xmlns:a16="http://schemas.microsoft.com/office/drawing/2014/main" id="{5ED6FBDE-3D2B-4DB2-B857-4806EEA4948E}"/>
              </a:ext>
            </a:extLst>
          </p:cNvPr>
          <p:cNvSpPr>
            <a:spLocks/>
          </p:cNvSpPr>
          <p:nvPr/>
        </p:nvSpPr>
        <p:spPr bwMode="auto">
          <a:xfrm rot="5400000" flipV="1">
            <a:off x="8039538" y="1754230"/>
            <a:ext cx="752301" cy="1065221"/>
          </a:xfrm>
          <a:custGeom>
            <a:avLst/>
            <a:gdLst>
              <a:gd name="T0" fmla="*/ 2363 w 2429"/>
              <a:gd name="T1" fmla="*/ 15 h 1818"/>
              <a:gd name="T2" fmla="*/ 2259 w 2429"/>
              <a:gd name="T3" fmla="*/ 163 h 1818"/>
              <a:gd name="T4" fmla="*/ 2092 w 2429"/>
              <a:gd name="T5" fmla="*/ 372 h 1818"/>
              <a:gd name="T6" fmla="*/ 1976 w 2429"/>
              <a:gd name="T7" fmla="*/ 507 h 1818"/>
              <a:gd name="T8" fmla="*/ 1854 w 2429"/>
              <a:gd name="T9" fmla="*/ 636 h 1818"/>
              <a:gd name="T10" fmla="*/ 1725 w 2429"/>
              <a:gd name="T11" fmla="*/ 759 h 1818"/>
              <a:gd name="T12" fmla="*/ 1591 w 2429"/>
              <a:gd name="T13" fmla="*/ 877 h 1818"/>
              <a:gd name="T14" fmla="*/ 1451 w 2429"/>
              <a:gd name="T15" fmla="*/ 989 h 1818"/>
              <a:gd name="T16" fmla="*/ 1378 w 2429"/>
              <a:gd name="T17" fmla="*/ 1042 h 1818"/>
              <a:gd name="T18" fmla="*/ 1261 w 2429"/>
              <a:gd name="T19" fmla="*/ 1124 h 1818"/>
              <a:gd name="T20" fmla="*/ 1018 w 2429"/>
              <a:gd name="T21" fmla="*/ 1270 h 1818"/>
              <a:gd name="T22" fmla="*/ 766 w 2429"/>
              <a:gd name="T23" fmla="*/ 1398 h 1818"/>
              <a:gd name="T24" fmla="*/ 507 w 2429"/>
              <a:gd name="T25" fmla="*/ 1511 h 1818"/>
              <a:gd name="T26" fmla="*/ 375 w 2429"/>
              <a:gd name="T27" fmla="*/ 1560 h 1818"/>
              <a:gd name="T28" fmla="*/ 355 w 2429"/>
              <a:gd name="T29" fmla="*/ 1521 h 1818"/>
              <a:gd name="T30" fmla="*/ 336 w 2429"/>
              <a:gd name="T31" fmla="*/ 1481 h 1818"/>
              <a:gd name="T32" fmla="*/ 327 w 2429"/>
              <a:gd name="T33" fmla="*/ 1467 h 1818"/>
              <a:gd name="T34" fmla="*/ 302 w 2429"/>
              <a:gd name="T35" fmla="*/ 1459 h 1818"/>
              <a:gd name="T36" fmla="*/ 278 w 2429"/>
              <a:gd name="T37" fmla="*/ 1471 h 1818"/>
              <a:gd name="T38" fmla="*/ 263 w 2429"/>
              <a:gd name="T39" fmla="*/ 1494 h 1818"/>
              <a:gd name="T40" fmla="*/ 263 w 2429"/>
              <a:gd name="T41" fmla="*/ 1510 h 1818"/>
              <a:gd name="T42" fmla="*/ 144 w 2429"/>
              <a:gd name="T43" fmla="*/ 1590 h 1818"/>
              <a:gd name="T44" fmla="*/ 20 w 2429"/>
              <a:gd name="T45" fmla="*/ 1663 h 1818"/>
              <a:gd name="T46" fmla="*/ 11 w 2429"/>
              <a:gd name="T47" fmla="*/ 1669 h 1818"/>
              <a:gd name="T48" fmla="*/ 1 w 2429"/>
              <a:gd name="T49" fmla="*/ 1689 h 1818"/>
              <a:gd name="T50" fmla="*/ 0 w 2429"/>
              <a:gd name="T51" fmla="*/ 1709 h 1818"/>
              <a:gd name="T52" fmla="*/ 11 w 2429"/>
              <a:gd name="T53" fmla="*/ 1728 h 1818"/>
              <a:gd name="T54" fmla="*/ 20 w 2429"/>
              <a:gd name="T55" fmla="*/ 1734 h 1818"/>
              <a:gd name="T56" fmla="*/ 69 w 2429"/>
              <a:gd name="T57" fmla="*/ 1755 h 1818"/>
              <a:gd name="T58" fmla="*/ 170 w 2429"/>
              <a:gd name="T59" fmla="*/ 1788 h 1818"/>
              <a:gd name="T60" fmla="*/ 272 w 2429"/>
              <a:gd name="T61" fmla="*/ 1809 h 1818"/>
              <a:gd name="T62" fmla="*/ 377 w 2429"/>
              <a:gd name="T63" fmla="*/ 1818 h 1818"/>
              <a:gd name="T64" fmla="*/ 432 w 2429"/>
              <a:gd name="T65" fmla="*/ 1817 h 1818"/>
              <a:gd name="T66" fmla="*/ 443 w 2429"/>
              <a:gd name="T67" fmla="*/ 1816 h 1818"/>
              <a:gd name="T68" fmla="*/ 460 w 2429"/>
              <a:gd name="T69" fmla="*/ 1805 h 1818"/>
              <a:gd name="T70" fmla="*/ 471 w 2429"/>
              <a:gd name="T71" fmla="*/ 1787 h 1818"/>
              <a:gd name="T72" fmla="*/ 471 w 2429"/>
              <a:gd name="T73" fmla="*/ 1766 h 1818"/>
              <a:gd name="T74" fmla="*/ 467 w 2429"/>
              <a:gd name="T75" fmla="*/ 1756 h 1818"/>
              <a:gd name="T76" fmla="*/ 436 w 2429"/>
              <a:gd name="T77" fmla="*/ 1690 h 1818"/>
              <a:gd name="T78" fmla="*/ 405 w 2429"/>
              <a:gd name="T79" fmla="*/ 1624 h 1818"/>
              <a:gd name="T80" fmla="*/ 481 w 2429"/>
              <a:gd name="T81" fmla="*/ 1599 h 1818"/>
              <a:gd name="T82" fmla="*/ 633 w 2429"/>
              <a:gd name="T83" fmla="*/ 1543 h 1818"/>
              <a:gd name="T84" fmla="*/ 783 w 2429"/>
              <a:gd name="T85" fmla="*/ 1481 h 1818"/>
              <a:gd name="T86" fmla="*/ 931 w 2429"/>
              <a:gd name="T87" fmla="*/ 1410 h 1818"/>
              <a:gd name="T88" fmla="*/ 1076 w 2429"/>
              <a:gd name="T89" fmla="*/ 1334 h 1818"/>
              <a:gd name="T90" fmla="*/ 1217 w 2429"/>
              <a:gd name="T91" fmla="*/ 1249 h 1818"/>
              <a:gd name="T92" fmla="*/ 1356 w 2429"/>
              <a:gd name="T93" fmla="*/ 1160 h 1818"/>
              <a:gd name="T94" fmla="*/ 1491 w 2429"/>
              <a:gd name="T95" fmla="*/ 1064 h 1818"/>
              <a:gd name="T96" fmla="*/ 1620 w 2429"/>
              <a:gd name="T97" fmla="*/ 962 h 1818"/>
              <a:gd name="T98" fmla="*/ 1746 w 2429"/>
              <a:gd name="T99" fmla="*/ 855 h 1818"/>
              <a:gd name="T100" fmla="*/ 1867 w 2429"/>
              <a:gd name="T101" fmla="*/ 744 h 1818"/>
              <a:gd name="T102" fmla="*/ 1982 w 2429"/>
              <a:gd name="T103" fmla="*/ 626 h 1818"/>
              <a:gd name="T104" fmla="*/ 2091 w 2429"/>
              <a:gd name="T105" fmla="*/ 505 h 1818"/>
              <a:gd name="T106" fmla="*/ 2195 w 2429"/>
              <a:gd name="T107" fmla="*/ 380 h 1818"/>
              <a:gd name="T108" fmla="*/ 2290 w 2429"/>
              <a:gd name="T109" fmla="*/ 251 h 1818"/>
              <a:gd name="T110" fmla="*/ 2380 w 2429"/>
              <a:gd name="T111" fmla="*/ 118 h 1818"/>
              <a:gd name="T112" fmla="*/ 2423 w 2429"/>
              <a:gd name="T113" fmla="*/ 50 h 1818"/>
              <a:gd name="T114" fmla="*/ 2429 w 2429"/>
              <a:gd name="T115" fmla="*/ 36 h 1818"/>
              <a:gd name="T116" fmla="*/ 2421 w 2429"/>
              <a:gd name="T117" fmla="*/ 13 h 1818"/>
              <a:gd name="T118" fmla="*/ 2399 w 2429"/>
              <a:gd name="T119" fmla="*/ 0 h 1818"/>
              <a:gd name="T120" fmla="*/ 2373 w 2429"/>
              <a:gd name="T121" fmla="*/ 5 h 1818"/>
              <a:gd name="T122" fmla="*/ 2363 w 2429"/>
              <a:gd name="T123" fmla="*/ 15 h 1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29" h="1818">
                <a:moveTo>
                  <a:pt x="2363" y="15"/>
                </a:moveTo>
                <a:lnTo>
                  <a:pt x="2259" y="163"/>
                </a:lnTo>
                <a:lnTo>
                  <a:pt x="2092" y="372"/>
                </a:lnTo>
                <a:lnTo>
                  <a:pt x="1976" y="507"/>
                </a:lnTo>
                <a:lnTo>
                  <a:pt x="1854" y="636"/>
                </a:lnTo>
                <a:lnTo>
                  <a:pt x="1725" y="759"/>
                </a:lnTo>
                <a:lnTo>
                  <a:pt x="1591" y="877"/>
                </a:lnTo>
                <a:lnTo>
                  <a:pt x="1451" y="989"/>
                </a:lnTo>
                <a:lnTo>
                  <a:pt x="1378" y="1042"/>
                </a:lnTo>
                <a:lnTo>
                  <a:pt x="1261" y="1124"/>
                </a:lnTo>
                <a:lnTo>
                  <a:pt x="1018" y="1270"/>
                </a:lnTo>
                <a:lnTo>
                  <a:pt x="766" y="1398"/>
                </a:lnTo>
                <a:lnTo>
                  <a:pt x="507" y="1511"/>
                </a:lnTo>
                <a:lnTo>
                  <a:pt x="375" y="1560"/>
                </a:lnTo>
                <a:lnTo>
                  <a:pt x="355" y="1521"/>
                </a:lnTo>
                <a:lnTo>
                  <a:pt x="336" y="1481"/>
                </a:lnTo>
                <a:lnTo>
                  <a:pt x="327" y="1467"/>
                </a:lnTo>
                <a:lnTo>
                  <a:pt x="302" y="1459"/>
                </a:lnTo>
                <a:lnTo>
                  <a:pt x="278" y="1471"/>
                </a:lnTo>
                <a:lnTo>
                  <a:pt x="263" y="1494"/>
                </a:lnTo>
                <a:lnTo>
                  <a:pt x="263" y="1510"/>
                </a:lnTo>
                <a:lnTo>
                  <a:pt x="144" y="1590"/>
                </a:lnTo>
                <a:lnTo>
                  <a:pt x="20" y="1663"/>
                </a:lnTo>
                <a:lnTo>
                  <a:pt x="11" y="1669"/>
                </a:lnTo>
                <a:lnTo>
                  <a:pt x="1" y="1689"/>
                </a:lnTo>
                <a:lnTo>
                  <a:pt x="0" y="1709"/>
                </a:lnTo>
                <a:lnTo>
                  <a:pt x="11" y="1728"/>
                </a:lnTo>
                <a:lnTo>
                  <a:pt x="20" y="1734"/>
                </a:lnTo>
                <a:lnTo>
                  <a:pt x="69" y="1755"/>
                </a:lnTo>
                <a:lnTo>
                  <a:pt x="170" y="1788"/>
                </a:lnTo>
                <a:lnTo>
                  <a:pt x="272" y="1809"/>
                </a:lnTo>
                <a:lnTo>
                  <a:pt x="377" y="1818"/>
                </a:lnTo>
                <a:lnTo>
                  <a:pt x="432" y="1817"/>
                </a:lnTo>
                <a:lnTo>
                  <a:pt x="443" y="1816"/>
                </a:lnTo>
                <a:lnTo>
                  <a:pt x="460" y="1805"/>
                </a:lnTo>
                <a:lnTo>
                  <a:pt x="471" y="1787"/>
                </a:lnTo>
                <a:lnTo>
                  <a:pt x="471" y="1766"/>
                </a:lnTo>
                <a:lnTo>
                  <a:pt x="467" y="1756"/>
                </a:lnTo>
                <a:lnTo>
                  <a:pt x="436" y="1690"/>
                </a:lnTo>
                <a:lnTo>
                  <a:pt x="405" y="1624"/>
                </a:lnTo>
                <a:lnTo>
                  <a:pt x="481" y="1599"/>
                </a:lnTo>
                <a:lnTo>
                  <a:pt x="633" y="1543"/>
                </a:lnTo>
                <a:lnTo>
                  <a:pt x="783" y="1481"/>
                </a:lnTo>
                <a:lnTo>
                  <a:pt x="931" y="1410"/>
                </a:lnTo>
                <a:lnTo>
                  <a:pt x="1076" y="1334"/>
                </a:lnTo>
                <a:lnTo>
                  <a:pt x="1217" y="1249"/>
                </a:lnTo>
                <a:lnTo>
                  <a:pt x="1356" y="1160"/>
                </a:lnTo>
                <a:lnTo>
                  <a:pt x="1491" y="1064"/>
                </a:lnTo>
                <a:lnTo>
                  <a:pt x="1620" y="962"/>
                </a:lnTo>
                <a:lnTo>
                  <a:pt x="1746" y="855"/>
                </a:lnTo>
                <a:lnTo>
                  <a:pt x="1867" y="744"/>
                </a:lnTo>
                <a:lnTo>
                  <a:pt x="1982" y="626"/>
                </a:lnTo>
                <a:lnTo>
                  <a:pt x="2091" y="505"/>
                </a:lnTo>
                <a:lnTo>
                  <a:pt x="2195" y="380"/>
                </a:lnTo>
                <a:lnTo>
                  <a:pt x="2290" y="251"/>
                </a:lnTo>
                <a:lnTo>
                  <a:pt x="2380" y="118"/>
                </a:lnTo>
                <a:lnTo>
                  <a:pt x="2423" y="50"/>
                </a:lnTo>
                <a:lnTo>
                  <a:pt x="2429" y="36"/>
                </a:lnTo>
                <a:lnTo>
                  <a:pt x="2421" y="13"/>
                </a:lnTo>
                <a:lnTo>
                  <a:pt x="2399" y="0"/>
                </a:lnTo>
                <a:lnTo>
                  <a:pt x="2373" y="5"/>
                </a:lnTo>
                <a:lnTo>
                  <a:pt x="2363" y="15"/>
                </a:lnTo>
              </a:path>
            </a:pathLst>
          </a:custGeom>
          <a:solidFill>
            <a:srgbClr val="063951">
              <a:lumMod val="50000"/>
            </a:srgbClr>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7" name="Freeform 295">
            <a:extLst>
              <a:ext uri="{FF2B5EF4-FFF2-40B4-BE49-F238E27FC236}">
                <a16:creationId xmlns:a16="http://schemas.microsoft.com/office/drawing/2014/main" id="{3B516387-6AB6-4D23-9740-7DD6DF3443BE}"/>
              </a:ext>
            </a:extLst>
          </p:cNvPr>
          <p:cNvSpPr>
            <a:spLocks/>
          </p:cNvSpPr>
          <p:nvPr/>
        </p:nvSpPr>
        <p:spPr bwMode="auto">
          <a:xfrm rot="12746374">
            <a:off x="3008664" y="3574922"/>
            <a:ext cx="635534" cy="448548"/>
          </a:xfrm>
          <a:custGeom>
            <a:avLst/>
            <a:gdLst>
              <a:gd name="T0" fmla="*/ 1392 w 1460"/>
              <a:gd name="T1" fmla="*/ 10 h 959"/>
              <a:gd name="T2" fmla="*/ 1384 w 1460"/>
              <a:gd name="T3" fmla="*/ 10 h 959"/>
              <a:gd name="T4" fmla="*/ 1377 w 1460"/>
              <a:gd name="T5" fmla="*/ 11 h 959"/>
              <a:gd name="T6" fmla="*/ 1370 w 1460"/>
              <a:gd name="T7" fmla="*/ 6 h 959"/>
              <a:gd name="T8" fmla="*/ 1359 w 1460"/>
              <a:gd name="T9" fmla="*/ 6 h 959"/>
              <a:gd name="T10" fmla="*/ 1233 w 1460"/>
              <a:gd name="T11" fmla="*/ 23 h 959"/>
              <a:gd name="T12" fmla="*/ 1109 w 1460"/>
              <a:gd name="T13" fmla="*/ 48 h 959"/>
              <a:gd name="T14" fmla="*/ 1100 w 1460"/>
              <a:gd name="T15" fmla="*/ 50 h 959"/>
              <a:gd name="T16" fmla="*/ 1086 w 1460"/>
              <a:gd name="T17" fmla="*/ 65 h 959"/>
              <a:gd name="T18" fmla="*/ 1078 w 1460"/>
              <a:gd name="T19" fmla="*/ 83 h 959"/>
              <a:gd name="T20" fmla="*/ 1079 w 1460"/>
              <a:gd name="T21" fmla="*/ 102 h 959"/>
              <a:gd name="T22" fmla="*/ 1083 w 1460"/>
              <a:gd name="T23" fmla="*/ 111 h 959"/>
              <a:gd name="T24" fmla="*/ 1106 w 1460"/>
              <a:gd name="T25" fmla="*/ 145 h 959"/>
              <a:gd name="T26" fmla="*/ 1130 w 1460"/>
              <a:gd name="T27" fmla="*/ 180 h 959"/>
              <a:gd name="T28" fmla="*/ 996 w 1460"/>
              <a:gd name="T29" fmla="*/ 282 h 959"/>
              <a:gd name="T30" fmla="*/ 723 w 1460"/>
              <a:gd name="T31" fmla="*/ 474 h 959"/>
              <a:gd name="T32" fmla="*/ 443 w 1460"/>
              <a:gd name="T33" fmla="*/ 656 h 959"/>
              <a:gd name="T34" fmla="*/ 156 w 1460"/>
              <a:gd name="T35" fmla="*/ 829 h 959"/>
              <a:gd name="T36" fmla="*/ 11 w 1460"/>
              <a:gd name="T37" fmla="*/ 915 h 959"/>
              <a:gd name="T38" fmla="*/ 2 w 1460"/>
              <a:gd name="T39" fmla="*/ 921 h 959"/>
              <a:gd name="T40" fmla="*/ 0 w 1460"/>
              <a:gd name="T41" fmla="*/ 938 h 959"/>
              <a:gd name="T42" fmla="*/ 7 w 1460"/>
              <a:gd name="T43" fmla="*/ 952 h 959"/>
              <a:gd name="T44" fmla="*/ 24 w 1460"/>
              <a:gd name="T45" fmla="*/ 959 h 959"/>
              <a:gd name="T46" fmla="*/ 34 w 1460"/>
              <a:gd name="T47" fmla="*/ 956 h 959"/>
              <a:gd name="T48" fmla="*/ 111 w 1460"/>
              <a:gd name="T49" fmla="*/ 923 h 959"/>
              <a:gd name="T50" fmla="*/ 263 w 1460"/>
              <a:gd name="T51" fmla="*/ 849 h 959"/>
              <a:gd name="T52" fmla="*/ 484 w 1460"/>
              <a:gd name="T53" fmla="*/ 728 h 959"/>
              <a:gd name="T54" fmla="*/ 769 w 1460"/>
              <a:gd name="T55" fmla="*/ 549 h 959"/>
              <a:gd name="T56" fmla="*/ 1044 w 1460"/>
              <a:gd name="T57" fmla="*/ 352 h 959"/>
              <a:gd name="T58" fmla="*/ 1176 w 1460"/>
              <a:gd name="T59" fmla="*/ 249 h 959"/>
              <a:gd name="T60" fmla="*/ 1182 w 1460"/>
              <a:gd name="T61" fmla="*/ 256 h 959"/>
              <a:gd name="T62" fmla="*/ 1185 w 1460"/>
              <a:gd name="T63" fmla="*/ 263 h 959"/>
              <a:gd name="T64" fmla="*/ 1201 w 1460"/>
              <a:gd name="T65" fmla="*/ 285 h 959"/>
              <a:gd name="T66" fmla="*/ 1231 w 1460"/>
              <a:gd name="T67" fmla="*/ 308 h 959"/>
              <a:gd name="T68" fmla="*/ 1254 w 1460"/>
              <a:gd name="T69" fmla="*/ 316 h 959"/>
              <a:gd name="T70" fmla="*/ 1268 w 1460"/>
              <a:gd name="T71" fmla="*/ 315 h 959"/>
              <a:gd name="T72" fmla="*/ 1284 w 1460"/>
              <a:gd name="T73" fmla="*/ 312 h 959"/>
              <a:gd name="T74" fmla="*/ 1310 w 1460"/>
              <a:gd name="T75" fmla="*/ 295 h 959"/>
              <a:gd name="T76" fmla="*/ 1340 w 1460"/>
              <a:gd name="T77" fmla="*/ 259 h 959"/>
              <a:gd name="T78" fmla="*/ 1357 w 1460"/>
              <a:gd name="T79" fmla="*/ 233 h 959"/>
              <a:gd name="T80" fmla="*/ 1384 w 1460"/>
              <a:gd name="T81" fmla="*/ 192 h 959"/>
              <a:gd name="T82" fmla="*/ 1433 w 1460"/>
              <a:gd name="T83" fmla="*/ 103 h 959"/>
              <a:gd name="T84" fmla="*/ 1455 w 1460"/>
              <a:gd name="T85" fmla="*/ 59 h 959"/>
              <a:gd name="T86" fmla="*/ 1460 w 1460"/>
              <a:gd name="T87" fmla="*/ 43 h 959"/>
              <a:gd name="T88" fmla="*/ 1451 w 1460"/>
              <a:gd name="T89" fmla="*/ 17 h 959"/>
              <a:gd name="T90" fmla="*/ 1429 w 1460"/>
              <a:gd name="T91" fmla="*/ 0 h 959"/>
              <a:gd name="T92" fmla="*/ 1403 w 1460"/>
              <a:gd name="T93" fmla="*/ 0 h 959"/>
              <a:gd name="T94" fmla="*/ 1392 w 1460"/>
              <a:gd name="T95" fmla="*/ 10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60" h="959">
                <a:moveTo>
                  <a:pt x="1392" y="10"/>
                </a:moveTo>
                <a:lnTo>
                  <a:pt x="1384" y="10"/>
                </a:lnTo>
                <a:lnTo>
                  <a:pt x="1377" y="11"/>
                </a:lnTo>
                <a:lnTo>
                  <a:pt x="1370" y="6"/>
                </a:lnTo>
                <a:lnTo>
                  <a:pt x="1359" y="6"/>
                </a:lnTo>
                <a:lnTo>
                  <a:pt x="1233" y="23"/>
                </a:lnTo>
                <a:lnTo>
                  <a:pt x="1109" y="48"/>
                </a:lnTo>
                <a:lnTo>
                  <a:pt x="1100" y="50"/>
                </a:lnTo>
                <a:lnTo>
                  <a:pt x="1086" y="65"/>
                </a:lnTo>
                <a:lnTo>
                  <a:pt x="1078" y="83"/>
                </a:lnTo>
                <a:lnTo>
                  <a:pt x="1079" y="102"/>
                </a:lnTo>
                <a:lnTo>
                  <a:pt x="1083" y="111"/>
                </a:lnTo>
                <a:lnTo>
                  <a:pt x="1106" y="145"/>
                </a:lnTo>
                <a:lnTo>
                  <a:pt x="1130" y="180"/>
                </a:lnTo>
                <a:lnTo>
                  <a:pt x="996" y="282"/>
                </a:lnTo>
                <a:lnTo>
                  <a:pt x="723" y="474"/>
                </a:lnTo>
                <a:lnTo>
                  <a:pt x="443" y="656"/>
                </a:lnTo>
                <a:lnTo>
                  <a:pt x="156" y="829"/>
                </a:lnTo>
                <a:lnTo>
                  <a:pt x="11" y="915"/>
                </a:lnTo>
                <a:lnTo>
                  <a:pt x="2" y="921"/>
                </a:lnTo>
                <a:lnTo>
                  <a:pt x="0" y="938"/>
                </a:lnTo>
                <a:lnTo>
                  <a:pt x="7" y="952"/>
                </a:lnTo>
                <a:lnTo>
                  <a:pt x="24" y="959"/>
                </a:lnTo>
                <a:lnTo>
                  <a:pt x="34" y="956"/>
                </a:lnTo>
                <a:lnTo>
                  <a:pt x="111" y="923"/>
                </a:lnTo>
                <a:lnTo>
                  <a:pt x="263" y="849"/>
                </a:lnTo>
                <a:lnTo>
                  <a:pt x="484" y="728"/>
                </a:lnTo>
                <a:lnTo>
                  <a:pt x="769" y="549"/>
                </a:lnTo>
                <a:lnTo>
                  <a:pt x="1044" y="352"/>
                </a:lnTo>
                <a:lnTo>
                  <a:pt x="1176" y="249"/>
                </a:lnTo>
                <a:lnTo>
                  <a:pt x="1182" y="256"/>
                </a:lnTo>
                <a:lnTo>
                  <a:pt x="1185" y="263"/>
                </a:lnTo>
                <a:lnTo>
                  <a:pt x="1201" y="285"/>
                </a:lnTo>
                <a:lnTo>
                  <a:pt x="1231" y="308"/>
                </a:lnTo>
                <a:lnTo>
                  <a:pt x="1254" y="316"/>
                </a:lnTo>
                <a:lnTo>
                  <a:pt x="1268" y="315"/>
                </a:lnTo>
                <a:lnTo>
                  <a:pt x="1284" y="312"/>
                </a:lnTo>
                <a:lnTo>
                  <a:pt x="1310" y="295"/>
                </a:lnTo>
                <a:lnTo>
                  <a:pt x="1340" y="259"/>
                </a:lnTo>
                <a:lnTo>
                  <a:pt x="1357" y="233"/>
                </a:lnTo>
                <a:lnTo>
                  <a:pt x="1384" y="192"/>
                </a:lnTo>
                <a:lnTo>
                  <a:pt x="1433" y="103"/>
                </a:lnTo>
                <a:lnTo>
                  <a:pt x="1455" y="59"/>
                </a:lnTo>
                <a:lnTo>
                  <a:pt x="1460" y="43"/>
                </a:lnTo>
                <a:lnTo>
                  <a:pt x="1451" y="17"/>
                </a:lnTo>
                <a:lnTo>
                  <a:pt x="1429" y="0"/>
                </a:lnTo>
                <a:lnTo>
                  <a:pt x="1403" y="0"/>
                </a:lnTo>
                <a:lnTo>
                  <a:pt x="1392" y="10"/>
                </a:lnTo>
                <a:close/>
              </a:path>
            </a:pathLst>
          </a:custGeom>
          <a:solidFill>
            <a:srgbClr val="063951">
              <a:lumMod val="50000"/>
            </a:srgbClr>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9" name="Freeform 298">
            <a:extLst>
              <a:ext uri="{FF2B5EF4-FFF2-40B4-BE49-F238E27FC236}">
                <a16:creationId xmlns:a16="http://schemas.microsoft.com/office/drawing/2014/main" id="{D66CB617-8A43-495F-9B46-330426DFABF4}"/>
              </a:ext>
            </a:extLst>
          </p:cNvPr>
          <p:cNvSpPr>
            <a:spLocks/>
          </p:cNvSpPr>
          <p:nvPr/>
        </p:nvSpPr>
        <p:spPr bwMode="auto">
          <a:xfrm rot="11769482" flipV="1">
            <a:off x="3261846" y="4714341"/>
            <a:ext cx="677621" cy="872329"/>
          </a:xfrm>
          <a:custGeom>
            <a:avLst/>
            <a:gdLst>
              <a:gd name="T0" fmla="*/ 2357 w 2370"/>
              <a:gd name="T1" fmla="*/ 2563 h 2934"/>
              <a:gd name="T2" fmla="*/ 2340 w 2370"/>
              <a:gd name="T3" fmla="*/ 2527 h 2934"/>
              <a:gd name="T4" fmla="*/ 2312 w 2370"/>
              <a:gd name="T5" fmla="*/ 2518 h 2934"/>
              <a:gd name="T6" fmla="*/ 2225 w 2370"/>
              <a:gd name="T7" fmla="*/ 2528 h 2934"/>
              <a:gd name="T8" fmla="*/ 2032 w 2370"/>
              <a:gd name="T9" fmla="*/ 1993 h 2934"/>
              <a:gd name="T10" fmla="*/ 1852 w 2370"/>
              <a:gd name="T11" fmla="*/ 1574 h 2934"/>
              <a:gd name="T12" fmla="*/ 1635 w 2370"/>
              <a:gd name="T13" fmla="*/ 1175 h 2934"/>
              <a:gd name="T14" fmla="*/ 1441 w 2370"/>
              <a:gd name="T15" fmla="*/ 895 h 2934"/>
              <a:gd name="T16" fmla="*/ 1233 w 2370"/>
              <a:gd name="T17" fmla="*/ 651 h 2934"/>
              <a:gd name="T18" fmla="*/ 909 w 2370"/>
              <a:gd name="T19" fmla="*/ 365 h 2934"/>
              <a:gd name="T20" fmla="*/ 541 w 2370"/>
              <a:gd name="T21" fmla="*/ 144 h 2934"/>
              <a:gd name="T22" fmla="*/ 291 w 2370"/>
              <a:gd name="T23" fmla="*/ 52 h 2934"/>
              <a:gd name="T24" fmla="*/ 81 w 2370"/>
              <a:gd name="T25" fmla="*/ 7 h 2934"/>
              <a:gd name="T26" fmla="*/ 16 w 2370"/>
              <a:gd name="T27" fmla="*/ 0 h 2934"/>
              <a:gd name="T28" fmla="*/ 0 w 2370"/>
              <a:gd name="T29" fmla="*/ 34 h 2934"/>
              <a:gd name="T30" fmla="*/ 20 w 2370"/>
              <a:gd name="T31" fmla="*/ 56 h 2934"/>
              <a:gd name="T32" fmla="*/ 330 w 2370"/>
              <a:gd name="T33" fmla="*/ 148 h 2934"/>
              <a:gd name="T34" fmla="*/ 707 w 2370"/>
              <a:gd name="T35" fmla="*/ 336 h 2934"/>
              <a:gd name="T36" fmla="*/ 1044 w 2370"/>
              <a:gd name="T37" fmla="*/ 591 h 2934"/>
              <a:gd name="T38" fmla="*/ 1336 w 2370"/>
              <a:gd name="T39" fmla="*/ 903 h 2934"/>
              <a:gd name="T40" fmla="*/ 1464 w 2370"/>
              <a:gd name="T41" fmla="*/ 1076 h 2934"/>
              <a:gd name="T42" fmla="*/ 1685 w 2370"/>
              <a:gd name="T43" fmla="*/ 1446 h 2934"/>
              <a:gd name="T44" fmla="*/ 1869 w 2370"/>
              <a:gd name="T45" fmla="*/ 1834 h 2934"/>
              <a:gd name="T46" fmla="*/ 2062 w 2370"/>
              <a:gd name="T47" fmla="*/ 2337 h 2934"/>
              <a:gd name="T48" fmla="*/ 2085 w 2370"/>
              <a:gd name="T49" fmla="*/ 2549 h 2934"/>
              <a:gd name="T50" fmla="*/ 2025 w 2370"/>
              <a:gd name="T51" fmla="*/ 2562 h 2934"/>
              <a:gd name="T52" fmla="*/ 2005 w 2370"/>
              <a:gd name="T53" fmla="*/ 2601 h 2934"/>
              <a:gd name="T54" fmla="*/ 2016 w 2370"/>
              <a:gd name="T55" fmla="*/ 2633 h 2934"/>
              <a:gd name="T56" fmla="*/ 2018 w 2370"/>
              <a:gd name="T57" fmla="*/ 2635 h 2934"/>
              <a:gd name="T58" fmla="*/ 2204 w 2370"/>
              <a:gd name="T59" fmla="*/ 2851 h 2934"/>
              <a:gd name="T60" fmla="*/ 2279 w 2370"/>
              <a:gd name="T61" fmla="*/ 2931 h 2934"/>
              <a:gd name="T62" fmla="*/ 2325 w 2370"/>
              <a:gd name="T63" fmla="*/ 2923 h 2934"/>
              <a:gd name="T64" fmla="*/ 2342 w 2370"/>
              <a:gd name="T65" fmla="*/ 2891 h 2934"/>
              <a:gd name="T66" fmla="*/ 2369 w 2370"/>
              <a:gd name="T67" fmla="*/ 2606 h 2934"/>
              <a:gd name="T68" fmla="*/ 2362 w 2370"/>
              <a:gd name="T69" fmla="*/ 2578 h 2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70" h="2934">
                <a:moveTo>
                  <a:pt x="2356" y="2573"/>
                </a:moveTo>
                <a:lnTo>
                  <a:pt x="2357" y="2563"/>
                </a:lnTo>
                <a:lnTo>
                  <a:pt x="2353" y="2543"/>
                </a:lnTo>
                <a:lnTo>
                  <a:pt x="2340" y="2527"/>
                </a:lnTo>
                <a:lnTo>
                  <a:pt x="2322" y="2518"/>
                </a:lnTo>
                <a:lnTo>
                  <a:pt x="2312" y="2518"/>
                </a:lnTo>
                <a:lnTo>
                  <a:pt x="2269" y="2523"/>
                </a:lnTo>
                <a:lnTo>
                  <a:pt x="2225" y="2528"/>
                </a:lnTo>
                <a:lnTo>
                  <a:pt x="2151" y="2313"/>
                </a:lnTo>
                <a:lnTo>
                  <a:pt x="2032" y="1993"/>
                </a:lnTo>
                <a:lnTo>
                  <a:pt x="1946" y="1781"/>
                </a:lnTo>
                <a:lnTo>
                  <a:pt x="1852" y="1574"/>
                </a:lnTo>
                <a:lnTo>
                  <a:pt x="1749" y="1372"/>
                </a:lnTo>
                <a:lnTo>
                  <a:pt x="1635" y="1175"/>
                </a:lnTo>
                <a:lnTo>
                  <a:pt x="1510" y="986"/>
                </a:lnTo>
                <a:lnTo>
                  <a:pt x="1441" y="895"/>
                </a:lnTo>
                <a:lnTo>
                  <a:pt x="1376" y="811"/>
                </a:lnTo>
                <a:lnTo>
                  <a:pt x="1233" y="651"/>
                </a:lnTo>
                <a:lnTo>
                  <a:pt x="1078" y="501"/>
                </a:lnTo>
                <a:lnTo>
                  <a:pt x="909" y="365"/>
                </a:lnTo>
                <a:lnTo>
                  <a:pt x="731" y="245"/>
                </a:lnTo>
                <a:lnTo>
                  <a:pt x="541" y="144"/>
                </a:lnTo>
                <a:lnTo>
                  <a:pt x="394" y="85"/>
                </a:lnTo>
                <a:lnTo>
                  <a:pt x="291" y="52"/>
                </a:lnTo>
                <a:lnTo>
                  <a:pt x="187" y="26"/>
                </a:lnTo>
                <a:lnTo>
                  <a:pt x="81" y="7"/>
                </a:lnTo>
                <a:lnTo>
                  <a:pt x="28" y="0"/>
                </a:lnTo>
                <a:lnTo>
                  <a:pt x="16" y="0"/>
                </a:lnTo>
                <a:lnTo>
                  <a:pt x="2" y="15"/>
                </a:lnTo>
                <a:lnTo>
                  <a:pt x="0" y="34"/>
                </a:lnTo>
                <a:lnTo>
                  <a:pt x="10" y="52"/>
                </a:lnTo>
                <a:lnTo>
                  <a:pt x="20" y="56"/>
                </a:lnTo>
                <a:lnTo>
                  <a:pt x="125" y="81"/>
                </a:lnTo>
                <a:lnTo>
                  <a:pt x="330" y="148"/>
                </a:lnTo>
                <a:lnTo>
                  <a:pt x="523" y="232"/>
                </a:lnTo>
                <a:lnTo>
                  <a:pt x="707" y="336"/>
                </a:lnTo>
                <a:lnTo>
                  <a:pt x="881" y="455"/>
                </a:lnTo>
                <a:lnTo>
                  <a:pt x="1044" y="591"/>
                </a:lnTo>
                <a:lnTo>
                  <a:pt x="1196" y="741"/>
                </a:lnTo>
                <a:lnTo>
                  <a:pt x="1336" y="903"/>
                </a:lnTo>
                <a:lnTo>
                  <a:pt x="1401" y="988"/>
                </a:lnTo>
                <a:lnTo>
                  <a:pt x="1464" y="1076"/>
                </a:lnTo>
                <a:lnTo>
                  <a:pt x="1580" y="1258"/>
                </a:lnTo>
                <a:lnTo>
                  <a:pt x="1685" y="1446"/>
                </a:lnTo>
                <a:lnTo>
                  <a:pt x="1780" y="1637"/>
                </a:lnTo>
                <a:lnTo>
                  <a:pt x="1869" y="1834"/>
                </a:lnTo>
                <a:lnTo>
                  <a:pt x="1949" y="2034"/>
                </a:lnTo>
                <a:lnTo>
                  <a:pt x="2062" y="2337"/>
                </a:lnTo>
                <a:lnTo>
                  <a:pt x="2132" y="2541"/>
                </a:lnTo>
                <a:lnTo>
                  <a:pt x="2085" y="2549"/>
                </a:lnTo>
                <a:lnTo>
                  <a:pt x="2037" y="2558"/>
                </a:lnTo>
                <a:lnTo>
                  <a:pt x="2025" y="2562"/>
                </a:lnTo>
                <a:lnTo>
                  <a:pt x="2010" y="2578"/>
                </a:lnTo>
                <a:lnTo>
                  <a:pt x="2005" y="2601"/>
                </a:lnTo>
                <a:lnTo>
                  <a:pt x="2010" y="2624"/>
                </a:lnTo>
                <a:lnTo>
                  <a:pt x="2016" y="2633"/>
                </a:lnTo>
                <a:lnTo>
                  <a:pt x="2016" y="2634"/>
                </a:lnTo>
                <a:lnTo>
                  <a:pt x="2018" y="2635"/>
                </a:lnTo>
                <a:lnTo>
                  <a:pt x="2077" y="2709"/>
                </a:lnTo>
                <a:lnTo>
                  <a:pt x="2204" y="2851"/>
                </a:lnTo>
                <a:lnTo>
                  <a:pt x="2269" y="2921"/>
                </a:lnTo>
                <a:lnTo>
                  <a:pt x="2279" y="2931"/>
                </a:lnTo>
                <a:lnTo>
                  <a:pt x="2303" y="2934"/>
                </a:lnTo>
                <a:lnTo>
                  <a:pt x="2325" y="2923"/>
                </a:lnTo>
                <a:lnTo>
                  <a:pt x="2339" y="2904"/>
                </a:lnTo>
                <a:lnTo>
                  <a:pt x="2342" y="2891"/>
                </a:lnTo>
                <a:lnTo>
                  <a:pt x="2356" y="2748"/>
                </a:lnTo>
                <a:lnTo>
                  <a:pt x="2369" y="2606"/>
                </a:lnTo>
                <a:lnTo>
                  <a:pt x="2370" y="2595"/>
                </a:lnTo>
                <a:lnTo>
                  <a:pt x="2362" y="2578"/>
                </a:lnTo>
                <a:lnTo>
                  <a:pt x="2356" y="2573"/>
                </a:lnTo>
                <a:close/>
              </a:path>
            </a:pathLst>
          </a:custGeom>
          <a:solidFill>
            <a:srgbClr val="063951">
              <a:lumMod val="50000"/>
            </a:srgbClr>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0" name="Freeform 299">
            <a:extLst>
              <a:ext uri="{FF2B5EF4-FFF2-40B4-BE49-F238E27FC236}">
                <a16:creationId xmlns:a16="http://schemas.microsoft.com/office/drawing/2014/main" id="{804221D0-431A-43B2-BBFE-5A82349E0E9F}"/>
              </a:ext>
            </a:extLst>
          </p:cNvPr>
          <p:cNvSpPr>
            <a:spLocks/>
          </p:cNvSpPr>
          <p:nvPr/>
        </p:nvSpPr>
        <p:spPr bwMode="auto">
          <a:xfrm rot="9664479">
            <a:off x="2991720" y="1691094"/>
            <a:ext cx="851337" cy="1402347"/>
          </a:xfrm>
          <a:custGeom>
            <a:avLst/>
            <a:gdLst>
              <a:gd name="T0" fmla="*/ 2126 w 2209"/>
              <a:gd name="T1" fmla="*/ 4181 h 4506"/>
              <a:gd name="T2" fmla="*/ 2074 w 2209"/>
              <a:gd name="T3" fmla="*/ 4062 h 4506"/>
              <a:gd name="T4" fmla="*/ 1984 w 2209"/>
              <a:gd name="T5" fmla="*/ 3599 h 4506"/>
              <a:gd name="T6" fmla="*/ 1860 w 2209"/>
              <a:gd name="T7" fmla="*/ 3145 h 4506"/>
              <a:gd name="T8" fmla="*/ 1707 w 2209"/>
              <a:gd name="T9" fmla="*/ 2700 h 4506"/>
              <a:gd name="T10" fmla="*/ 1480 w 2209"/>
              <a:gd name="T11" fmla="*/ 2155 h 4506"/>
              <a:gd name="T12" fmla="*/ 1051 w 2209"/>
              <a:gd name="T13" fmla="*/ 1311 h 4506"/>
              <a:gd name="T14" fmla="*/ 696 w 2209"/>
              <a:gd name="T15" fmla="*/ 700 h 4506"/>
              <a:gd name="T16" fmla="*/ 533 w 2209"/>
              <a:gd name="T17" fmla="*/ 444 h 4506"/>
              <a:gd name="T18" fmla="*/ 381 w 2209"/>
              <a:gd name="T19" fmla="*/ 255 h 4506"/>
              <a:gd name="T20" fmla="*/ 202 w 2209"/>
              <a:gd name="T21" fmla="*/ 94 h 4506"/>
              <a:gd name="T22" fmla="*/ 43 w 2209"/>
              <a:gd name="T23" fmla="*/ 4 h 4506"/>
              <a:gd name="T24" fmla="*/ 12 w 2209"/>
              <a:gd name="T25" fmla="*/ 7 h 4506"/>
              <a:gd name="T26" fmla="*/ 5 w 2209"/>
              <a:gd name="T27" fmla="*/ 44 h 4506"/>
              <a:gd name="T28" fmla="*/ 78 w 2209"/>
              <a:gd name="T29" fmla="*/ 90 h 4506"/>
              <a:gd name="T30" fmla="*/ 296 w 2209"/>
              <a:gd name="T31" fmla="*/ 278 h 4506"/>
              <a:gd name="T32" fmla="*/ 516 w 2209"/>
              <a:gd name="T33" fmla="*/ 567 h 4506"/>
              <a:gd name="T34" fmla="*/ 738 w 2209"/>
              <a:gd name="T35" fmla="*/ 943 h 4506"/>
              <a:gd name="T36" fmla="*/ 1112 w 2209"/>
              <a:gd name="T37" fmla="*/ 1619 h 4506"/>
              <a:gd name="T38" fmla="*/ 1320 w 2209"/>
              <a:gd name="T39" fmla="*/ 2033 h 4506"/>
              <a:gd name="T40" fmla="*/ 1495 w 2209"/>
              <a:gd name="T41" fmla="*/ 2420 h 4506"/>
              <a:gd name="T42" fmla="*/ 1698 w 2209"/>
              <a:gd name="T43" fmla="*/ 2948 h 4506"/>
              <a:gd name="T44" fmla="*/ 1861 w 2209"/>
              <a:gd name="T45" fmla="*/ 3489 h 4506"/>
              <a:gd name="T46" fmla="*/ 1978 w 2209"/>
              <a:gd name="T47" fmla="*/ 4042 h 4506"/>
              <a:gd name="T48" fmla="*/ 1949 w 2209"/>
              <a:gd name="T49" fmla="*/ 4187 h 4506"/>
              <a:gd name="T50" fmla="*/ 1894 w 2209"/>
              <a:gd name="T51" fmla="*/ 4199 h 4506"/>
              <a:gd name="T52" fmla="*/ 1870 w 2209"/>
              <a:gd name="T53" fmla="*/ 4225 h 4506"/>
              <a:gd name="T54" fmla="*/ 1870 w 2209"/>
              <a:gd name="T55" fmla="*/ 4251 h 4506"/>
              <a:gd name="T56" fmla="*/ 1916 w 2209"/>
              <a:gd name="T57" fmla="*/ 4352 h 4506"/>
              <a:gd name="T58" fmla="*/ 2003 w 2209"/>
              <a:gd name="T59" fmla="*/ 4470 h 4506"/>
              <a:gd name="T60" fmla="*/ 2038 w 2209"/>
              <a:gd name="T61" fmla="*/ 4502 h 4506"/>
              <a:gd name="T62" fmla="*/ 2071 w 2209"/>
              <a:gd name="T63" fmla="*/ 4502 h 4506"/>
              <a:gd name="T64" fmla="*/ 2088 w 2209"/>
              <a:gd name="T65" fmla="*/ 4486 h 4506"/>
              <a:gd name="T66" fmla="*/ 2141 w 2209"/>
              <a:gd name="T67" fmla="*/ 4409 h 4506"/>
              <a:gd name="T68" fmla="*/ 2183 w 2209"/>
              <a:gd name="T69" fmla="*/ 4312 h 4506"/>
              <a:gd name="T70" fmla="*/ 2209 w 2209"/>
              <a:gd name="T71" fmla="*/ 4232 h 4506"/>
              <a:gd name="T72" fmla="*/ 2191 w 2209"/>
              <a:gd name="T73" fmla="*/ 4197 h 4506"/>
              <a:gd name="T74" fmla="*/ 2162 w 2209"/>
              <a:gd name="T75" fmla="*/ 4185 h 4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09" h="4506">
                <a:moveTo>
                  <a:pt x="2162" y="4185"/>
                </a:moveTo>
                <a:lnTo>
                  <a:pt x="2126" y="4181"/>
                </a:lnTo>
                <a:lnTo>
                  <a:pt x="2089" y="4180"/>
                </a:lnTo>
                <a:lnTo>
                  <a:pt x="2074" y="4062"/>
                </a:lnTo>
                <a:lnTo>
                  <a:pt x="2034" y="3830"/>
                </a:lnTo>
                <a:lnTo>
                  <a:pt x="1984" y="3599"/>
                </a:lnTo>
                <a:lnTo>
                  <a:pt x="1926" y="3371"/>
                </a:lnTo>
                <a:lnTo>
                  <a:pt x="1860" y="3145"/>
                </a:lnTo>
                <a:lnTo>
                  <a:pt x="1787" y="2921"/>
                </a:lnTo>
                <a:lnTo>
                  <a:pt x="1707" y="2700"/>
                </a:lnTo>
                <a:lnTo>
                  <a:pt x="1620" y="2480"/>
                </a:lnTo>
                <a:lnTo>
                  <a:pt x="1480" y="2155"/>
                </a:lnTo>
                <a:lnTo>
                  <a:pt x="1274" y="1729"/>
                </a:lnTo>
                <a:lnTo>
                  <a:pt x="1051" y="1311"/>
                </a:lnTo>
                <a:lnTo>
                  <a:pt x="817" y="902"/>
                </a:lnTo>
                <a:lnTo>
                  <a:pt x="696" y="700"/>
                </a:lnTo>
                <a:lnTo>
                  <a:pt x="634" y="597"/>
                </a:lnTo>
                <a:lnTo>
                  <a:pt x="533" y="444"/>
                </a:lnTo>
                <a:lnTo>
                  <a:pt x="460" y="347"/>
                </a:lnTo>
                <a:lnTo>
                  <a:pt x="381" y="255"/>
                </a:lnTo>
                <a:lnTo>
                  <a:pt x="296" y="171"/>
                </a:lnTo>
                <a:lnTo>
                  <a:pt x="202" y="94"/>
                </a:lnTo>
                <a:lnTo>
                  <a:pt x="99" y="31"/>
                </a:lnTo>
                <a:lnTo>
                  <a:pt x="43" y="4"/>
                </a:lnTo>
                <a:lnTo>
                  <a:pt x="31" y="0"/>
                </a:lnTo>
                <a:lnTo>
                  <a:pt x="12" y="7"/>
                </a:lnTo>
                <a:lnTo>
                  <a:pt x="0" y="24"/>
                </a:lnTo>
                <a:lnTo>
                  <a:pt x="5" y="44"/>
                </a:lnTo>
                <a:lnTo>
                  <a:pt x="14" y="52"/>
                </a:lnTo>
                <a:lnTo>
                  <a:pt x="78" y="90"/>
                </a:lnTo>
                <a:lnTo>
                  <a:pt x="193" y="179"/>
                </a:lnTo>
                <a:lnTo>
                  <a:pt x="296" y="278"/>
                </a:lnTo>
                <a:lnTo>
                  <a:pt x="390" y="389"/>
                </a:lnTo>
                <a:lnTo>
                  <a:pt x="516" y="567"/>
                </a:lnTo>
                <a:lnTo>
                  <a:pt x="666" y="819"/>
                </a:lnTo>
                <a:lnTo>
                  <a:pt x="738" y="943"/>
                </a:lnTo>
                <a:lnTo>
                  <a:pt x="892" y="1210"/>
                </a:lnTo>
                <a:lnTo>
                  <a:pt x="1112" y="1619"/>
                </a:lnTo>
                <a:lnTo>
                  <a:pt x="1252" y="1893"/>
                </a:lnTo>
                <a:lnTo>
                  <a:pt x="1320" y="2033"/>
                </a:lnTo>
                <a:lnTo>
                  <a:pt x="1380" y="2162"/>
                </a:lnTo>
                <a:lnTo>
                  <a:pt x="1495" y="2420"/>
                </a:lnTo>
                <a:lnTo>
                  <a:pt x="1601" y="2683"/>
                </a:lnTo>
                <a:lnTo>
                  <a:pt x="1698" y="2948"/>
                </a:lnTo>
                <a:lnTo>
                  <a:pt x="1785" y="3217"/>
                </a:lnTo>
                <a:lnTo>
                  <a:pt x="1861" y="3489"/>
                </a:lnTo>
                <a:lnTo>
                  <a:pt x="1926" y="3764"/>
                </a:lnTo>
                <a:lnTo>
                  <a:pt x="1978" y="4042"/>
                </a:lnTo>
                <a:lnTo>
                  <a:pt x="1999" y="4182"/>
                </a:lnTo>
                <a:lnTo>
                  <a:pt x="1949" y="4187"/>
                </a:lnTo>
                <a:lnTo>
                  <a:pt x="1902" y="4197"/>
                </a:lnTo>
                <a:lnTo>
                  <a:pt x="1894" y="4199"/>
                </a:lnTo>
                <a:lnTo>
                  <a:pt x="1879" y="4210"/>
                </a:lnTo>
                <a:lnTo>
                  <a:pt x="1870" y="4225"/>
                </a:lnTo>
                <a:lnTo>
                  <a:pt x="1868" y="4242"/>
                </a:lnTo>
                <a:lnTo>
                  <a:pt x="1870" y="4251"/>
                </a:lnTo>
                <a:lnTo>
                  <a:pt x="1883" y="4286"/>
                </a:lnTo>
                <a:lnTo>
                  <a:pt x="1916" y="4352"/>
                </a:lnTo>
                <a:lnTo>
                  <a:pt x="1956" y="4413"/>
                </a:lnTo>
                <a:lnTo>
                  <a:pt x="2003" y="4470"/>
                </a:lnTo>
                <a:lnTo>
                  <a:pt x="2029" y="4496"/>
                </a:lnTo>
                <a:lnTo>
                  <a:pt x="2038" y="4502"/>
                </a:lnTo>
                <a:lnTo>
                  <a:pt x="2054" y="4506"/>
                </a:lnTo>
                <a:lnTo>
                  <a:pt x="2071" y="4502"/>
                </a:lnTo>
                <a:lnTo>
                  <a:pt x="2084" y="4492"/>
                </a:lnTo>
                <a:lnTo>
                  <a:pt x="2088" y="4486"/>
                </a:lnTo>
                <a:lnTo>
                  <a:pt x="2110" y="4464"/>
                </a:lnTo>
                <a:lnTo>
                  <a:pt x="2141" y="4409"/>
                </a:lnTo>
                <a:lnTo>
                  <a:pt x="2154" y="4379"/>
                </a:lnTo>
                <a:lnTo>
                  <a:pt x="2183" y="4312"/>
                </a:lnTo>
                <a:lnTo>
                  <a:pt x="2206" y="4242"/>
                </a:lnTo>
                <a:lnTo>
                  <a:pt x="2209" y="4232"/>
                </a:lnTo>
                <a:lnTo>
                  <a:pt x="2204" y="4212"/>
                </a:lnTo>
                <a:lnTo>
                  <a:pt x="2191" y="4197"/>
                </a:lnTo>
                <a:lnTo>
                  <a:pt x="2172" y="4187"/>
                </a:lnTo>
                <a:lnTo>
                  <a:pt x="2162" y="4185"/>
                </a:lnTo>
                <a:close/>
              </a:path>
            </a:pathLst>
          </a:custGeom>
          <a:solidFill>
            <a:srgbClr val="063951">
              <a:lumMod val="50000"/>
            </a:srgbClr>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1" name="Freeform 295">
            <a:extLst>
              <a:ext uri="{FF2B5EF4-FFF2-40B4-BE49-F238E27FC236}">
                <a16:creationId xmlns:a16="http://schemas.microsoft.com/office/drawing/2014/main" id="{4D52F28B-7928-49D6-93B7-1612C2943F43}"/>
              </a:ext>
            </a:extLst>
          </p:cNvPr>
          <p:cNvSpPr>
            <a:spLocks/>
          </p:cNvSpPr>
          <p:nvPr/>
        </p:nvSpPr>
        <p:spPr bwMode="auto">
          <a:xfrm rot="9426235" flipH="1">
            <a:off x="8584733" y="3589590"/>
            <a:ext cx="773694" cy="394477"/>
          </a:xfrm>
          <a:custGeom>
            <a:avLst/>
            <a:gdLst>
              <a:gd name="T0" fmla="*/ 1392 w 1460"/>
              <a:gd name="T1" fmla="*/ 10 h 959"/>
              <a:gd name="T2" fmla="*/ 1384 w 1460"/>
              <a:gd name="T3" fmla="*/ 10 h 959"/>
              <a:gd name="T4" fmla="*/ 1377 w 1460"/>
              <a:gd name="T5" fmla="*/ 11 h 959"/>
              <a:gd name="T6" fmla="*/ 1370 w 1460"/>
              <a:gd name="T7" fmla="*/ 6 h 959"/>
              <a:gd name="T8" fmla="*/ 1359 w 1460"/>
              <a:gd name="T9" fmla="*/ 6 h 959"/>
              <a:gd name="T10" fmla="*/ 1233 w 1460"/>
              <a:gd name="T11" fmla="*/ 23 h 959"/>
              <a:gd name="T12" fmla="*/ 1109 w 1460"/>
              <a:gd name="T13" fmla="*/ 48 h 959"/>
              <a:gd name="T14" fmla="*/ 1100 w 1460"/>
              <a:gd name="T15" fmla="*/ 50 h 959"/>
              <a:gd name="T16" fmla="*/ 1086 w 1460"/>
              <a:gd name="T17" fmla="*/ 65 h 959"/>
              <a:gd name="T18" fmla="*/ 1078 w 1460"/>
              <a:gd name="T19" fmla="*/ 83 h 959"/>
              <a:gd name="T20" fmla="*/ 1079 w 1460"/>
              <a:gd name="T21" fmla="*/ 102 h 959"/>
              <a:gd name="T22" fmla="*/ 1083 w 1460"/>
              <a:gd name="T23" fmla="*/ 111 h 959"/>
              <a:gd name="T24" fmla="*/ 1106 w 1460"/>
              <a:gd name="T25" fmla="*/ 145 h 959"/>
              <a:gd name="T26" fmla="*/ 1130 w 1460"/>
              <a:gd name="T27" fmla="*/ 180 h 959"/>
              <a:gd name="T28" fmla="*/ 996 w 1460"/>
              <a:gd name="T29" fmla="*/ 282 h 959"/>
              <a:gd name="T30" fmla="*/ 723 w 1460"/>
              <a:gd name="T31" fmla="*/ 474 h 959"/>
              <a:gd name="T32" fmla="*/ 443 w 1460"/>
              <a:gd name="T33" fmla="*/ 656 h 959"/>
              <a:gd name="T34" fmla="*/ 156 w 1460"/>
              <a:gd name="T35" fmla="*/ 829 h 959"/>
              <a:gd name="T36" fmla="*/ 11 w 1460"/>
              <a:gd name="T37" fmla="*/ 915 h 959"/>
              <a:gd name="T38" fmla="*/ 2 w 1460"/>
              <a:gd name="T39" fmla="*/ 921 h 959"/>
              <a:gd name="T40" fmla="*/ 0 w 1460"/>
              <a:gd name="T41" fmla="*/ 938 h 959"/>
              <a:gd name="T42" fmla="*/ 7 w 1460"/>
              <a:gd name="T43" fmla="*/ 952 h 959"/>
              <a:gd name="T44" fmla="*/ 24 w 1460"/>
              <a:gd name="T45" fmla="*/ 959 h 959"/>
              <a:gd name="T46" fmla="*/ 34 w 1460"/>
              <a:gd name="T47" fmla="*/ 956 h 959"/>
              <a:gd name="T48" fmla="*/ 111 w 1460"/>
              <a:gd name="T49" fmla="*/ 923 h 959"/>
              <a:gd name="T50" fmla="*/ 263 w 1460"/>
              <a:gd name="T51" fmla="*/ 849 h 959"/>
              <a:gd name="T52" fmla="*/ 484 w 1460"/>
              <a:gd name="T53" fmla="*/ 728 h 959"/>
              <a:gd name="T54" fmla="*/ 769 w 1460"/>
              <a:gd name="T55" fmla="*/ 549 h 959"/>
              <a:gd name="T56" fmla="*/ 1044 w 1460"/>
              <a:gd name="T57" fmla="*/ 352 h 959"/>
              <a:gd name="T58" fmla="*/ 1176 w 1460"/>
              <a:gd name="T59" fmla="*/ 249 h 959"/>
              <a:gd name="T60" fmla="*/ 1182 w 1460"/>
              <a:gd name="T61" fmla="*/ 256 h 959"/>
              <a:gd name="T62" fmla="*/ 1185 w 1460"/>
              <a:gd name="T63" fmla="*/ 263 h 959"/>
              <a:gd name="T64" fmla="*/ 1201 w 1460"/>
              <a:gd name="T65" fmla="*/ 285 h 959"/>
              <a:gd name="T66" fmla="*/ 1231 w 1460"/>
              <a:gd name="T67" fmla="*/ 308 h 959"/>
              <a:gd name="T68" fmla="*/ 1254 w 1460"/>
              <a:gd name="T69" fmla="*/ 316 h 959"/>
              <a:gd name="T70" fmla="*/ 1268 w 1460"/>
              <a:gd name="T71" fmla="*/ 315 h 959"/>
              <a:gd name="T72" fmla="*/ 1284 w 1460"/>
              <a:gd name="T73" fmla="*/ 312 h 959"/>
              <a:gd name="T74" fmla="*/ 1310 w 1460"/>
              <a:gd name="T75" fmla="*/ 295 h 959"/>
              <a:gd name="T76" fmla="*/ 1340 w 1460"/>
              <a:gd name="T77" fmla="*/ 259 h 959"/>
              <a:gd name="T78" fmla="*/ 1357 w 1460"/>
              <a:gd name="T79" fmla="*/ 233 h 959"/>
              <a:gd name="T80" fmla="*/ 1384 w 1460"/>
              <a:gd name="T81" fmla="*/ 192 h 959"/>
              <a:gd name="T82" fmla="*/ 1433 w 1460"/>
              <a:gd name="T83" fmla="*/ 103 h 959"/>
              <a:gd name="T84" fmla="*/ 1455 w 1460"/>
              <a:gd name="T85" fmla="*/ 59 h 959"/>
              <a:gd name="T86" fmla="*/ 1460 w 1460"/>
              <a:gd name="T87" fmla="*/ 43 h 959"/>
              <a:gd name="T88" fmla="*/ 1451 w 1460"/>
              <a:gd name="T89" fmla="*/ 17 h 959"/>
              <a:gd name="T90" fmla="*/ 1429 w 1460"/>
              <a:gd name="T91" fmla="*/ 0 h 959"/>
              <a:gd name="T92" fmla="*/ 1403 w 1460"/>
              <a:gd name="T93" fmla="*/ 0 h 959"/>
              <a:gd name="T94" fmla="*/ 1392 w 1460"/>
              <a:gd name="T95" fmla="*/ 10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60" h="959">
                <a:moveTo>
                  <a:pt x="1392" y="10"/>
                </a:moveTo>
                <a:lnTo>
                  <a:pt x="1384" y="10"/>
                </a:lnTo>
                <a:lnTo>
                  <a:pt x="1377" y="11"/>
                </a:lnTo>
                <a:lnTo>
                  <a:pt x="1370" y="6"/>
                </a:lnTo>
                <a:lnTo>
                  <a:pt x="1359" y="6"/>
                </a:lnTo>
                <a:lnTo>
                  <a:pt x="1233" y="23"/>
                </a:lnTo>
                <a:lnTo>
                  <a:pt x="1109" y="48"/>
                </a:lnTo>
                <a:lnTo>
                  <a:pt x="1100" y="50"/>
                </a:lnTo>
                <a:lnTo>
                  <a:pt x="1086" y="65"/>
                </a:lnTo>
                <a:lnTo>
                  <a:pt x="1078" y="83"/>
                </a:lnTo>
                <a:lnTo>
                  <a:pt x="1079" y="102"/>
                </a:lnTo>
                <a:lnTo>
                  <a:pt x="1083" y="111"/>
                </a:lnTo>
                <a:lnTo>
                  <a:pt x="1106" y="145"/>
                </a:lnTo>
                <a:lnTo>
                  <a:pt x="1130" y="180"/>
                </a:lnTo>
                <a:lnTo>
                  <a:pt x="996" y="282"/>
                </a:lnTo>
                <a:lnTo>
                  <a:pt x="723" y="474"/>
                </a:lnTo>
                <a:lnTo>
                  <a:pt x="443" y="656"/>
                </a:lnTo>
                <a:lnTo>
                  <a:pt x="156" y="829"/>
                </a:lnTo>
                <a:lnTo>
                  <a:pt x="11" y="915"/>
                </a:lnTo>
                <a:lnTo>
                  <a:pt x="2" y="921"/>
                </a:lnTo>
                <a:lnTo>
                  <a:pt x="0" y="938"/>
                </a:lnTo>
                <a:lnTo>
                  <a:pt x="7" y="952"/>
                </a:lnTo>
                <a:lnTo>
                  <a:pt x="24" y="959"/>
                </a:lnTo>
                <a:lnTo>
                  <a:pt x="34" y="956"/>
                </a:lnTo>
                <a:lnTo>
                  <a:pt x="111" y="923"/>
                </a:lnTo>
                <a:lnTo>
                  <a:pt x="263" y="849"/>
                </a:lnTo>
                <a:lnTo>
                  <a:pt x="484" y="728"/>
                </a:lnTo>
                <a:lnTo>
                  <a:pt x="769" y="549"/>
                </a:lnTo>
                <a:lnTo>
                  <a:pt x="1044" y="352"/>
                </a:lnTo>
                <a:lnTo>
                  <a:pt x="1176" y="249"/>
                </a:lnTo>
                <a:lnTo>
                  <a:pt x="1182" y="256"/>
                </a:lnTo>
                <a:lnTo>
                  <a:pt x="1185" y="263"/>
                </a:lnTo>
                <a:lnTo>
                  <a:pt x="1201" y="285"/>
                </a:lnTo>
                <a:lnTo>
                  <a:pt x="1231" y="308"/>
                </a:lnTo>
                <a:lnTo>
                  <a:pt x="1254" y="316"/>
                </a:lnTo>
                <a:lnTo>
                  <a:pt x="1268" y="315"/>
                </a:lnTo>
                <a:lnTo>
                  <a:pt x="1284" y="312"/>
                </a:lnTo>
                <a:lnTo>
                  <a:pt x="1310" y="295"/>
                </a:lnTo>
                <a:lnTo>
                  <a:pt x="1340" y="259"/>
                </a:lnTo>
                <a:lnTo>
                  <a:pt x="1357" y="233"/>
                </a:lnTo>
                <a:lnTo>
                  <a:pt x="1384" y="192"/>
                </a:lnTo>
                <a:lnTo>
                  <a:pt x="1433" y="103"/>
                </a:lnTo>
                <a:lnTo>
                  <a:pt x="1455" y="59"/>
                </a:lnTo>
                <a:lnTo>
                  <a:pt x="1460" y="43"/>
                </a:lnTo>
                <a:lnTo>
                  <a:pt x="1451" y="17"/>
                </a:lnTo>
                <a:lnTo>
                  <a:pt x="1429" y="0"/>
                </a:lnTo>
                <a:lnTo>
                  <a:pt x="1403" y="0"/>
                </a:lnTo>
                <a:lnTo>
                  <a:pt x="1392" y="10"/>
                </a:lnTo>
                <a:close/>
              </a:path>
            </a:pathLst>
          </a:custGeom>
          <a:solidFill>
            <a:srgbClr val="063951">
              <a:lumMod val="50000"/>
            </a:srgbClr>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1" name="Oval 40"/>
          <p:cNvSpPr/>
          <p:nvPr/>
        </p:nvSpPr>
        <p:spPr>
          <a:xfrm>
            <a:off x="3837703" y="2118115"/>
            <a:ext cx="4577986" cy="344360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tr-TR" sz="2800" dirty="0">
                <a:solidFill>
                  <a:schemeClr val="tx1"/>
                </a:solidFill>
              </a:rPr>
              <a:t>Evrende ve günlük hayatta Allah’ın (</a:t>
            </a:r>
            <a:r>
              <a:rPr lang="tr-TR" sz="2800" dirty="0" err="1">
                <a:solidFill>
                  <a:schemeClr val="tx1"/>
                </a:solidFill>
              </a:rPr>
              <a:t>c.c</a:t>
            </a:r>
            <a:r>
              <a:rPr lang="tr-TR" sz="2800" dirty="0">
                <a:solidFill>
                  <a:schemeClr val="tx1"/>
                </a:solidFill>
              </a:rPr>
              <a:t>.) isim ve sıfatlarının tecellileri </a:t>
            </a:r>
            <a:r>
              <a:rPr lang="tr-TR" sz="2800" b="1" dirty="0">
                <a:solidFill>
                  <a:schemeClr val="tx1"/>
                </a:solidFill>
              </a:rPr>
              <a:t>(yansımaları)</a:t>
            </a:r>
          </a:p>
        </p:txBody>
      </p:sp>
      <p:sp>
        <p:nvSpPr>
          <p:cNvPr id="42" name="Freeform 287">
            <a:extLst>
              <a:ext uri="{FF2B5EF4-FFF2-40B4-BE49-F238E27FC236}">
                <a16:creationId xmlns:a16="http://schemas.microsoft.com/office/drawing/2014/main" id="{5ED6FBDE-3D2B-4DB2-B857-4806EEA4948E}"/>
              </a:ext>
            </a:extLst>
          </p:cNvPr>
          <p:cNvSpPr>
            <a:spLocks/>
          </p:cNvSpPr>
          <p:nvPr/>
        </p:nvSpPr>
        <p:spPr bwMode="auto">
          <a:xfrm rot="4563851" flipH="1" flipV="1">
            <a:off x="8219410" y="4809277"/>
            <a:ext cx="840618" cy="632207"/>
          </a:xfrm>
          <a:custGeom>
            <a:avLst/>
            <a:gdLst>
              <a:gd name="T0" fmla="*/ 2363 w 2429"/>
              <a:gd name="T1" fmla="*/ 15 h 1818"/>
              <a:gd name="T2" fmla="*/ 2259 w 2429"/>
              <a:gd name="T3" fmla="*/ 163 h 1818"/>
              <a:gd name="T4" fmla="*/ 2092 w 2429"/>
              <a:gd name="T5" fmla="*/ 372 h 1818"/>
              <a:gd name="T6" fmla="*/ 1976 w 2429"/>
              <a:gd name="T7" fmla="*/ 507 h 1818"/>
              <a:gd name="T8" fmla="*/ 1854 w 2429"/>
              <a:gd name="T9" fmla="*/ 636 h 1818"/>
              <a:gd name="T10" fmla="*/ 1725 w 2429"/>
              <a:gd name="T11" fmla="*/ 759 h 1818"/>
              <a:gd name="T12" fmla="*/ 1591 w 2429"/>
              <a:gd name="T13" fmla="*/ 877 h 1818"/>
              <a:gd name="T14" fmla="*/ 1451 w 2429"/>
              <a:gd name="T15" fmla="*/ 989 h 1818"/>
              <a:gd name="T16" fmla="*/ 1378 w 2429"/>
              <a:gd name="T17" fmla="*/ 1042 h 1818"/>
              <a:gd name="T18" fmla="*/ 1261 w 2429"/>
              <a:gd name="T19" fmla="*/ 1124 h 1818"/>
              <a:gd name="T20" fmla="*/ 1018 w 2429"/>
              <a:gd name="T21" fmla="*/ 1270 h 1818"/>
              <a:gd name="T22" fmla="*/ 766 w 2429"/>
              <a:gd name="T23" fmla="*/ 1398 h 1818"/>
              <a:gd name="T24" fmla="*/ 507 w 2429"/>
              <a:gd name="T25" fmla="*/ 1511 h 1818"/>
              <a:gd name="T26" fmla="*/ 375 w 2429"/>
              <a:gd name="T27" fmla="*/ 1560 h 1818"/>
              <a:gd name="T28" fmla="*/ 355 w 2429"/>
              <a:gd name="T29" fmla="*/ 1521 h 1818"/>
              <a:gd name="T30" fmla="*/ 336 w 2429"/>
              <a:gd name="T31" fmla="*/ 1481 h 1818"/>
              <a:gd name="T32" fmla="*/ 327 w 2429"/>
              <a:gd name="T33" fmla="*/ 1467 h 1818"/>
              <a:gd name="T34" fmla="*/ 302 w 2429"/>
              <a:gd name="T35" fmla="*/ 1459 h 1818"/>
              <a:gd name="T36" fmla="*/ 278 w 2429"/>
              <a:gd name="T37" fmla="*/ 1471 h 1818"/>
              <a:gd name="T38" fmla="*/ 263 w 2429"/>
              <a:gd name="T39" fmla="*/ 1494 h 1818"/>
              <a:gd name="T40" fmla="*/ 263 w 2429"/>
              <a:gd name="T41" fmla="*/ 1510 h 1818"/>
              <a:gd name="T42" fmla="*/ 144 w 2429"/>
              <a:gd name="T43" fmla="*/ 1590 h 1818"/>
              <a:gd name="T44" fmla="*/ 20 w 2429"/>
              <a:gd name="T45" fmla="*/ 1663 h 1818"/>
              <a:gd name="T46" fmla="*/ 11 w 2429"/>
              <a:gd name="T47" fmla="*/ 1669 h 1818"/>
              <a:gd name="T48" fmla="*/ 1 w 2429"/>
              <a:gd name="T49" fmla="*/ 1689 h 1818"/>
              <a:gd name="T50" fmla="*/ 0 w 2429"/>
              <a:gd name="T51" fmla="*/ 1709 h 1818"/>
              <a:gd name="T52" fmla="*/ 11 w 2429"/>
              <a:gd name="T53" fmla="*/ 1728 h 1818"/>
              <a:gd name="T54" fmla="*/ 20 w 2429"/>
              <a:gd name="T55" fmla="*/ 1734 h 1818"/>
              <a:gd name="T56" fmla="*/ 69 w 2429"/>
              <a:gd name="T57" fmla="*/ 1755 h 1818"/>
              <a:gd name="T58" fmla="*/ 170 w 2429"/>
              <a:gd name="T59" fmla="*/ 1788 h 1818"/>
              <a:gd name="T60" fmla="*/ 272 w 2429"/>
              <a:gd name="T61" fmla="*/ 1809 h 1818"/>
              <a:gd name="T62" fmla="*/ 377 w 2429"/>
              <a:gd name="T63" fmla="*/ 1818 h 1818"/>
              <a:gd name="T64" fmla="*/ 432 w 2429"/>
              <a:gd name="T65" fmla="*/ 1817 h 1818"/>
              <a:gd name="T66" fmla="*/ 443 w 2429"/>
              <a:gd name="T67" fmla="*/ 1816 h 1818"/>
              <a:gd name="T68" fmla="*/ 460 w 2429"/>
              <a:gd name="T69" fmla="*/ 1805 h 1818"/>
              <a:gd name="T70" fmla="*/ 471 w 2429"/>
              <a:gd name="T71" fmla="*/ 1787 h 1818"/>
              <a:gd name="T72" fmla="*/ 471 w 2429"/>
              <a:gd name="T73" fmla="*/ 1766 h 1818"/>
              <a:gd name="T74" fmla="*/ 467 w 2429"/>
              <a:gd name="T75" fmla="*/ 1756 h 1818"/>
              <a:gd name="T76" fmla="*/ 436 w 2429"/>
              <a:gd name="T77" fmla="*/ 1690 h 1818"/>
              <a:gd name="T78" fmla="*/ 405 w 2429"/>
              <a:gd name="T79" fmla="*/ 1624 h 1818"/>
              <a:gd name="T80" fmla="*/ 481 w 2429"/>
              <a:gd name="T81" fmla="*/ 1599 h 1818"/>
              <a:gd name="T82" fmla="*/ 633 w 2429"/>
              <a:gd name="T83" fmla="*/ 1543 h 1818"/>
              <a:gd name="T84" fmla="*/ 783 w 2429"/>
              <a:gd name="T85" fmla="*/ 1481 h 1818"/>
              <a:gd name="T86" fmla="*/ 931 w 2429"/>
              <a:gd name="T87" fmla="*/ 1410 h 1818"/>
              <a:gd name="T88" fmla="*/ 1076 w 2429"/>
              <a:gd name="T89" fmla="*/ 1334 h 1818"/>
              <a:gd name="T90" fmla="*/ 1217 w 2429"/>
              <a:gd name="T91" fmla="*/ 1249 h 1818"/>
              <a:gd name="T92" fmla="*/ 1356 w 2429"/>
              <a:gd name="T93" fmla="*/ 1160 h 1818"/>
              <a:gd name="T94" fmla="*/ 1491 w 2429"/>
              <a:gd name="T95" fmla="*/ 1064 h 1818"/>
              <a:gd name="T96" fmla="*/ 1620 w 2429"/>
              <a:gd name="T97" fmla="*/ 962 h 1818"/>
              <a:gd name="T98" fmla="*/ 1746 w 2429"/>
              <a:gd name="T99" fmla="*/ 855 h 1818"/>
              <a:gd name="T100" fmla="*/ 1867 w 2429"/>
              <a:gd name="T101" fmla="*/ 744 h 1818"/>
              <a:gd name="T102" fmla="*/ 1982 w 2429"/>
              <a:gd name="T103" fmla="*/ 626 h 1818"/>
              <a:gd name="T104" fmla="*/ 2091 w 2429"/>
              <a:gd name="T105" fmla="*/ 505 h 1818"/>
              <a:gd name="T106" fmla="*/ 2195 w 2429"/>
              <a:gd name="T107" fmla="*/ 380 h 1818"/>
              <a:gd name="T108" fmla="*/ 2290 w 2429"/>
              <a:gd name="T109" fmla="*/ 251 h 1818"/>
              <a:gd name="T110" fmla="*/ 2380 w 2429"/>
              <a:gd name="T111" fmla="*/ 118 h 1818"/>
              <a:gd name="T112" fmla="*/ 2423 w 2429"/>
              <a:gd name="T113" fmla="*/ 50 h 1818"/>
              <a:gd name="T114" fmla="*/ 2429 w 2429"/>
              <a:gd name="T115" fmla="*/ 36 h 1818"/>
              <a:gd name="T116" fmla="*/ 2421 w 2429"/>
              <a:gd name="T117" fmla="*/ 13 h 1818"/>
              <a:gd name="T118" fmla="*/ 2399 w 2429"/>
              <a:gd name="T119" fmla="*/ 0 h 1818"/>
              <a:gd name="T120" fmla="*/ 2373 w 2429"/>
              <a:gd name="T121" fmla="*/ 5 h 1818"/>
              <a:gd name="T122" fmla="*/ 2363 w 2429"/>
              <a:gd name="T123" fmla="*/ 15 h 1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29" h="1818">
                <a:moveTo>
                  <a:pt x="2363" y="15"/>
                </a:moveTo>
                <a:lnTo>
                  <a:pt x="2259" y="163"/>
                </a:lnTo>
                <a:lnTo>
                  <a:pt x="2092" y="372"/>
                </a:lnTo>
                <a:lnTo>
                  <a:pt x="1976" y="507"/>
                </a:lnTo>
                <a:lnTo>
                  <a:pt x="1854" y="636"/>
                </a:lnTo>
                <a:lnTo>
                  <a:pt x="1725" y="759"/>
                </a:lnTo>
                <a:lnTo>
                  <a:pt x="1591" y="877"/>
                </a:lnTo>
                <a:lnTo>
                  <a:pt x="1451" y="989"/>
                </a:lnTo>
                <a:lnTo>
                  <a:pt x="1378" y="1042"/>
                </a:lnTo>
                <a:lnTo>
                  <a:pt x="1261" y="1124"/>
                </a:lnTo>
                <a:lnTo>
                  <a:pt x="1018" y="1270"/>
                </a:lnTo>
                <a:lnTo>
                  <a:pt x="766" y="1398"/>
                </a:lnTo>
                <a:lnTo>
                  <a:pt x="507" y="1511"/>
                </a:lnTo>
                <a:lnTo>
                  <a:pt x="375" y="1560"/>
                </a:lnTo>
                <a:lnTo>
                  <a:pt x="355" y="1521"/>
                </a:lnTo>
                <a:lnTo>
                  <a:pt x="336" y="1481"/>
                </a:lnTo>
                <a:lnTo>
                  <a:pt x="327" y="1467"/>
                </a:lnTo>
                <a:lnTo>
                  <a:pt x="302" y="1459"/>
                </a:lnTo>
                <a:lnTo>
                  <a:pt x="278" y="1471"/>
                </a:lnTo>
                <a:lnTo>
                  <a:pt x="263" y="1494"/>
                </a:lnTo>
                <a:lnTo>
                  <a:pt x="263" y="1510"/>
                </a:lnTo>
                <a:lnTo>
                  <a:pt x="144" y="1590"/>
                </a:lnTo>
                <a:lnTo>
                  <a:pt x="20" y="1663"/>
                </a:lnTo>
                <a:lnTo>
                  <a:pt x="11" y="1669"/>
                </a:lnTo>
                <a:lnTo>
                  <a:pt x="1" y="1689"/>
                </a:lnTo>
                <a:lnTo>
                  <a:pt x="0" y="1709"/>
                </a:lnTo>
                <a:lnTo>
                  <a:pt x="11" y="1728"/>
                </a:lnTo>
                <a:lnTo>
                  <a:pt x="20" y="1734"/>
                </a:lnTo>
                <a:lnTo>
                  <a:pt x="69" y="1755"/>
                </a:lnTo>
                <a:lnTo>
                  <a:pt x="170" y="1788"/>
                </a:lnTo>
                <a:lnTo>
                  <a:pt x="272" y="1809"/>
                </a:lnTo>
                <a:lnTo>
                  <a:pt x="377" y="1818"/>
                </a:lnTo>
                <a:lnTo>
                  <a:pt x="432" y="1817"/>
                </a:lnTo>
                <a:lnTo>
                  <a:pt x="443" y="1816"/>
                </a:lnTo>
                <a:lnTo>
                  <a:pt x="460" y="1805"/>
                </a:lnTo>
                <a:lnTo>
                  <a:pt x="471" y="1787"/>
                </a:lnTo>
                <a:lnTo>
                  <a:pt x="471" y="1766"/>
                </a:lnTo>
                <a:lnTo>
                  <a:pt x="467" y="1756"/>
                </a:lnTo>
                <a:lnTo>
                  <a:pt x="436" y="1690"/>
                </a:lnTo>
                <a:lnTo>
                  <a:pt x="405" y="1624"/>
                </a:lnTo>
                <a:lnTo>
                  <a:pt x="481" y="1599"/>
                </a:lnTo>
                <a:lnTo>
                  <a:pt x="633" y="1543"/>
                </a:lnTo>
                <a:lnTo>
                  <a:pt x="783" y="1481"/>
                </a:lnTo>
                <a:lnTo>
                  <a:pt x="931" y="1410"/>
                </a:lnTo>
                <a:lnTo>
                  <a:pt x="1076" y="1334"/>
                </a:lnTo>
                <a:lnTo>
                  <a:pt x="1217" y="1249"/>
                </a:lnTo>
                <a:lnTo>
                  <a:pt x="1356" y="1160"/>
                </a:lnTo>
                <a:lnTo>
                  <a:pt x="1491" y="1064"/>
                </a:lnTo>
                <a:lnTo>
                  <a:pt x="1620" y="962"/>
                </a:lnTo>
                <a:lnTo>
                  <a:pt x="1746" y="855"/>
                </a:lnTo>
                <a:lnTo>
                  <a:pt x="1867" y="744"/>
                </a:lnTo>
                <a:lnTo>
                  <a:pt x="1982" y="626"/>
                </a:lnTo>
                <a:lnTo>
                  <a:pt x="2091" y="505"/>
                </a:lnTo>
                <a:lnTo>
                  <a:pt x="2195" y="380"/>
                </a:lnTo>
                <a:lnTo>
                  <a:pt x="2290" y="251"/>
                </a:lnTo>
                <a:lnTo>
                  <a:pt x="2380" y="118"/>
                </a:lnTo>
                <a:lnTo>
                  <a:pt x="2423" y="50"/>
                </a:lnTo>
                <a:lnTo>
                  <a:pt x="2429" y="36"/>
                </a:lnTo>
                <a:lnTo>
                  <a:pt x="2421" y="13"/>
                </a:lnTo>
                <a:lnTo>
                  <a:pt x="2399" y="0"/>
                </a:lnTo>
                <a:lnTo>
                  <a:pt x="2373" y="5"/>
                </a:lnTo>
                <a:lnTo>
                  <a:pt x="2363" y="15"/>
                </a:lnTo>
              </a:path>
            </a:pathLst>
          </a:custGeom>
          <a:solidFill>
            <a:srgbClr val="063951">
              <a:lumMod val="50000"/>
            </a:srgbClr>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3" name="Dikdörtgen 42"/>
          <p:cNvSpPr/>
          <p:nvPr/>
        </p:nvSpPr>
        <p:spPr>
          <a:xfrm>
            <a:off x="468833" y="629066"/>
            <a:ext cx="3846494" cy="830997"/>
          </a:xfrm>
          <a:prstGeom prst="rect">
            <a:avLst/>
          </a:prstGeom>
        </p:spPr>
        <p:txBody>
          <a:bodyPr wrap="square">
            <a:spAutoFit/>
          </a:bodyPr>
          <a:lstStyle/>
          <a:p>
            <a:r>
              <a:rPr lang="tr-TR" sz="2400" dirty="0"/>
              <a:t>Bebeğin dünyaya gelişinde O’nun </a:t>
            </a:r>
            <a:r>
              <a:rPr lang="tr-TR" sz="2400" b="1" dirty="0" err="1"/>
              <a:t>Muhyî</a:t>
            </a:r>
            <a:r>
              <a:rPr lang="tr-TR" sz="2400" b="1" dirty="0"/>
              <a:t> </a:t>
            </a:r>
            <a:r>
              <a:rPr lang="tr-TR" sz="2400" dirty="0"/>
              <a:t>(can veren)</a:t>
            </a:r>
          </a:p>
        </p:txBody>
      </p:sp>
      <p:sp>
        <p:nvSpPr>
          <p:cNvPr id="44" name="Dikdörtgen 43"/>
          <p:cNvSpPr/>
          <p:nvPr/>
        </p:nvSpPr>
        <p:spPr>
          <a:xfrm>
            <a:off x="7747738" y="586076"/>
            <a:ext cx="4319132" cy="830997"/>
          </a:xfrm>
          <a:prstGeom prst="rect">
            <a:avLst/>
          </a:prstGeom>
        </p:spPr>
        <p:txBody>
          <a:bodyPr wrap="square">
            <a:spAutoFit/>
          </a:bodyPr>
          <a:lstStyle/>
          <a:p>
            <a:r>
              <a:rPr lang="tr-TR" sz="2400" dirty="0"/>
              <a:t>Bir annenin şefkat  </a:t>
            </a:r>
            <a:r>
              <a:rPr lang="tr-TR" sz="2400" b="1" dirty="0"/>
              <a:t>Rahmân </a:t>
            </a:r>
            <a:r>
              <a:rPr lang="tr-TR" sz="2400" dirty="0"/>
              <a:t>(merhameti sonsuz olan)</a:t>
            </a:r>
          </a:p>
        </p:txBody>
      </p:sp>
      <p:sp>
        <p:nvSpPr>
          <p:cNvPr id="45" name="Dikdörtgen 44"/>
          <p:cNvSpPr/>
          <p:nvPr/>
        </p:nvSpPr>
        <p:spPr>
          <a:xfrm>
            <a:off x="56406" y="3371329"/>
            <a:ext cx="2539613" cy="830997"/>
          </a:xfrm>
          <a:prstGeom prst="rect">
            <a:avLst/>
          </a:prstGeom>
        </p:spPr>
        <p:txBody>
          <a:bodyPr wrap="square">
            <a:spAutoFit/>
          </a:bodyPr>
          <a:lstStyle/>
          <a:p>
            <a:pPr algn="ctr"/>
            <a:r>
              <a:rPr lang="tr-TR" sz="2400" dirty="0"/>
              <a:t>Canlılar yiyecek vermesi </a:t>
            </a:r>
            <a:r>
              <a:rPr lang="tr-TR" sz="2400" b="1" dirty="0"/>
              <a:t>Rezzak</a:t>
            </a:r>
          </a:p>
        </p:txBody>
      </p:sp>
      <p:sp>
        <p:nvSpPr>
          <p:cNvPr id="46" name="Dikdörtgen 45"/>
          <p:cNvSpPr/>
          <p:nvPr/>
        </p:nvSpPr>
        <p:spPr>
          <a:xfrm>
            <a:off x="404665" y="5842290"/>
            <a:ext cx="4087979" cy="461665"/>
          </a:xfrm>
          <a:prstGeom prst="rect">
            <a:avLst/>
          </a:prstGeom>
        </p:spPr>
        <p:txBody>
          <a:bodyPr wrap="none">
            <a:spAutoFit/>
          </a:bodyPr>
          <a:lstStyle/>
          <a:p>
            <a:r>
              <a:rPr lang="tr-TR" sz="2400" dirty="0"/>
              <a:t>Hastanın iyileşmesinde </a:t>
            </a:r>
            <a:r>
              <a:rPr lang="tr-TR" sz="2400" b="1" dirty="0" err="1"/>
              <a:t>Şâfî</a:t>
            </a:r>
            <a:r>
              <a:rPr lang="tr-TR" sz="2400" b="1" dirty="0"/>
              <a:t> </a:t>
            </a:r>
          </a:p>
        </p:txBody>
      </p:sp>
      <p:sp>
        <p:nvSpPr>
          <p:cNvPr id="47" name="Dikdörtgen 46"/>
          <p:cNvSpPr/>
          <p:nvPr/>
        </p:nvSpPr>
        <p:spPr>
          <a:xfrm>
            <a:off x="9648572" y="3406365"/>
            <a:ext cx="2297196" cy="830997"/>
          </a:xfrm>
          <a:prstGeom prst="rect">
            <a:avLst/>
          </a:prstGeom>
        </p:spPr>
        <p:txBody>
          <a:bodyPr wrap="square">
            <a:spAutoFit/>
          </a:bodyPr>
          <a:lstStyle/>
          <a:p>
            <a:r>
              <a:rPr lang="tr-TR" sz="2400" b="0" i="0" dirty="0">
                <a:solidFill>
                  <a:srgbClr val="333333"/>
                </a:solidFill>
                <a:effectLst/>
              </a:rPr>
              <a:t>Canlılara hayat vermesi</a:t>
            </a:r>
            <a:r>
              <a:rPr lang="tr-TR" sz="2400" b="1" i="0" dirty="0">
                <a:solidFill>
                  <a:srgbClr val="333333"/>
                </a:solidFill>
                <a:effectLst/>
              </a:rPr>
              <a:t> </a:t>
            </a:r>
            <a:r>
              <a:rPr lang="tr-TR" sz="2400" b="1" i="0" dirty="0" err="1">
                <a:solidFill>
                  <a:srgbClr val="333333"/>
                </a:solidFill>
                <a:effectLst/>
              </a:rPr>
              <a:t>Hayy</a:t>
            </a:r>
            <a:r>
              <a:rPr lang="tr-TR" b="0" i="0" dirty="0">
                <a:solidFill>
                  <a:srgbClr val="333333"/>
                </a:solidFill>
                <a:effectLst/>
                <a:latin typeface="Georgia" panose="02040502050405020303" pitchFamily="18" charset="0"/>
              </a:rPr>
              <a:t> </a:t>
            </a:r>
            <a:endParaRPr lang="tr-TR" dirty="0"/>
          </a:p>
        </p:txBody>
      </p:sp>
      <p:sp>
        <p:nvSpPr>
          <p:cNvPr id="48" name="Dikdörtgen 47"/>
          <p:cNvSpPr/>
          <p:nvPr/>
        </p:nvSpPr>
        <p:spPr>
          <a:xfrm>
            <a:off x="6873237" y="5604553"/>
            <a:ext cx="4929746" cy="830997"/>
          </a:xfrm>
          <a:prstGeom prst="rect">
            <a:avLst/>
          </a:prstGeom>
          <a:ln>
            <a:noFill/>
          </a:ln>
        </p:spPr>
        <p:txBody>
          <a:bodyPr wrap="square">
            <a:spAutoFit/>
          </a:bodyPr>
          <a:lstStyle/>
          <a:p>
            <a:r>
              <a:rPr lang="tr-TR" sz="2400" dirty="0"/>
              <a:t>Kainatta son derece süslü ve güzel varlıkların var olması </a:t>
            </a:r>
            <a:r>
              <a:rPr lang="tr-TR" sz="2400" b="1" dirty="0"/>
              <a:t>Cemil</a:t>
            </a:r>
          </a:p>
        </p:txBody>
      </p:sp>
    </p:spTree>
    <p:custDataLst>
      <p:tags r:id="rId1"/>
    </p:custDataLst>
    <p:extLst>
      <p:ext uri="{BB962C8B-B14F-4D97-AF65-F5344CB8AC3E}">
        <p14:creationId xmlns:p14="http://schemas.microsoft.com/office/powerpoint/2010/main" val="291327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right)">
                                      <p:cBhvr>
                                        <p:cTn id="7" dur="250"/>
                                        <p:tgtEl>
                                          <p:spTgt spid="30"/>
                                        </p:tgtEl>
                                      </p:cBhvr>
                                    </p:animEffect>
                                  </p:childTnLst>
                                </p:cTn>
                              </p:par>
                            </p:childTnLst>
                          </p:cTn>
                        </p:par>
                        <p:par>
                          <p:cTn id="8" fill="hold">
                            <p:stCondLst>
                              <p:cond delay="250"/>
                            </p:stCondLst>
                            <p:childTnLst>
                              <p:par>
                                <p:cTn id="9" presetID="22" presetClass="entr" presetSubtype="2"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right)">
                                      <p:cBhvr>
                                        <p:cTn id="11" dur="250"/>
                                        <p:tgtEl>
                                          <p:spTgt spid="20"/>
                                        </p:tgtEl>
                                      </p:cBhvr>
                                    </p:animEffect>
                                  </p:childTnLst>
                                </p:cTn>
                              </p:par>
                            </p:childTnLst>
                          </p:cTn>
                        </p:par>
                        <p:par>
                          <p:cTn id="12" fill="hold">
                            <p:stCondLst>
                              <p:cond delay="500"/>
                            </p:stCondLst>
                            <p:childTnLst>
                              <p:par>
                                <p:cTn id="13" presetID="22" presetClass="entr" presetSubtype="2" fill="hold" grpId="0"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right)">
                                      <p:cBhvr>
                                        <p:cTn id="15" dur="250"/>
                                        <p:tgtEl>
                                          <p:spTgt spid="4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right)">
                                      <p:cBhvr>
                                        <p:cTn id="20" dur="250"/>
                                        <p:tgtEl>
                                          <p:spTgt spid="27"/>
                                        </p:tgtEl>
                                      </p:cBhvr>
                                    </p:animEffect>
                                  </p:childTnLst>
                                </p:cTn>
                              </p:par>
                            </p:childTnLst>
                          </p:cTn>
                        </p:par>
                        <p:par>
                          <p:cTn id="21" fill="hold">
                            <p:stCondLst>
                              <p:cond delay="250"/>
                            </p:stCondLst>
                            <p:childTnLst>
                              <p:par>
                                <p:cTn id="22" presetID="22" presetClass="entr" presetSubtype="2"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right)">
                                      <p:cBhvr>
                                        <p:cTn id="24" dur="500"/>
                                        <p:tgtEl>
                                          <p:spTgt spid="18"/>
                                        </p:tgtEl>
                                      </p:cBhvr>
                                    </p:animEffect>
                                  </p:childTnLst>
                                </p:cTn>
                              </p:par>
                            </p:childTnLst>
                          </p:cTn>
                        </p:par>
                        <p:par>
                          <p:cTn id="25" fill="hold">
                            <p:stCondLst>
                              <p:cond delay="750"/>
                            </p:stCondLst>
                            <p:childTnLst>
                              <p:par>
                                <p:cTn id="26" presetID="22" presetClass="entr" presetSubtype="2"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right)">
                                      <p:cBhvr>
                                        <p:cTn id="28" dur="500"/>
                                        <p:tgtEl>
                                          <p:spTgt spid="4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right)">
                                      <p:cBhvr>
                                        <p:cTn id="33" dur="250"/>
                                        <p:tgtEl>
                                          <p:spTgt spid="29"/>
                                        </p:tgtEl>
                                      </p:cBhvr>
                                    </p:animEffect>
                                  </p:childTnLst>
                                </p:cTn>
                              </p:par>
                            </p:childTnLst>
                          </p:cTn>
                        </p:par>
                        <p:par>
                          <p:cTn id="34" fill="hold">
                            <p:stCondLst>
                              <p:cond delay="250"/>
                            </p:stCondLst>
                            <p:childTnLst>
                              <p:par>
                                <p:cTn id="35" presetID="22" presetClass="entr" presetSubtype="2"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right)">
                                      <p:cBhvr>
                                        <p:cTn id="37" dur="250"/>
                                        <p:tgtEl>
                                          <p:spTgt spid="23"/>
                                        </p:tgtEl>
                                      </p:cBhvr>
                                    </p:animEffect>
                                  </p:childTnLst>
                                </p:cTn>
                              </p:par>
                            </p:childTnLst>
                          </p:cTn>
                        </p:par>
                        <p:par>
                          <p:cTn id="38" fill="hold">
                            <p:stCondLst>
                              <p:cond delay="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25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left)">
                                      <p:cBhvr>
                                        <p:cTn id="46" dur="250"/>
                                        <p:tgtEl>
                                          <p:spTgt spid="42"/>
                                        </p:tgtEl>
                                      </p:cBhvr>
                                    </p:animEffect>
                                  </p:childTnLst>
                                </p:cTn>
                              </p:par>
                            </p:childTnLst>
                          </p:cTn>
                        </p:par>
                        <p:par>
                          <p:cTn id="47" fill="hold">
                            <p:stCondLst>
                              <p:cond delay="250"/>
                            </p:stCondLst>
                            <p:childTnLst>
                              <p:par>
                                <p:cTn id="48" presetID="22" presetClass="entr" presetSubtype="8"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left)">
                                      <p:cBhvr>
                                        <p:cTn id="50" dur="250"/>
                                        <p:tgtEl>
                                          <p:spTgt spid="17"/>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wipe(left)">
                                      <p:cBhvr>
                                        <p:cTn id="54" dur="250"/>
                                        <p:tgtEl>
                                          <p:spTgt spid="4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left)">
                                      <p:cBhvr>
                                        <p:cTn id="59" dur="250"/>
                                        <p:tgtEl>
                                          <p:spTgt spid="31"/>
                                        </p:tgtEl>
                                      </p:cBhvr>
                                    </p:animEffect>
                                  </p:childTnLst>
                                </p:cTn>
                              </p:par>
                            </p:childTnLst>
                          </p:cTn>
                        </p:par>
                        <p:par>
                          <p:cTn id="60" fill="hold">
                            <p:stCondLst>
                              <p:cond delay="250"/>
                            </p:stCondLst>
                            <p:childTnLst>
                              <p:par>
                                <p:cTn id="61" presetID="22" presetClass="entr" presetSubtype="8"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wipe(left)">
                                      <p:cBhvr>
                                        <p:cTn id="63" dur="250"/>
                                        <p:tgtEl>
                                          <p:spTgt spid="22"/>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wipe(left)">
                                      <p:cBhvr>
                                        <p:cTn id="67" dur="250"/>
                                        <p:tgtEl>
                                          <p:spTgt spid="4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left)">
                                      <p:cBhvr>
                                        <p:cTn id="72" dur="250"/>
                                        <p:tgtEl>
                                          <p:spTgt spid="26"/>
                                        </p:tgtEl>
                                      </p:cBhvr>
                                    </p:animEffect>
                                  </p:childTnLst>
                                </p:cTn>
                              </p:par>
                            </p:childTnLst>
                          </p:cTn>
                        </p:par>
                        <p:par>
                          <p:cTn id="73" fill="hold">
                            <p:stCondLst>
                              <p:cond delay="250"/>
                            </p:stCondLst>
                            <p:childTnLst>
                              <p:par>
                                <p:cTn id="74" presetID="22" presetClass="entr" presetSubtype="8"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wipe(left)">
                                      <p:cBhvr>
                                        <p:cTn id="76" dur="250"/>
                                        <p:tgtEl>
                                          <p:spTgt spid="21"/>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44"/>
                                        </p:tgtEl>
                                        <p:attrNameLst>
                                          <p:attrName>style.visibility</p:attrName>
                                        </p:attrNameLst>
                                      </p:cBhvr>
                                      <p:to>
                                        <p:strVal val="visible"/>
                                      </p:to>
                                    </p:set>
                                    <p:animEffect transition="in" filter="wipe(left)">
                                      <p:cBhvr>
                                        <p:cTn id="80" dur="2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P spid="21" grpId="0" animBg="1"/>
      <p:bldP spid="22" grpId="0" animBg="1"/>
      <p:bldP spid="23" grpId="0" animBg="1"/>
      <p:bldP spid="26" grpId="0" animBg="1"/>
      <p:bldP spid="27" grpId="0" animBg="1"/>
      <p:bldP spid="29" grpId="0" animBg="1"/>
      <p:bldP spid="30" grpId="0" animBg="1"/>
      <p:bldP spid="31" grpId="0" animBg="1"/>
      <p:bldP spid="42" grpId="0" animBg="1"/>
      <p:bldP spid="43" grpId="0"/>
      <p:bldP spid="44" grpId="0"/>
      <p:bldP spid="45" grpId="0"/>
      <p:bldP spid="46" grpId="0"/>
      <p:bldP spid="47" grpId="0"/>
      <p:bldP spid="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Rectangle 239">
            <a:extLst>
              <a:ext uri="{FF2B5EF4-FFF2-40B4-BE49-F238E27FC236}">
                <a16:creationId xmlns:a16="http://schemas.microsoft.com/office/drawing/2014/main" id="{48BF36B3-8E39-4153-9224-784E6DA56C55}"/>
              </a:ext>
            </a:extLst>
          </p:cNvPr>
          <p:cNvSpPr/>
          <p:nvPr/>
        </p:nvSpPr>
        <p:spPr>
          <a:xfrm rot="16200000">
            <a:off x="6034776" y="4626180"/>
            <a:ext cx="2336606" cy="461500"/>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endParaRPr lang="ko-KR" altLang="en-US" dirty="0">
              <a:solidFill>
                <a:prstClr val="black"/>
              </a:solidFill>
              <a:latin typeface="Arial"/>
              <a:ea typeface="맑은 고딕"/>
            </a:endParaRPr>
          </a:p>
        </p:txBody>
      </p:sp>
      <p:sp>
        <p:nvSpPr>
          <p:cNvPr id="90" name="Rectangle 239">
            <a:extLst>
              <a:ext uri="{FF2B5EF4-FFF2-40B4-BE49-F238E27FC236}">
                <a16:creationId xmlns:a16="http://schemas.microsoft.com/office/drawing/2014/main" id="{2FB99591-161C-4FFF-8973-6F8C3ACC834C}"/>
              </a:ext>
            </a:extLst>
          </p:cNvPr>
          <p:cNvSpPr/>
          <p:nvPr/>
        </p:nvSpPr>
        <p:spPr>
          <a:xfrm rot="5400000" flipH="1">
            <a:off x="5996239" y="4660866"/>
            <a:ext cx="2361871" cy="444557"/>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endParaRPr lang="ko-KR" altLang="en-US" dirty="0">
              <a:solidFill>
                <a:prstClr val="black"/>
              </a:solidFill>
              <a:latin typeface="Arial"/>
              <a:ea typeface="맑은 고딕"/>
            </a:endParaRPr>
          </a:p>
        </p:txBody>
      </p:sp>
      <p:sp>
        <p:nvSpPr>
          <p:cNvPr id="3" name="Rectangle 239">
            <a:extLst>
              <a:ext uri="{FF2B5EF4-FFF2-40B4-BE49-F238E27FC236}">
                <a16:creationId xmlns:a16="http://schemas.microsoft.com/office/drawing/2014/main" id="{E15089B6-8D31-43AD-BA90-3AFEA741EF94}"/>
              </a:ext>
            </a:extLst>
          </p:cNvPr>
          <p:cNvSpPr/>
          <p:nvPr/>
        </p:nvSpPr>
        <p:spPr>
          <a:xfrm rot="5400000" flipH="1">
            <a:off x="1939479" y="4665054"/>
            <a:ext cx="2637820" cy="444557"/>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endParaRPr lang="ko-KR" altLang="en-US" dirty="0">
              <a:solidFill>
                <a:prstClr val="black"/>
              </a:solidFill>
              <a:latin typeface="Arial"/>
              <a:ea typeface="맑은 고딕"/>
            </a:endParaRPr>
          </a:p>
        </p:txBody>
      </p:sp>
      <p:sp>
        <p:nvSpPr>
          <p:cNvPr id="66" name="Rectangle 239">
            <a:extLst>
              <a:ext uri="{FF2B5EF4-FFF2-40B4-BE49-F238E27FC236}">
                <a16:creationId xmlns:a16="http://schemas.microsoft.com/office/drawing/2014/main" id="{3A537A57-6369-4F46-9AD7-F7576919E4D4}"/>
              </a:ext>
            </a:extLst>
          </p:cNvPr>
          <p:cNvSpPr/>
          <p:nvPr/>
        </p:nvSpPr>
        <p:spPr>
          <a:xfrm rot="16200000">
            <a:off x="-14159" y="4651371"/>
            <a:ext cx="2637822" cy="444557"/>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endParaRPr lang="ko-KR" altLang="en-US" dirty="0">
              <a:solidFill>
                <a:prstClr val="black"/>
              </a:solidFill>
              <a:latin typeface="Arial"/>
              <a:ea typeface="맑은 고딕"/>
            </a:endParaRPr>
          </a:p>
        </p:txBody>
      </p:sp>
      <p:sp>
        <p:nvSpPr>
          <p:cNvPr id="2" name="직사각형 1">
            <a:extLst>
              <a:ext uri="{FF2B5EF4-FFF2-40B4-BE49-F238E27FC236}">
                <a16:creationId xmlns:a16="http://schemas.microsoft.com/office/drawing/2014/main" id="{DEA267FA-1834-46D3-943E-D3EFC8CCF0D2}"/>
              </a:ext>
            </a:extLst>
          </p:cNvPr>
          <p:cNvSpPr/>
          <p:nvPr/>
        </p:nvSpPr>
        <p:spPr>
          <a:xfrm>
            <a:off x="1532890" y="2340099"/>
            <a:ext cx="1512168" cy="3866146"/>
          </a:xfrm>
          <a:prstGeom prst="rect">
            <a:avLst/>
          </a:prstGeom>
          <a:solidFill>
            <a:srgbClr val="F8C2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endParaRPr lang="ko-KR" altLang="en-US">
              <a:solidFill>
                <a:prstClr val="black"/>
              </a:solidFill>
              <a:latin typeface="Arial"/>
              <a:ea typeface="맑은 고딕"/>
            </a:endParaRPr>
          </a:p>
        </p:txBody>
      </p:sp>
      <p:sp>
        <p:nvSpPr>
          <p:cNvPr id="4" name="사각형: 둥근 모서리 3">
            <a:extLst>
              <a:ext uri="{FF2B5EF4-FFF2-40B4-BE49-F238E27FC236}">
                <a16:creationId xmlns:a16="http://schemas.microsoft.com/office/drawing/2014/main" id="{424500B5-8608-4D1E-AF67-05ABDE91201F}"/>
              </a:ext>
            </a:extLst>
          </p:cNvPr>
          <p:cNvSpPr/>
          <p:nvPr/>
        </p:nvSpPr>
        <p:spPr>
          <a:xfrm>
            <a:off x="1532891" y="1559516"/>
            <a:ext cx="1512168" cy="1062298"/>
          </a:xfrm>
          <a:prstGeom prst="roundRect">
            <a:avLst/>
          </a:prstGeom>
          <a:solidFill>
            <a:srgbClr val="F8C200"/>
          </a:solidFill>
          <a:ln>
            <a:noFill/>
          </a:ln>
          <a:effectLst>
            <a:outerShdw blurRad="63500" dist="127000" dir="5400000" sx="95000" sy="95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endParaRPr lang="ko-KR" altLang="en-US">
              <a:solidFill>
                <a:prstClr val="black"/>
              </a:solidFill>
              <a:latin typeface="Arial"/>
              <a:ea typeface="맑은 고딕"/>
            </a:endParaRPr>
          </a:p>
        </p:txBody>
      </p:sp>
      <p:sp>
        <p:nvSpPr>
          <p:cNvPr id="5" name="사각형: 둥근 모서리 4">
            <a:extLst>
              <a:ext uri="{FF2B5EF4-FFF2-40B4-BE49-F238E27FC236}">
                <a16:creationId xmlns:a16="http://schemas.microsoft.com/office/drawing/2014/main" id="{B187AE0F-861A-40AC-B746-C90FBD050F1D}"/>
              </a:ext>
            </a:extLst>
          </p:cNvPr>
          <p:cNvSpPr/>
          <p:nvPr/>
        </p:nvSpPr>
        <p:spPr>
          <a:xfrm>
            <a:off x="1684758" y="1711383"/>
            <a:ext cx="1208434" cy="8489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r>
              <a:rPr lang="tr-TR" altLang="ko-KR" sz="4800" dirty="0">
                <a:solidFill>
                  <a:srgbClr val="F8C200"/>
                </a:solidFill>
                <a:latin typeface="Arial" panose="020B0604020202020204" pitchFamily="34" charset="0"/>
                <a:ea typeface="맑은 고딕" panose="020B0503020000020004" pitchFamily="50" charset="-127"/>
                <a:cs typeface="Arial" panose="020B0604020202020204" pitchFamily="34" charset="0"/>
              </a:rPr>
              <a:t>1</a:t>
            </a:r>
            <a:endParaRPr lang="ko-KR" altLang="en-US" sz="4800" b="1" dirty="0">
              <a:solidFill>
                <a:srgbClr val="F8C200"/>
              </a:solidFill>
              <a:latin typeface="Arial" panose="020B0604020202020204" pitchFamily="34" charset="0"/>
              <a:ea typeface="맑은 고딕" panose="020B0503020000020004" pitchFamily="50" charset="-127"/>
              <a:cs typeface="Arial" panose="020B0604020202020204" pitchFamily="34" charset="0"/>
            </a:endParaRPr>
          </a:p>
        </p:txBody>
      </p:sp>
      <p:sp>
        <p:nvSpPr>
          <p:cNvPr id="81" name="Rectangle 239">
            <a:extLst>
              <a:ext uri="{FF2B5EF4-FFF2-40B4-BE49-F238E27FC236}">
                <a16:creationId xmlns:a16="http://schemas.microsoft.com/office/drawing/2014/main" id="{AD9AD8B6-BB78-49CA-BD78-368D19280BA6}"/>
              </a:ext>
            </a:extLst>
          </p:cNvPr>
          <p:cNvSpPr/>
          <p:nvPr/>
        </p:nvSpPr>
        <p:spPr>
          <a:xfrm rot="5400000" flipH="1">
            <a:off x="4093721" y="4527081"/>
            <a:ext cx="2361872" cy="444557"/>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endParaRPr lang="ko-KR" altLang="en-US" dirty="0">
              <a:solidFill>
                <a:prstClr val="black"/>
              </a:solidFill>
              <a:latin typeface="Arial"/>
              <a:ea typeface="맑은 고딕"/>
            </a:endParaRPr>
          </a:p>
        </p:txBody>
      </p:sp>
      <p:sp>
        <p:nvSpPr>
          <p:cNvPr id="82" name="Rectangle 239">
            <a:extLst>
              <a:ext uri="{FF2B5EF4-FFF2-40B4-BE49-F238E27FC236}">
                <a16:creationId xmlns:a16="http://schemas.microsoft.com/office/drawing/2014/main" id="{74738338-45AA-44AA-BC83-AFD6B8ED860C}"/>
              </a:ext>
            </a:extLst>
          </p:cNvPr>
          <p:cNvSpPr/>
          <p:nvPr/>
        </p:nvSpPr>
        <p:spPr>
          <a:xfrm rot="16200000">
            <a:off x="2154890" y="4527082"/>
            <a:ext cx="2361874" cy="444557"/>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endParaRPr lang="ko-KR" altLang="en-US" dirty="0">
              <a:solidFill>
                <a:prstClr val="black"/>
              </a:solidFill>
              <a:latin typeface="Arial"/>
              <a:ea typeface="맑은 고딕"/>
            </a:endParaRPr>
          </a:p>
        </p:txBody>
      </p:sp>
      <p:sp>
        <p:nvSpPr>
          <p:cNvPr id="80" name="직사각형 79">
            <a:extLst>
              <a:ext uri="{FF2B5EF4-FFF2-40B4-BE49-F238E27FC236}">
                <a16:creationId xmlns:a16="http://schemas.microsoft.com/office/drawing/2014/main" id="{5BA979DE-B3C3-41D5-A17F-86C37464018C}"/>
              </a:ext>
            </a:extLst>
          </p:cNvPr>
          <p:cNvSpPr/>
          <p:nvPr/>
        </p:nvSpPr>
        <p:spPr>
          <a:xfrm>
            <a:off x="3549157" y="2340098"/>
            <a:ext cx="1503219" cy="3866145"/>
          </a:xfrm>
          <a:prstGeom prst="rect">
            <a:avLst/>
          </a:prstGeom>
          <a:solidFill>
            <a:srgbClr val="BDCF2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endParaRPr lang="ko-KR" altLang="en-US">
              <a:solidFill>
                <a:prstClr val="black"/>
              </a:solidFill>
              <a:latin typeface="Arial"/>
              <a:ea typeface="맑은 고딕"/>
            </a:endParaRPr>
          </a:p>
        </p:txBody>
      </p:sp>
      <p:sp>
        <p:nvSpPr>
          <p:cNvPr id="83" name="사각형: 둥근 모서리 82">
            <a:extLst>
              <a:ext uri="{FF2B5EF4-FFF2-40B4-BE49-F238E27FC236}">
                <a16:creationId xmlns:a16="http://schemas.microsoft.com/office/drawing/2014/main" id="{8321259F-89B3-4B01-822E-2DD81A0DE30D}"/>
              </a:ext>
            </a:extLst>
          </p:cNvPr>
          <p:cNvSpPr/>
          <p:nvPr/>
        </p:nvSpPr>
        <p:spPr>
          <a:xfrm>
            <a:off x="3549159" y="1559517"/>
            <a:ext cx="1512168" cy="1062298"/>
          </a:xfrm>
          <a:prstGeom prst="roundRect">
            <a:avLst/>
          </a:prstGeom>
          <a:solidFill>
            <a:srgbClr val="BDCF2D"/>
          </a:solidFill>
          <a:ln>
            <a:noFill/>
          </a:ln>
          <a:effectLst>
            <a:outerShdw blurRad="63500" dist="127000" dir="5400000" sx="95000" sy="95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endParaRPr lang="ko-KR" altLang="en-US">
              <a:solidFill>
                <a:prstClr val="black"/>
              </a:solidFill>
              <a:latin typeface="Arial"/>
              <a:ea typeface="맑은 고딕"/>
            </a:endParaRPr>
          </a:p>
        </p:txBody>
      </p:sp>
      <p:sp>
        <p:nvSpPr>
          <p:cNvPr id="84" name="사각형: 둥근 모서리 83">
            <a:extLst>
              <a:ext uri="{FF2B5EF4-FFF2-40B4-BE49-F238E27FC236}">
                <a16:creationId xmlns:a16="http://schemas.microsoft.com/office/drawing/2014/main" id="{F3C8E628-1DDE-413B-8A14-4B9FE561ACD2}"/>
              </a:ext>
            </a:extLst>
          </p:cNvPr>
          <p:cNvSpPr/>
          <p:nvPr/>
        </p:nvSpPr>
        <p:spPr>
          <a:xfrm>
            <a:off x="3701026" y="1711384"/>
            <a:ext cx="1208434" cy="8489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r>
              <a:rPr lang="tr-TR" altLang="ko-KR" sz="4800" dirty="0">
                <a:solidFill>
                  <a:srgbClr val="BDCF2D"/>
                </a:solidFill>
                <a:latin typeface="Arial" panose="020B0604020202020204" pitchFamily="34" charset="0"/>
                <a:ea typeface="맑은 고딕" panose="020B0503020000020004" pitchFamily="50" charset="-127"/>
                <a:cs typeface="Arial" panose="020B0604020202020204" pitchFamily="34" charset="0"/>
              </a:rPr>
              <a:t>2</a:t>
            </a:r>
            <a:endParaRPr lang="ko-KR" altLang="en-US" sz="4800" b="1" dirty="0">
              <a:solidFill>
                <a:srgbClr val="BDCF2D"/>
              </a:solidFill>
              <a:latin typeface="Arial" panose="020B0604020202020204" pitchFamily="34" charset="0"/>
              <a:ea typeface="맑은 고딕" panose="020B0503020000020004" pitchFamily="50" charset="-127"/>
              <a:cs typeface="Arial" panose="020B0604020202020204" pitchFamily="34" charset="0"/>
            </a:endParaRPr>
          </a:p>
        </p:txBody>
      </p:sp>
      <p:sp>
        <p:nvSpPr>
          <p:cNvPr id="89" name="직사각형 88">
            <a:extLst>
              <a:ext uri="{FF2B5EF4-FFF2-40B4-BE49-F238E27FC236}">
                <a16:creationId xmlns:a16="http://schemas.microsoft.com/office/drawing/2014/main" id="{C3A69211-2AE1-4629-97C4-33B4D4CFD8B5}"/>
              </a:ext>
            </a:extLst>
          </p:cNvPr>
          <p:cNvSpPr/>
          <p:nvPr/>
        </p:nvSpPr>
        <p:spPr>
          <a:xfrm>
            <a:off x="5466220" y="2175115"/>
            <a:ext cx="1497623" cy="3978440"/>
          </a:xfrm>
          <a:prstGeom prst="rect">
            <a:avLst/>
          </a:prstGeom>
          <a:solidFill>
            <a:srgbClr val="E4A0B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endParaRPr lang="ko-KR" altLang="en-US">
              <a:solidFill>
                <a:prstClr val="black"/>
              </a:solidFill>
              <a:latin typeface="Arial"/>
              <a:ea typeface="맑은 고딕"/>
            </a:endParaRPr>
          </a:p>
        </p:txBody>
      </p:sp>
      <p:sp>
        <p:nvSpPr>
          <p:cNvPr id="91" name="Rectangle 239">
            <a:extLst>
              <a:ext uri="{FF2B5EF4-FFF2-40B4-BE49-F238E27FC236}">
                <a16:creationId xmlns:a16="http://schemas.microsoft.com/office/drawing/2014/main" id="{6F3C221C-AD69-4452-A094-FF47DB3F3EED}"/>
              </a:ext>
            </a:extLst>
          </p:cNvPr>
          <p:cNvSpPr/>
          <p:nvPr/>
        </p:nvSpPr>
        <p:spPr>
          <a:xfrm rot="16200000">
            <a:off x="4057146" y="4634652"/>
            <a:ext cx="2361871" cy="444557"/>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endParaRPr lang="ko-KR" altLang="en-US" dirty="0">
              <a:solidFill>
                <a:prstClr val="black"/>
              </a:solidFill>
              <a:latin typeface="Arial"/>
              <a:ea typeface="맑은 고딕"/>
            </a:endParaRPr>
          </a:p>
        </p:txBody>
      </p:sp>
      <p:sp>
        <p:nvSpPr>
          <p:cNvPr id="107" name="사각형: 둥근 모서리 106">
            <a:extLst>
              <a:ext uri="{FF2B5EF4-FFF2-40B4-BE49-F238E27FC236}">
                <a16:creationId xmlns:a16="http://schemas.microsoft.com/office/drawing/2014/main" id="{F851ACBE-9DA5-4A22-94AB-00DB2F63A541}"/>
              </a:ext>
            </a:extLst>
          </p:cNvPr>
          <p:cNvSpPr/>
          <p:nvPr/>
        </p:nvSpPr>
        <p:spPr>
          <a:xfrm>
            <a:off x="5466222" y="1532766"/>
            <a:ext cx="1512168" cy="1062297"/>
          </a:xfrm>
          <a:prstGeom prst="roundRect">
            <a:avLst/>
          </a:prstGeom>
          <a:solidFill>
            <a:srgbClr val="E4A0B9"/>
          </a:solidFill>
          <a:ln>
            <a:noFill/>
          </a:ln>
          <a:effectLst>
            <a:outerShdw blurRad="63500" dist="127000" dir="5400000" sx="95000" sy="95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endParaRPr lang="ko-KR" altLang="en-US">
              <a:solidFill>
                <a:prstClr val="black"/>
              </a:solidFill>
              <a:latin typeface="Arial"/>
              <a:ea typeface="맑은 고딕"/>
            </a:endParaRPr>
          </a:p>
        </p:txBody>
      </p:sp>
      <p:sp>
        <p:nvSpPr>
          <p:cNvPr id="108" name="사각형: 둥근 모서리 107">
            <a:extLst>
              <a:ext uri="{FF2B5EF4-FFF2-40B4-BE49-F238E27FC236}">
                <a16:creationId xmlns:a16="http://schemas.microsoft.com/office/drawing/2014/main" id="{675CB455-049C-443E-B338-90D0E8B9F18F}"/>
              </a:ext>
            </a:extLst>
          </p:cNvPr>
          <p:cNvSpPr/>
          <p:nvPr/>
        </p:nvSpPr>
        <p:spPr>
          <a:xfrm>
            <a:off x="5618089" y="1684633"/>
            <a:ext cx="1208434" cy="84892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r>
              <a:rPr lang="tr-TR" altLang="ko-KR" sz="4800" dirty="0">
                <a:solidFill>
                  <a:srgbClr val="E4A0B9"/>
                </a:solidFill>
                <a:latin typeface="Arial" panose="020B0604020202020204" pitchFamily="34" charset="0"/>
                <a:ea typeface="맑은 고딕" panose="020B0503020000020004" pitchFamily="50" charset="-127"/>
                <a:cs typeface="Arial" panose="020B0604020202020204" pitchFamily="34" charset="0"/>
              </a:rPr>
              <a:t>3</a:t>
            </a:r>
            <a:endParaRPr lang="ko-KR" altLang="en-US" sz="4800" b="1" dirty="0">
              <a:solidFill>
                <a:srgbClr val="E4A0B9"/>
              </a:solidFill>
              <a:latin typeface="Arial" panose="020B0604020202020204" pitchFamily="34" charset="0"/>
              <a:ea typeface="맑은 고딕" panose="020B0503020000020004" pitchFamily="50" charset="-127"/>
              <a:cs typeface="Arial" panose="020B0604020202020204" pitchFamily="34" charset="0"/>
            </a:endParaRPr>
          </a:p>
        </p:txBody>
      </p:sp>
      <p:sp>
        <p:nvSpPr>
          <p:cNvPr id="113" name="직사각형 112">
            <a:extLst>
              <a:ext uri="{FF2B5EF4-FFF2-40B4-BE49-F238E27FC236}">
                <a16:creationId xmlns:a16="http://schemas.microsoft.com/office/drawing/2014/main" id="{8A896562-58CF-4268-A923-325171241244}"/>
              </a:ext>
            </a:extLst>
          </p:cNvPr>
          <p:cNvSpPr/>
          <p:nvPr/>
        </p:nvSpPr>
        <p:spPr>
          <a:xfrm>
            <a:off x="7430944" y="2326413"/>
            <a:ext cx="1512168" cy="3827142"/>
          </a:xfrm>
          <a:prstGeom prst="rect">
            <a:avLst/>
          </a:prstGeom>
          <a:solidFill>
            <a:srgbClr val="43C9C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endParaRPr lang="ko-KR" altLang="en-US">
              <a:solidFill>
                <a:prstClr val="black"/>
              </a:solidFill>
              <a:latin typeface="Arial"/>
              <a:ea typeface="맑은 고딕"/>
            </a:endParaRPr>
          </a:p>
        </p:txBody>
      </p:sp>
      <p:sp>
        <p:nvSpPr>
          <p:cNvPr id="114" name="Rectangle 239">
            <a:extLst>
              <a:ext uri="{FF2B5EF4-FFF2-40B4-BE49-F238E27FC236}">
                <a16:creationId xmlns:a16="http://schemas.microsoft.com/office/drawing/2014/main" id="{78589808-8EAE-4F2A-9707-D7ECB166005B}"/>
              </a:ext>
            </a:extLst>
          </p:cNvPr>
          <p:cNvSpPr/>
          <p:nvPr/>
        </p:nvSpPr>
        <p:spPr>
          <a:xfrm rot="5400000" flipH="1">
            <a:off x="7988140" y="4500762"/>
            <a:ext cx="2336606" cy="444557"/>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endParaRPr lang="ko-KR" altLang="en-US" dirty="0">
              <a:solidFill>
                <a:prstClr val="black"/>
              </a:solidFill>
              <a:latin typeface="Arial"/>
              <a:ea typeface="맑은 고딕"/>
            </a:endParaRPr>
          </a:p>
        </p:txBody>
      </p:sp>
      <p:sp>
        <p:nvSpPr>
          <p:cNvPr id="116" name="사각형: 둥근 모서리 115">
            <a:extLst>
              <a:ext uri="{FF2B5EF4-FFF2-40B4-BE49-F238E27FC236}">
                <a16:creationId xmlns:a16="http://schemas.microsoft.com/office/drawing/2014/main" id="{53F41DA1-E8D2-43E3-BE64-06E61F82C506}"/>
              </a:ext>
            </a:extLst>
          </p:cNvPr>
          <p:cNvSpPr/>
          <p:nvPr/>
        </p:nvSpPr>
        <p:spPr>
          <a:xfrm>
            <a:off x="7430945" y="1545831"/>
            <a:ext cx="1512168" cy="1062298"/>
          </a:xfrm>
          <a:prstGeom prst="roundRect">
            <a:avLst/>
          </a:prstGeom>
          <a:solidFill>
            <a:srgbClr val="43C9CA"/>
          </a:solidFill>
          <a:ln>
            <a:noFill/>
          </a:ln>
          <a:effectLst>
            <a:outerShdw blurRad="63500" dist="127000" dir="5400000" sx="95000" sy="95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endParaRPr lang="ko-KR" altLang="en-US">
              <a:solidFill>
                <a:prstClr val="black"/>
              </a:solidFill>
              <a:latin typeface="Arial"/>
              <a:ea typeface="맑은 고딕"/>
            </a:endParaRPr>
          </a:p>
        </p:txBody>
      </p:sp>
      <p:sp>
        <p:nvSpPr>
          <p:cNvPr id="117" name="사각형: 둥근 모서리 116">
            <a:extLst>
              <a:ext uri="{FF2B5EF4-FFF2-40B4-BE49-F238E27FC236}">
                <a16:creationId xmlns:a16="http://schemas.microsoft.com/office/drawing/2014/main" id="{7F45DD6C-70CA-4615-BA5C-D955D20A53D7}"/>
              </a:ext>
            </a:extLst>
          </p:cNvPr>
          <p:cNvSpPr/>
          <p:nvPr/>
        </p:nvSpPr>
        <p:spPr>
          <a:xfrm>
            <a:off x="7582812" y="1697698"/>
            <a:ext cx="1208434" cy="8489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r>
              <a:rPr lang="tr-TR" altLang="ko-KR" sz="4800" dirty="0">
                <a:solidFill>
                  <a:srgbClr val="43C9CA"/>
                </a:solidFill>
                <a:latin typeface="Arial" panose="020B0604020202020204" pitchFamily="34" charset="0"/>
                <a:ea typeface="맑은 고딕" panose="020B0503020000020004" pitchFamily="50" charset="-127"/>
                <a:cs typeface="Arial" panose="020B0604020202020204" pitchFamily="34" charset="0"/>
              </a:rPr>
              <a:t>4</a:t>
            </a:r>
            <a:endParaRPr lang="ko-KR" altLang="en-US" sz="4800" b="1" dirty="0">
              <a:solidFill>
                <a:srgbClr val="43C9CA"/>
              </a:solidFill>
              <a:latin typeface="Arial" panose="020B0604020202020204" pitchFamily="34" charset="0"/>
              <a:ea typeface="맑은 고딕" panose="020B0503020000020004" pitchFamily="50" charset="-127"/>
              <a:cs typeface="Arial" panose="020B0604020202020204" pitchFamily="34" charset="0"/>
            </a:endParaRPr>
          </a:p>
        </p:txBody>
      </p:sp>
      <p:sp>
        <p:nvSpPr>
          <p:cNvPr id="39" name="Rectangle 12">
            <a:extLst>
              <a:ext uri="{FF2B5EF4-FFF2-40B4-BE49-F238E27FC236}">
                <a16:creationId xmlns:a16="http://schemas.microsoft.com/office/drawing/2014/main" id="{B583263A-C6A2-4F65-9161-C6261EA18D1F}"/>
              </a:ext>
            </a:extLst>
          </p:cNvPr>
          <p:cNvSpPr/>
          <p:nvPr/>
        </p:nvSpPr>
        <p:spPr>
          <a:xfrm>
            <a:off x="2571138" y="369193"/>
            <a:ext cx="7258356" cy="874406"/>
          </a:xfrm>
          <a:prstGeom prst="rect">
            <a:avLst/>
          </a:prstGeom>
          <a:solidFill>
            <a:srgbClr val="44546A"/>
          </a:solidFill>
          <a:ln w="12700" cap="flat" cmpd="sng" algn="ctr">
            <a:noFill/>
            <a:prstDash val="solid"/>
            <a:miter lim="800000"/>
          </a:ln>
          <a:effectLst/>
        </p:spPr>
        <p:txBody>
          <a:bodyPr rtlCol="0" anchor="ctr"/>
          <a:lstStyle/>
          <a:p>
            <a:pPr lvl="0" algn="ctr">
              <a:defRPr/>
            </a:pPr>
            <a:r>
              <a:rPr kumimoji="0" lang="tr-TR" sz="3200" b="1" i="0" u="none" strike="noStrike" kern="0" cap="none" spc="0" normalizeH="0" baseline="0" noProof="0" dirty="0">
                <a:ln>
                  <a:noFill/>
                </a:ln>
                <a:solidFill>
                  <a:prstClr val="white"/>
                </a:solidFill>
                <a:effectLst/>
                <a:uLnTx/>
                <a:uFillTx/>
                <a:latin typeface="Calibri" panose="020F0502020204030204"/>
                <a:ea typeface="+mn-ea"/>
                <a:cs typeface="+mn-cs"/>
              </a:rPr>
              <a:t>Allah’ın En Güzel </a:t>
            </a:r>
            <a:r>
              <a:rPr kumimoji="0" lang="tr-TR" sz="3200" b="1" i="0" u="none" strike="noStrike" kern="0" cap="none" spc="0" normalizeH="0" baseline="0" noProof="0" dirty="0">
                <a:ln>
                  <a:noFill/>
                </a:ln>
                <a:solidFill>
                  <a:schemeClr val="bg1"/>
                </a:solidFill>
                <a:effectLst/>
                <a:uLnTx/>
                <a:uFillTx/>
                <a:latin typeface="Calibri" panose="020F0502020204030204"/>
                <a:ea typeface="+mn-ea"/>
                <a:cs typeface="+mn-cs"/>
              </a:rPr>
              <a:t>İsimleri: </a:t>
            </a:r>
            <a:r>
              <a:rPr lang="tr-TR" sz="3200" dirty="0" err="1">
                <a:solidFill>
                  <a:schemeClr val="bg1"/>
                </a:solidFill>
              </a:rPr>
              <a:t>Esmâ</a:t>
            </a:r>
            <a:r>
              <a:rPr lang="tr-TR" sz="3200" dirty="0">
                <a:solidFill>
                  <a:schemeClr val="bg1"/>
                </a:solidFill>
              </a:rPr>
              <a:t>-i </a:t>
            </a:r>
            <a:r>
              <a:rPr lang="tr-TR" sz="3200" dirty="0" err="1">
                <a:solidFill>
                  <a:schemeClr val="bg1"/>
                </a:solidFill>
              </a:rPr>
              <a:t>Hüsnâ</a:t>
            </a:r>
            <a:endParaRPr kumimoji="0" lang="tr-TR" sz="3200" b="1" i="0" u="none" strike="noStrike" kern="0" cap="none" spc="0" normalizeH="0" baseline="0" noProof="0" dirty="0">
              <a:ln>
                <a:noFill/>
              </a:ln>
              <a:solidFill>
                <a:schemeClr val="bg1"/>
              </a:solidFill>
              <a:effectLst/>
              <a:uLnTx/>
              <a:uFillTx/>
              <a:latin typeface="Calibri" panose="020F0502020204030204"/>
            </a:endParaRPr>
          </a:p>
        </p:txBody>
      </p:sp>
      <p:sp>
        <p:nvSpPr>
          <p:cNvPr id="6" name="Metin kutusu 5"/>
          <p:cNvSpPr txBox="1"/>
          <p:nvPr/>
        </p:nvSpPr>
        <p:spPr>
          <a:xfrm rot="16200000">
            <a:off x="700988" y="3978276"/>
            <a:ext cx="3082421" cy="984885"/>
          </a:xfrm>
          <a:prstGeom prst="rect">
            <a:avLst/>
          </a:prstGeom>
          <a:noFill/>
        </p:spPr>
        <p:txBody>
          <a:bodyPr wrap="square" lIns="0" tIns="0" rIns="0" bIns="0" rtlCol="0">
            <a:spAutoFit/>
          </a:bodyPr>
          <a:lstStyle/>
          <a:p>
            <a:pPr algn="ctr"/>
            <a:r>
              <a:rPr lang="tr-TR" sz="3200" dirty="0"/>
              <a:t>Allah’ın</a:t>
            </a:r>
            <a:r>
              <a:rPr lang="tr-TR" sz="3200" b="1" dirty="0"/>
              <a:t> Birliğini </a:t>
            </a:r>
            <a:r>
              <a:rPr lang="tr-TR" sz="3200" dirty="0"/>
              <a:t>Anlatan İsimleri</a:t>
            </a:r>
          </a:p>
        </p:txBody>
      </p:sp>
      <p:sp>
        <p:nvSpPr>
          <p:cNvPr id="42" name="Metin kutusu 41"/>
          <p:cNvSpPr txBox="1"/>
          <p:nvPr/>
        </p:nvSpPr>
        <p:spPr>
          <a:xfrm rot="16200000">
            <a:off x="2402245" y="3966434"/>
            <a:ext cx="3779404" cy="861774"/>
          </a:xfrm>
          <a:prstGeom prst="rect">
            <a:avLst/>
          </a:prstGeom>
          <a:noFill/>
        </p:spPr>
        <p:txBody>
          <a:bodyPr wrap="square" lIns="0" tIns="0" rIns="0" bIns="0" rtlCol="0">
            <a:spAutoFit/>
          </a:bodyPr>
          <a:lstStyle/>
          <a:p>
            <a:pPr algn="ctr"/>
            <a:r>
              <a:rPr lang="tr-TR" sz="2800" dirty="0"/>
              <a:t>Allah’ın </a:t>
            </a:r>
            <a:r>
              <a:rPr lang="tr-TR" sz="2800" b="1" dirty="0"/>
              <a:t>Yaratmasını</a:t>
            </a:r>
            <a:r>
              <a:rPr lang="tr-TR" sz="2800" dirty="0"/>
              <a:t> Anlatan İsimleri</a:t>
            </a:r>
          </a:p>
        </p:txBody>
      </p:sp>
      <p:sp>
        <p:nvSpPr>
          <p:cNvPr id="43" name="Metin kutusu 42"/>
          <p:cNvSpPr txBox="1"/>
          <p:nvPr/>
        </p:nvSpPr>
        <p:spPr>
          <a:xfrm rot="16200000">
            <a:off x="4439784" y="3824387"/>
            <a:ext cx="3521064" cy="1292662"/>
          </a:xfrm>
          <a:prstGeom prst="rect">
            <a:avLst/>
          </a:prstGeom>
          <a:noFill/>
        </p:spPr>
        <p:txBody>
          <a:bodyPr wrap="square" lIns="0" tIns="0" rIns="0" bIns="0" rtlCol="0">
            <a:spAutoFit/>
          </a:bodyPr>
          <a:lstStyle/>
          <a:p>
            <a:pPr algn="ctr"/>
            <a:r>
              <a:rPr lang="tr-TR" sz="2800" dirty="0"/>
              <a:t>Allah’ın </a:t>
            </a:r>
            <a:r>
              <a:rPr lang="tr-TR" sz="2800" b="1" dirty="0"/>
              <a:t>Rızık</a:t>
            </a:r>
            <a:r>
              <a:rPr lang="tr-TR" sz="2800" dirty="0"/>
              <a:t> Vermesini  Anlatan İsimleri</a:t>
            </a:r>
          </a:p>
        </p:txBody>
      </p:sp>
      <p:sp>
        <p:nvSpPr>
          <p:cNvPr id="44" name="Metin kutusu 43"/>
          <p:cNvSpPr txBox="1"/>
          <p:nvPr/>
        </p:nvSpPr>
        <p:spPr>
          <a:xfrm rot="16200000">
            <a:off x="6326654" y="3892919"/>
            <a:ext cx="3645936" cy="984885"/>
          </a:xfrm>
          <a:prstGeom prst="rect">
            <a:avLst/>
          </a:prstGeom>
          <a:noFill/>
        </p:spPr>
        <p:txBody>
          <a:bodyPr wrap="square" lIns="0" tIns="0" rIns="0" bIns="0" rtlCol="0">
            <a:spAutoFit/>
          </a:bodyPr>
          <a:lstStyle/>
          <a:p>
            <a:pPr algn="ctr"/>
            <a:r>
              <a:rPr lang="tr-TR" sz="3200" dirty="0"/>
              <a:t>Allah’ın </a:t>
            </a:r>
            <a:r>
              <a:rPr lang="tr-TR" sz="3200" b="1" dirty="0"/>
              <a:t>Yaşatması </a:t>
            </a:r>
            <a:r>
              <a:rPr lang="tr-TR" sz="3200" dirty="0"/>
              <a:t>ile ilgili İsimleri</a:t>
            </a:r>
          </a:p>
        </p:txBody>
      </p:sp>
      <p:sp>
        <p:nvSpPr>
          <p:cNvPr id="53" name="직사각형 112">
            <a:extLst>
              <a:ext uri="{FF2B5EF4-FFF2-40B4-BE49-F238E27FC236}">
                <a16:creationId xmlns:a16="http://schemas.microsoft.com/office/drawing/2014/main" id="{8A896562-58CF-4268-A923-325171241244}"/>
              </a:ext>
            </a:extLst>
          </p:cNvPr>
          <p:cNvSpPr/>
          <p:nvPr/>
        </p:nvSpPr>
        <p:spPr>
          <a:xfrm>
            <a:off x="9410213" y="2348181"/>
            <a:ext cx="1512168" cy="382714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endParaRPr lang="ko-KR" altLang="en-US">
              <a:solidFill>
                <a:prstClr val="black"/>
              </a:solidFill>
              <a:latin typeface="Arial"/>
              <a:ea typeface="맑은 고딕"/>
            </a:endParaRPr>
          </a:p>
        </p:txBody>
      </p:sp>
      <p:sp>
        <p:nvSpPr>
          <p:cNvPr id="54" name="Rectangle 239">
            <a:extLst>
              <a:ext uri="{FF2B5EF4-FFF2-40B4-BE49-F238E27FC236}">
                <a16:creationId xmlns:a16="http://schemas.microsoft.com/office/drawing/2014/main" id="{78589808-8EAE-4F2A-9707-D7ECB166005B}"/>
              </a:ext>
            </a:extLst>
          </p:cNvPr>
          <p:cNvSpPr/>
          <p:nvPr/>
        </p:nvSpPr>
        <p:spPr>
          <a:xfrm rot="5400000" flipH="1">
            <a:off x="9967409" y="4522530"/>
            <a:ext cx="2336606" cy="444557"/>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endParaRPr lang="ko-KR" altLang="en-US" dirty="0">
              <a:solidFill>
                <a:prstClr val="black"/>
              </a:solidFill>
              <a:latin typeface="Arial"/>
              <a:ea typeface="맑은 고딕"/>
            </a:endParaRPr>
          </a:p>
        </p:txBody>
      </p:sp>
      <p:sp>
        <p:nvSpPr>
          <p:cNvPr id="55" name="사각형: 둥근 모서리 115">
            <a:extLst>
              <a:ext uri="{FF2B5EF4-FFF2-40B4-BE49-F238E27FC236}">
                <a16:creationId xmlns:a16="http://schemas.microsoft.com/office/drawing/2014/main" id="{53F41DA1-E8D2-43E3-BE64-06E61F82C506}"/>
              </a:ext>
            </a:extLst>
          </p:cNvPr>
          <p:cNvSpPr/>
          <p:nvPr/>
        </p:nvSpPr>
        <p:spPr>
          <a:xfrm>
            <a:off x="9410214" y="1567599"/>
            <a:ext cx="1512168" cy="1062298"/>
          </a:xfrm>
          <a:prstGeom prst="roundRect">
            <a:avLst/>
          </a:prstGeom>
          <a:solidFill>
            <a:schemeClr val="accent2">
              <a:lumMod val="40000"/>
              <a:lumOff val="60000"/>
            </a:schemeClr>
          </a:solidFill>
          <a:ln>
            <a:noFill/>
          </a:ln>
          <a:effectLst>
            <a:outerShdw blurRad="63500" dist="127000" dir="5400000" sx="95000" sy="95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endParaRPr lang="ko-KR" altLang="en-US">
              <a:solidFill>
                <a:prstClr val="black"/>
              </a:solidFill>
              <a:latin typeface="Arial"/>
              <a:ea typeface="맑은 고딕"/>
            </a:endParaRPr>
          </a:p>
        </p:txBody>
      </p:sp>
      <p:sp>
        <p:nvSpPr>
          <p:cNvPr id="56" name="사각형: 둥근 모서리 116">
            <a:extLst>
              <a:ext uri="{FF2B5EF4-FFF2-40B4-BE49-F238E27FC236}">
                <a16:creationId xmlns:a16="http://schemas.microsoft.com/office/drawing/2014/main" id="{7F45DD6C-70CA-4615-BA5C-D955D20A53D7}"/>
              </a:ext>
            </a:extLst>
          </p:cNvPr>
          <p:cNvSpPr/>
          <p:nvPr/>
        </p:nvSpPr>
        <p:spPr>
          <a:xfrm>
            <a:off x="9562081" y="1719466"/>
            <a:ext cx="1208434" cy="8489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r>
              <a:rPr lang="tr-TR" altLang="ko-KR" sz="4800" dirty="0">
                <a:solidFill>
                  <a:schemeClr val="accent2">
                    <a:lumMod val="60000"/>
                    <a:lumOff val="40000"/>
                  </a:schemeClr>
                </a:solidFill>
                <a:latin typeface="Arial" panose="020B0604020202020204" pitchFamily="34" charset="0"/>
                <a:ea typeface="맑은 고딕" panose="020B0503020000020004" pitchFamily="50" charset="-127"/>
                <a:cs typeface="Arial" panose="020B0604020202020204" pitchFamily="34" charset="0"/>
              </a:rPr>
              <a:t>5</a:t>
            </a:r>
            <a:endParaRPr lang="ko-KR" altLang="en-US" sz="4800" b="1" dirty="0">
              <a:solidFill>
                <a:schemeClr val="accent2">
                  <a:lumMod val="60000"/>
                  <a:lumOff val="40000"/>
                </a:schemeClr>
              </a:solidFill>
              <a:latin typeface="Arial" panose="020B0604020202020204" pitchFamily="34" charset="0"/>
              <a:ea typeface="맑은 고딕" panose="020B0503020000020004" pitchFamily="50" charset="-127"/>
              <a:cs typeface="Arial" panose="020B0604020202020204" pitchFamily="34" charset="0"/>
            </a:endParaRPr>
          </a:p>
        </p:txBody>
      </p:sp>
      <p:sp>
        <p:nvSpPr>
          <p:cNvPr id="57" name="Metin kutusu 56"/>
          <p:cNvSpPr txBox="1"/>
          <p:nvPr/>
        </p:nvSpPr>
        <p:spPr>
          <a:xfrm rot="16200000">
            <a:off x="8418683" y="3667574"/>
            <a:ext cx="3645936" cy="1477328"/>
          </a:xfrm>
          <a:prstGeom prst="rect">
            <a:avLst/>
          </a:prstGeom>
          <a:noFill/>
        </p:spPr>
        <p:txBody>
          <a:bodyPr wrap="square" lIns="0" tIns="0" rIns="0" bIns="0" rtlCol="0">
            <a:spAutoFit/>
          </a:bodyPr>
          <a:lstStyle/>
          <a:p>
            <a:pPr algn="ctr"/>
            <a:r>
              <a:rPr lang="tr-TR" sz="3200" dirty="0"/>
              <a:t>Allah’ın </a:t>
            </a:r>
            <a:r>
              <a:rPr lang="tr-TR" sz="3200" b="1" dirty="0"/>
              <a:t>Merhamet ve Affı </a:t>
            </a:r>
            <a:r>
              <a:rPr lang="tr-TR" sz="3200" dirty="0"/>
              <a:t>ile ilgili İsimleri</a:t>
            </a:r>
          </a:p>
        </p:txBody>
      </p:sp>
      <p:sp>
        <p:nvSpPr>
          <p:cNvPr id="32" name="Rectangle 239">
            <a:extLst>
              <a:ext uri="{FF2B5EF4-FFF2-40B4-BE49-F238E27FC236}">
                <a16:creationId xmlns:a16="http://schemas.microsoft.com/office/drawing/2014/main" id="{6F3C221C-AD69-4452-A094-FF47DB3F3EED}"/>
              </a:ext>
            </a:extLst>
          </p:cNvPr>
          <p:cNvSpPr/>
          <p:nvPr/>
        </p:nvSpPr>
        <p:spPr>
          <a:xfrm rot="16200000">
            <a:off x="8022818" y="4590723"/>
            <a:ext cx="2361871" cy="444557"/>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endParaRPr lang="ko-KR" altLang="en-US" dirty="0">
              <a:solidFill>
                <a:prstClr val="black"/>
              </a:solidFill>
              <a:latin typeface="Arial"/>
              <a:ea typeface="맑은 고딕"/>
            </a:endParaRPr>
          </a:p>
        </p:txBody>
      </p:sp>
    </p:spTree>
    <p:custDataLst>
      <p:tags r:id="rId1"/>
    </p:custDataLst>
    <p:extLst>
      <p:ext uri="{BB962C8B-B14F-4D97-AF65-F5344CB8AC3E}">
        <p14:creationId xmlns:p14="http://schemas.microsoft.com/office/powerpoint/2010/main" val="885963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wipe(down)">
                                      <p:cBhvr>
                                        <p:cTn id="12" dur="500"/>
                                        <p:tgtEl>
                                          <p:spTgt spid="6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down)">
                                      <p:cBhvr>
                                        <p:cTn id="32" dur="500"/>
                                        <p:tgtEl>
                                          <p:spTgt spid="83"/>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84"/>
                                        </p:tgtEl>
                                        <p:attrNameLst>
                                          <p:attrName>style.visibility</p:attrName>
                                        </p:attrNameLst>
                                      </p:cBhvr>
                                      <p:to>
                                        <p:strVal val="visible"/>
                                      </p:to>
                                    </p:set>
                                    <p:animEffect transition="in" filter="wipe(down)">
                                      <p:cBhvr>
                                        <p:cTn id="35" dur="500"/>
                                        <p:tgtEl>
                                          <p:spTgt spid="84"/>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80"/>
                                        </p:tgtEl>
                                        <p:attrNameLst>
                                          <p:attrName>style.visibility</p:attrName>
                                        </p:attrNameLst>
                                      </p:cBhvr>
                                      <p:to>
                                        <p:strVal val="visible"/>
                                      </p:to>
                                    </p:set>
                                    <p:animEffect transition="in" filter="wipe(down)">
                                      <p:cBhvr>
                                        <p:cTn id="38" dur="500"/>
                                        <p:tgtEl>
                                          <p:spTgt spid="80"/>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wipe(down)">
                                      <p:cBhvr>
                                        <p:cTn id="41" dur="500"/>
                                        <p:tgtEl>
                                          <p:spTgt spid="42"/>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82"/>
                                        </p:tgtEl>
                                        <p:attrNameLst>
                                          <p:attrName>style.visibility</p:attrName>
                                        </p:attrNameLst>
                                      </p:cBhvr>
                                      <p:to>
                                        <p:strVal val="visible"/>
                                      </p:to>
                                    </p:set>
                                    <p:animEffect transition="in" filter="wipe(down)">
                                      <p:cBhvr>
                                        <p:cTn id="44" dur="500"/>
                                        <p:tgtEl>
                                          <p:spTgt spid="82"/>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81"/>
                                        </p:tgtEl>
                                        <p:attrNameLst>
                                          <p:attrName>style.visibility</p:attrName>
                                        </p:attrNameLst>
                                      </p:cBhvr>
                                      <p:to>
                                        <p:strVal val="visible"/>
                                      </p:to>
                                    </p:set>
                                    <p:animEffect transition="in" filter="wipe(down)">
                                      <p:cBhvr>
                                        <p:cTn id="47" dur="500"/>
                                        <p:tgtEl>
                                          <p:spTgt spid="8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wipe(down)">
                                      <p:cBhvr>
                                        <p:cTn id="52" dur="500"/>
                                        <p:tgtEl>
                                          <p:spTgt spid="43"/>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07"/>
                                        </p:tgtEl>
                                        <p:attrNameLst>
                                          <p:attrName>style.visibility</p:attrName>
                                        </p:attrNameLst>
                                      </p:cBhvr>
                                      <p:to>
                                        <p:strVal val="visible"/>
                                      </p:to>
                                    </p:set>
                                    <p:animEffect transition="in" filter="wipe(down)">
                                      <p:cBhvr>
                                        <p:cTn id="55" dur="500"/>
                                        <p:tgtEl>
                                          <p:spTgt spid="107"/>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wipe(down)">
                                      <p:cBhvr>
                                        <p:cTn id="58" dur="500"/>
                                        <p:tgtEl>
                                          <p:spTgt spid="91"/>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108"/>
                                        </p:tgtEl>
                                        <p:attrNameLst>
                                          <p:attrName>style.visibility</p:attrName>
                                        </p:attrNameLst>
                                      </p:cBhvr>
                                      <p:to>
                                        <p:strVal val="visible"/>
                                      </p:to>
                                    </p:set>
                                    <p:animEffect transition="in" filter="wipe(down)">
                                      <p:cBhvr>
                                        <p:cTn id="61" dur="500"/>
                                        <p:tgtEl>
                                          <p:spTgt spid="108"/>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89"/>
                                        </p:tgtEl>
                                        <p:attrNameLst>
                                          <p:attrName>style.visibility</p:attrName>
                                        </p:attrNameLst>
                                      </p:cBhvr>
                                      <p:to>
                                        <p:strVal val="visible"/>
                                      </p:to>
                                    </p:set>
                                    <p:animEffect transition="in" filter="wipe(down)">
                                      <p:cBhvr>
                                        <p:cTn id="64" dur="500"/>
                                        <p:tgtEl>
                                          <p:spTgt spid="89"/>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down)">
                                      <p:cBhvr>
                                        <p:cTn id="69" dur="500"/>
                                        <p:tgtEl>
                                          <p:spTgt spid="113"/>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116"/>
                                        </p:tgtEl>
                                        <p:attrNameLst>
                                          <p:attrName>style.visibility</p:attrName>
                                        </p:attrNameLst>
                                      </p:cBhvr>
                                      <p:to>
                                        <p:strVal val="visible"/>
                                      </p:to>
                                    </p:set>
                                    <p:animEffect transition="in" filter="wipe(down)">
                                      <p:cBhvr>
                                        <p:cTn id="72" dur="500"/>
                                        <p:tgtEl>
                                          <p:spTgt spid="116"/>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117"/>
                                        </p:tgtEl>
                                        <p:attrNameLst>
                                          <p:attrName>style.visibility</p:attrName>
                                        </p:attrNameLst>
                                      </p:cBhvr>
                                      <p:to>
                                        <p:strVal val="visible"/>
                                      </p:to>
                                    </p:set>
                                    <p:animEffect transition="in" filter="wipe(down)">
                                      <p:cBhvr>
                                        <p:cTn id="75" dur="500"/>
                                        <p:tgtEl>
                                          <p:spTgt spid="117"/>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wipe(down)">
                                      <p:cBhvr>
                                        <p:cTn id="78" dur="500"/>
                                        <p:tgtEl>
                                          <p:spTgt spid="44"/>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115"/>
                                        </p:tgtEl>
                                        <p:attrNameLst>
                                          <p:attrName>style.visibility</p:attrName>
                                        </p:attrNameLst>
                                      </p:cBhvr>
                                      <p:to>
                                        <p:strVal val="visible"/>
                                      </p:to>
                                    </p:set>
                                    <p:animEffect transition="in" filter="wipe(down)">
                                      <p:cBhvr>
                                        <p:cTn id="81" dur="500"/>
                                        <p:tgtEl>
                                          <p:spTgt spid="115"/>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114"/>
                                        </p:tgtEl>
                                        <p:attrNameLst>
                                          <p:attrName>style.visibility</p:attrName>
                                        </p:attrNameLst>
                                      </p:cBhvr>
                                      <p:to>
                                        <p:strVal val="visible"/>
                                      </p:to>
                                    </p:set>
                                    <p:animEffect transition="in" filter="wipe(down)">
                                      <p:cBhvr>
                                        <p:cTn id="84" dur="500"/>
                                        <p:tgtEl>
                                          <p:spTgt spid="114"/>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90"/>
                                        </p:tgtEl>
                                        <p:attrNameLst>
                                          <p:attrName>style.visibility</p:attrName>
                                        </p:attrNameLst>
                                      </p:cBhvr>
                                      <p:to>
                                        <p:strVal val="visible"/>
                                      </p:to>
                                    </p:set>
                                    <p:animEffect transition="in" filter="wipe(down)">
                                      <p:cBhvr>
                                        <p:cTn id="87" dur="500"/>
                                        <p:tgtEl>
                                          <p:spTgt spid="90"/>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53"/>
                                        </p:tgtEl>
                                        <p:attrNameLst>
                                          <p:attrName>style.visibility</p:attrName>
                                        </p:attrNameLst>
                                      </p:cBhvr>
                                      <p:to>
                                        <p:strVal val="visible"/>
                                      </p:to>
                                    </p:set>
                                    <p:animEffect transition="in" filter="wipe(down)">
                                      <p:cBhvr>
                                        <p:cTn id="92" dur="500"/>
                                        <p:tgtEl>
                                          <p:spTgt spid="53"/>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55"/>
                                        </p:tgtEl>
                                        <p:attrNameLst>
                                          <p:attrName>style.visibility</p:attrName>
                                        </p:attrNameLst>
                                      </p:cBhvr>
                                      <p:to>
                                        <p:strVal val="visible"/>
                                      </p:to>
                                    </p:set>
                                    <p:animEffect transition="in" filter="wipe(down)">
                                      <p:cBhvr>
                                        <p:cTn id="95" dur="500"/>
                                        <p:tgtEl>
                                          <p:spTgt spid="55"/>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56"/>
                                        </p:tgtEl>
                                        <p:attrNameLst>
                                          <p:attrName>style.visibility</p:attrName>
                                        </p:attrNameLst>
                                      </p:cBhvr>
                                      <p:to>
                                        <p:strVal val="visible"/>
                                      </p:to>
                                    </p:set>
                                    <p:animEffect transition="in" filter="wipe(down)">
                                      <p:cBhvr>
                                        <p:cTn id="98" dur="500"/>
                                        <p:tgtEl>
                                          <p:spTgt spid="56"/>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57"/>
                                        </p:tgtEl>
                                        <p:attrNameLst>
                                          <p:attrName>style.visibility</p:attrName>
                                        </p:attrNameLst>
                                      </p:cBhvr>
                                      <p:to>
                                        <p:strVal val="visible"/>
                                      </p:to>
                                    </p:set>
                                    <p:animEffect transition="in" filter="wipe(down)">
                                      <p:cBhvr>
                                        <p:cTn id="101" dur="500"/>
                                        <p:tgtEl>
                                          <p:spTgt spid="57"/>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down)">
                                      <p:cBhvr>
                                        <p:cTn id="104" dur="500"/>
                                        <p:tgtEl>
                                          <p:spTgt spid="54"/>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wipe(down)">
                                      <p:cBhvr>
                                        <p:cTn id="10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90" grpId="0" animBg="1"/>
      <p:bldP spid="3" grpId="0" animBg="1"/>
      <p:bldP spid="66" grpId="0" animBg="1"/>
      <p:bldP spid="2" grpId="0" animBg="1"/>
      <p:bldP spid="4" grpId="0" animBg="1"/>
      <p:bldP spid="5" grpId="0" animBg="1"/>
      <p:bldP spid="81" grpId="0" animBg="1"/>
      <p:bldP spid="82" grpId="0" animBg="1"/>
      <p:bldP spid="80" grpId="0" animBg="1"/>
      <p:bldP spid="83" grpId="0" animBg="1"/>
      <p:bldP spid="84" grpId="0" animBg="1"/>
      <p:bldP spid="89" grpId="0" animBg="1"/>
      <p:bldP spid="91" grpId="0" animBg="1"/>
      <p:bldP spid="107" grpId="0" animBg="1"/>
      <p:bldP spid="108" grpId="0" animBg="1"/>
      <p:bldP spid="113" grpId="0" animBg="1"/>
      <p:bldP spid="114" grpId="0" animBg="1"/>
      <p:bldP spid="116" grpId="0" animBg="1"/>
      <p:bldP spid="117" grpId="0" animBg="1"/>
      <p:bldP spid="39" grpId="0" animBg="1"/>
      <p:bldP spid="6" grpId="0"/>
      <p:bldP spid="42" grpId="0"/>
      <p:bldP spid="43" grpId="0"/>
      <p:bldP spid="44" grpId="0"/>
      <p:bldP spid="53" grpId="0" animBg="1"/>
      <p:bldP spid="54" grpId="0" animBg="1"/>
      <p:bldP spid="55" grpId="0" animBg="1"/>
      <p:bldP spid="56" grpId="0" animBg="1"/>
      <p:bldP spid="57" grpId="0"/>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39">
            <a:extLst>
              <a:ext uri="{FF2B5EF4-FFF2-40B4-BE49-F238E27FC236}">
                <a16:creationId xmlns:a16="http://schemas.microsoft.com/office/drawing/2014/main" id="{E15089B6-8D31-43AD-BA90-3AFEA741EF94}"/>
              </a:ext>
            </a:extLst>
          </p:cNvPr>
          <p:cNvSpPr/>
          <p:nvPr/>
        </p:nvSpPr>
        <p:spPr>
          <a:xfrm rot="5400000" flipH="1">
            <a:off x="601567" y="3993335"/>
            <a:ext cx="2637820" cy="444557"/>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endParaRPr lang="ko-KR" altLang="en-US" dirty="0">
              <a:solidFill>
                <a:prstClr val="black"/>
              </a:solidFill>
              <a:latin typeface="Arial"/>
              <a:ea typeface="맑은 고딕"/>
            </a:endParaRPr>
          </a:p>
        </p:txBody>
      </p:sp>
      <p:sp>
        <p:nvSpPr>
          <p:cNvPr id="3" name="Rectangle 239">
            <a:extLst>
              <a:ext uri="{FF2B5EF4-FFF2-40B4-BE49-F238E27FC236}">
                <a16:creationId xmlns:a16="http://schemas.microsoft.com/office/drawing/2014/main" id="{3A537A57-6369-4F46-9AD7-F7576919E4D4}"/>
              </a:ext>
            </a:extLst>
          </p:cNvPr>
          <p:cNvSpPr/>
          <p:nvPr/>
        </p:nvSpPr>
        <p:spPr>
          <a:xfrm rot="16200000">
            <a:off x="-1337264" y="3993336"/>
            <a:ext cx="2637822" cy="444557"/>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endParaRPr lang="ko-KR" altLang="en-US" dirty="0">
              <a:solidFill>
                <a:prstClr val="black"/>
              </a:solidFill>
              <a:latin typeface="Arial"/>
              <a:ea typeface="맑은 고딕"/>
            </a:endParaRPr>
          </a:p>
        </p:txBody>
      </p:sp>
      <p:sp>
        <p:nvSpPr>
          <p:cNvPr id="4" name="직사각형 1">
            <a:extLst>
              <a:ext uri="{FF2B5EF4-FFF2-40B4-BE49-F238E27FC236}">
                <a16:creationId xmlns:a16="http://schemas.microsoft.com/office/drawing/2014/main" id="{DEA267FA-1834-46D3-943E-D3EFC8CCF0D2}"/>
              </a:ext>
            </a:extLst>
          </p:cNvPr>
          <p:cNvSpPr/>
          <p:nvPr/>
        </p:nvSpPr>
        <p:spPr>
          <a:xfrm>
            <a:off x="194978" y="1668380"/>
            <a:ext cx="1512168" cy="3866146"/>
          </a:xfrm>
          <a:prstGeom prst="rect">
            <a:avLst/>
          </a:prstGeom>
          <a:solidFill>
            <a:srgbClr val="F8C2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endParaRPr lang="ko-KR" altLang="en-US">
              <a:solidFill>
                <a:prstClr val="black"/>
              </a:solidFill>
              <a:latin typeface="Arial"/>
              <a:ea typeface="맑은 고딕"/>
            </a:endParaRPr>
          </a:p>
        </p:txBody>
      </p:sp>
      <p:sp>
        <p:nvSpPr>
          <p:cNvPr id="5" name="사각형: 둥근 모서리 3">
            <a:extLst>
              <a:ext uri="{FF2B5EF4-FFF2-40B4-BE49-F238E27FC236}">
                <a16:creationId xmlns:a16="http://schemas.microsoft.com/office/drawing/2014/main" id="{424500B5-8608-4D1E-AF67-05ABDE91201F}"/>
              </a:ext>
            </a:extLst>
          </p:cNvPr>
          <p:cNvSpPr/>
          <p:nvPr/>
        </p:nvSpPr>
        <p:spPr>
          <a:xfrm>
            <a:off x="194979" y="887797"/>
            <a:ext cx="1512168" cy="1062298"/>
          </a:xfrm>
          <a:prstGeom prst="roundRect">
            <a:avLst/>
          </a:prstGeom>
          <a:solidFill>
            <a:srgbClr val="F8C200"/>
          </a:solidFill>
          <a:ln>
            <a:noFill/>
          </a:ln>
          <a:effectLst>
            <a:outerShdw blurRad="63500" dist="127000" dir="5400000" sx="95000" sy="95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endParaRPr lang="ko-KR" altLang="en-US">
              <a:solidFill>
                <a:prstClr val="black"/>
              </a:solidFill>
              <a:latin typeface="Arial"/>
              <a:ea typeface="맑은 고딕"/>
            </a:endParaRPr>
          </a:p>
        </p:txBody>
      </p:sp>
      <p:sp>
        <p:nvSpPr>
          <p:cNvPr id="6" name="사각형: 둥근 모서리 4">
            <a:extLst>
              <a:ext uri="{FF2B5EF4-FFF2-40B4-BE49-F238E27FC236}">
                <a16:creationId xmlns:a16="http://schemas.microsoft.com/office/drawing/2014/main" id="{B187AE0F-861A-40AC-B746-C90FBD050F1D}"/>
              </a:ext>
            </a:extLst>
          </p:cNvPr>
          <p:cNvSpPr/>
          <p:nvPr/>
        </p:nvSpPr>
        <p:spPr>
          <a:xfrm>
            <a:off x="346846" y="1039664"/>
            <a:ext cx="1208434" cy="8489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r>
              <a:rPr lang="tr-TR" altLang="ko-KR" sz="4800" dirty="0">
                <a:solidFill>
                  <a:srgbClr val="F8C200"/>
                </a:solidFill>
                <a:latin typeface="Arial" panose="020B0604020202020204" pitchFamily="34" charset="0"/>
                <a:ea typeface="맑은 고딕" panose="020B0503020000020004" pitchFamily="50" charset="-127"/>
                <a:cs typeface="Arial" panose="020B0604020202020204" pitchFamily="34" charset="0"/>
              </a:rPr>
              <a:t>1</a:t>
            </a:r>
            <a:endParaRPr lang="ko-KR" altLang="en-US" sz="4800" b="1" dirty="0">
              <a:solidFill>
                <a:srgbClr val="F8C200"/>
              </a:solidFill>
              <a:latin typeface="Arial" panose="020B0604020202020204" pitchFamily="34" charset="0"/>
              <a:ea typeface="맑은 고딕" panose="020B0503020000020004" pitchFamily="50" charset="-127"/>
              <a:cs typeface="Arial" panose="020B0604020202020204" pitchFamily="34" charset="0"/>
            </a:endParaRPr>
          </a:p>
        </p:txBody>
      </p:sp>
      <p:sp>
        <p:nvSpPr>
          <p:cNvPr id="8" name="Metin kutusu 7"/>
          <p:cNvSpPr txBox="1"/>
          <p:nvPr/>
        </p:nvSpPr>
        <p:spPr>
          <a:xfrm rot="16200000">
            <a:off x="-636924" y="3306557"/>
            <a:ext cx="3082421" cy="984885"/>
          </a:xfrm>
          <a:prstGeom prst="rect">
            <a:avLst/>
          </a:prstGeom>
          <a:noFill/>
        </p:spPr>
        <p:txBody>
          <a:bodyPr wrap="square" lIns="0" tIns="0" rIns="0" bIns="0" rtlCol="0">
            <a:spAutoFit/>
          </a:bodyPr>
          <a:lstStyle/>
          <a:p>
            <a:pPr algn="ctr"/>
            <a:r>
              <a:rPr lang="tr-TR" sz="3200" dirty="0"/>
              <a:t>Allah’ın</a:t>
            </a:r>
            <a:r>
              <a:rPr lang="tr-TR" sz="3200" b="1" dirty="0"/>
              <a:t> Birliğini </a:t>
            </a:r>
            <a:r>
              <a:rPr lang="tr-TR" sz="3200" dirty="0"/>
              <a:t>Anlatan İsimler</a:t>
            </a:r>
          </a:p>
        </p:txBody>
      </p:sp>
      <p:grpSp>
        <p:nvGrpSpPr>
          <p:cNvPr id="16" name="그룹 4">
            <a:extLst>
              <a:ext uri="{FF2B5EF4-FFF2-40B4-BE49-F238E27FC236}">
                <a16:creationId xmlns:a16="http://schemas.microsoft.com/office/drawing/2014/main" id="{16E8C609-BCBA-46A9-944E-8C8989C258C5}"/>
              </a:ext>
            </a:extLst>
          </p:cNvPr>
          <p:cNvGrpSpPr/>
          <p:nvPr/>
        </p:nvGrpSpPr>
        <p:grpSpPr>
          <a:xfrm>
            <a:off x="3201418" y="3217826"/>
            <a:ext cx="2193591" cy="2493795"/>
            <a:chOff x="2338925" y="1322476"/>
            <a:chExt cx="2193591" cy="2493795"/>
          </a:xfrm>
        </p:grpSpPr>
        <p:sp>
          <p:nvSpPr>
            <p:cNvPr id="17" name="현 66">
              <a:extLst>
                <a:ext uri="{FF2B5EF4-FFF2-40B4-BE49-F238E27FC236}">
                  <a16:creationId xmlns:a16="http://schemas.microsoft.com/office/drawing/2014/main" id="{C482EB92-7D85-426E-9F5C-74506C814A60}"/>
                </a:ext>
              </a:extLst>
            </p:cNvPr>
            <p:cNvSpPr/>
            <p:nvPr/>
          </p:nvSpPr>
          <p:spPr>
            <a:xfrm>
              <a:off x="2340836" y="1624591"/>
              <a:ext cx="2191680" cy="2191680"/>
            </a:xfrm>
            <a:prstGeom prst="chord">
              <a:avLst>
                <a:gd name="adj1" fmla="val 7302919"/>
                <a:gd name="adj2" fmla="val 3508549"/>
              </a:avLst>
            </a:prstGeom>
            <a:gradFill>
              <a:gsLst>
                <a:gs pos="0">
                  <a:srgbClr val="EDEFEE"/>
                </a:gs>
                <a:gs pos="100000">
                  <a:srgbClr val="FFFFFF"/>
                </a:gs>
              </a:gsLst>
              <a:lin ang="5400000" scaled="1"/>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타원 74">
              <a:extLst>
                <a:ext uri="{FF2B5EF4-FFF2-40B4-BE49-F238E27FC236}">
                  <a16:creationId xmlns:a16="http://schemas.microsoft.com/office/drawing/2014/main" id="{70BD3D01-5B7C-4399-8C0B-CA5293F10223}"/>
                </a:ext>
              </a:extLst>
            </p:cNvPr>
            <p:cNvSpPr/>
            <p:nvPr/>
          </p:nvSpPr>
          <p:spPr>
            <a:xfrm>
              <a:off x="2338925" y="1322476"/>
              <a:ext cx="737078" cy="645369"/>
            </a:xfrm>
            <a:prstGeom prst="ellipse">
              <a:avLst/>
            </a:prstGeom>
            <a:solidFill>
              <a:srgbClr val="6BE2D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tr-TR" altLang="ko-KR" sz="4000" dirty="0">
                  <a:latin typeface="Arial" panose="020B0604020202020204" pitchFamily="34" charset="0"/>
                  <a:ea typeface="맑은 고딕" panose="020B0503020000020004" pitchFamily="50" charset="-127"/>
                  <a:cs typeface="Arial" panose="020B0604020202020204" pitchFamily="34" charset="0"/>
                </a:rPr>
                <a:t>2</a:t>
              </a:r>
              <a:endParaRPr lang="ko-KR" altLang="en-US" sz="4000" b="1" dirty="0">
                <a:latin typeface="Arial" panose="020B0604020202020204" pitchFamily="34" charset="0"/>
                <a:ea typeface="맑은 고딕" panose="020B0503020000020004" pitchFamily="50" charset="-127"/>
                <a:cs typeface="Arial" panose="020B0604020202020204" pitchFamily="34" charset="0"/>
              </a:endParaRPr>
            </a:p>
          </p:txBody>
        </p:sp>
        <p:sp>
          <p:nvSpPr>
            <p:cNvPr id="22" name="TextBox 78">
              <a:extLst>
                <a:ext uri="{FF2B5EF4-FFF2-40B4-BE49-F238E27FC236}">
                  <a16:creationId xmlns:a16="http://schemas.microsoft.com/office/drawing/2014/main" id="{15A5F2A5-09B4-4FF8-84E7-33B864903E09}"/>
                </a:ext>
              </a:extLst>
            </p:cNvPr>
            <p:cNvSpPr txBox="1"/>
            <p:nvPr/>
          </p:nvSpPr>
          <p:spPr>
            <a:xfrm>
              <a:off x="2588525" y="1902466"/>
              <a:ext cx="1696301" cy="430887"/>
            </a:xfrm>
            <a:prstGeom prst="rect">
              <a:avLst/>
            </a:prstGeom>
            <a:noFill/>
          </p:spPr>
          <p:txBody>
            <a:bodyPr wrap="square" lIns="0" tIns="0" rIns="0" bIns="0" rtlCol="0" anchor="ctr">
              <a:spAutoFit/>
            </a:bodyPr>
            <a:lstStyle>
              <a:defPPr>
                <a:defRPr lang="en-US"/>
              </a:defPPr>
              <a:lvl1pPr algn="ctr">
                <a:defRPr sz="3200">
                  <a:latin typeface="나눔스퀘어 ExtraBold" panose="020B0600000101010101" pitchFamily="50" charset="-127"/>
                  <a:ea typeface="나눔스퀘어 ExtraBold" panose="020B0600000101010101" pitchFamily="50" charset="-127"/>
                </a:defRPr>
              </a:lvl1pPr>
            </a:lstStyle>
            <a:p>
              <a:r>
                <a:rPr lang="tr-TR" altLang="ko-KR" sz="2800" b="1" dirty="0" err="1">
                  <a:latin typeface="Arial" panose="020B0604020202020204" pitchFamily="34" charset="0"/>
                  <a:ea typeface="맑은 고딕" panose="020B0503020000020004" pitchFamily="50" charset="-127"/>
                  <a:cs typeface="Arial" panose="020B0604020202020204" pitchFamily="34" charset="0"/>
                </a:rPr>
                <a:t>Vahid</a:t>
              </a:r>
              <a:endParaRPr lang="ko-KR" altLang="en-US" sz="1800" b="1" dirty="0">
                <a:latin typeface="Arial" panose="020B0604020202020204" pitchFamily="34" charset="0"/>
                <a:ea typeface="맑은 고딕" panose="020B0503020000020004" pitchFamily="50" charset="-127"/>
                <a:cs typeface="Arial" panose="020B0604020202020204" pitchFamily="34" charset="0"/>
              </a:endParaRPr>
            </a:p>
          </p:txBody>
        </p:sp>
        <p:sp>
          <p:nvSpPr>
            <p:cNvPr id="20" name="Rectangle 236">
              <a:extLst>
                <a:ext uri="{FF2B5EF4-FFF2-40B4-BE49-F238E27FC236}">
                  <a16:creationId xmlns:a16="http://schemas.microsoft.com/office/drawing/2014/main" id="{9AEA4B2E-9F4E-4F91-B67E-10303984B4F4}"/>
                </a:ext>
              </a:extLst>
            </p:cNvPr>
            <p:cNvSpPr/>
            <p:nvPr/>
          </p:nvSpPr>
          <p:spPr>
            <a:xfrm>
              <a:off x="2440458" y="3252403"/>
              <a:ext cx="1992436" cy="416569"/>
            </a:xfrm>
            <a:prstGeom prst="rect">
              <a:avLst/>
            </a:prstGeom>
            <a:blipFill dpi="0" rotWithShape="1">
              <a:blip r:embed="rId5">
                <a:alphaModFix amt="4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dirty="0">
                <a:solidFill>
                  <a:schemeClr val="tx1"/>
                </a:solidFill>
              </a:endParaRPr>
            </a:p>
          </p:txBody>
        </p:sp>
      </p:grpSp>
      <p:grpSp>
        <p:nvGrpSpPr>
          <p:cNvPr id="30" name="그룹 9">
            <a:extLst>
              <a:ext uri="{FF2B5EF4-FFF2-40B4-BE49-F238E27FC236}">
                <a16:creationId xmlns:a16="http://schemas.microsoft.com/office/drawing/2014/main" id="{5DEFDE60-602D-48DF-B396-FE82A568A1AD}"/>
              </a:ext>
            </a:extLst>
          </p:cNvPr>
          <p:cNvGrpSpPr/>
          <p:nvPr/>
        </p:nvGrpSpPr>
        <p:grpSpPr>
          <a:xfrm>
            <a:off x="2444225" y="606623"/>
            <a:ext cx="2191680" cy="2563931"/>
            <a:chOff x="6197573" y="1252340"/>
            <a:chExt cx="2191680" cy="2563931"/>
          </a:xfrm>
        </p:grpSpPr>
        <p:sp>
          <p:nvSpPr>
            <p:cNvPr id="31" name="현 107">
              <a:extLst>
                <a:ext uri="{FF2B5EF4-FFF2-40B4-BE49-F238E27FC236}">
                  <a16:creationId xmlns:a16="http://schemas.microsoft.com/office/drawing/2014/main" id="{FDF5792C-1708-4043-911C-4AF74080501A}"/>
                </a:ext>
              </a:extLst>
            </p:cNvPr>
            <p:cNvSpPr/>
            <p:nvPr/>
          </p:nvSpPr>
          <p:spPr>
            <a:xfrm>
              <a:off x="6197573" y="1624591"/>
              <a:ext cx="2191680" cy="2191680"/>
            </a:xfrm>
            <a:prstGeom prst="chord">
              <a:avLst>
                <a:gd name="adj1" fmla="val 7302919"/>
                <a:gd name="adj2" fmla="val 3508549"/>
              </a:avLst>
            </a:prstGeom>
            <a:gradFill>
              <a:gsLst>
                <a:gs pos="0">
                  <a:srgbClr val="EDEFEE"/>
                </a:gs>
                <a:gs pos="100000">
                  <a:srgbClr val="FFFFFF"/>
                </a:gs>
              </a:gsLst>
              <a:lin ang="5400000" scaled="1"/>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2" name="타원 108">
              <a:extLst>
                <a:ext uri="{FF2B5EF4-FFF2-40B4-BE49-F238E27FC236}">
                  <a16:creationId xmlns:a16="http://schemas.microsoft.com/office/drawing/2014/main" id="{E9ED4D9F-DF85-4FDC-B7F0-4AFC086E07BD}"/>
                </a:ext>
              </a:extLst>
            </p:cNvPr>
            <p:cNvSpPr/>
            <p:nvPr/>
          </p:nvSpPr>
          <p:spPr>
            <a:xfrm>
              <a:off x="6197574" y="1252340"/>
              <a:ext cx="716070" cy="807841"/>
            </a:xfrm>
            <a:prstGeom prst="ellipse">
              <a:avLst/>
            </a:prstGeom>
            <a:solidFill>
              <a:srgbClr val="F3855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tr-TR" altLang="ko-KR" sz="4400" dirty="0">
                  <a:latin typeface="Arial" panose="020B0604020202020204" pitchFamily="34" charset="0"/>
                  <a:ea typeface="맑은 고딕" panose="020B0503020000020004" pitchFamily="50" charset="-127"/>
                  <a:cs typeface="Arial" panose="020B0604020202020204" pitchFamily="34" charset="0"/>
                </a:rPr>
                <a:t>1</a:t>
              </a:r>
              <a:endParaRPr lang="ko-KR" altLang="en-US" sz="4400" b="1" dirty="0">
                <a:latin typeface="Arial" panose="020B0604020202020204" pitchFamily="34" charset="0"/>
                <a:ea typeface="맑은 고딕" panose="020B0503020000020004" pitchFamily="50" charset="-127"/>
                <a:cs typeface="Arial" panose="020B0604020202020204" pitchFamily="34" charset="0"/>
              </a:endParaRPr>
            </a:p>
          </p:txBody>
        </p:sp>
        <p:sp>
          <p:nvSpPr>
            <p:cNvPr id="36" name="TextBox 111">
              <a:extLst>
                <a:ext uri="{FF2B5EF4-FFF2-40B4-BE49-F238E27FC236}">
                  <a16:creationId xmlns:a16="http://schemas.microsoft.com/office/drawing/2014/main" id="{30BF73C1-2F56-43CF-AC8C-B9CD0C9401F2}"/>
                </a:ext>
              </a:extLst>
            </p:cNvPr>
            <p:cNvSpPr txBox="1"/>
            <p:nvPr/>
          </p:nvSpPr>
          <p:spPr>
            <a:xfrm>
              <a:off x="6445262" y="2080642"/>
              <a:ext cx="1696301" cy="430887"/>
            </a:xfrm>
            <a:prstGeom prst="rect">
              <a:avLst/>
            </a:prstGeom>
            <a:noFill/>
          </p:spPr>
          <p:txBody>
            <a:bodyPr wrap="square" lIns="0" tIns="0" rIns="0" bIns="0" rtlCol="0" anchor="ctr">
              <a:spAutoFit/>
            </a:bodyPr>
            <a:lstStyle>
              <a:defPPr>
                <a:defRPr lang="en-US"/>
              </a:defPPr>
              <a:lvl1pPr algn="ctr">
                <a:defRPr sz="3200">
                  <a:latin typeface="나눔스퀘어 ExtraBold" panose="020B0600000101010101" pitchFamily="50" charset="-127"/>
                  <a:ea typeface="나눔스퀘어 ExtraBold" panose="020B0600000101010101" pitchFamily="50" charset="-127"/>
                </a:defRPr>
              </a:lvl1pPr>
            </a:lstStyle>
            <a:p>
              <a:r>
                <a:rPr lang="tr-TR" sz="2800" b="1" dirty="0" err="1">
                  <a:latin typeface="+mn-lt"/>
                </a:rPr>
                <a:t>Ehad</a:t>
              </a:r>
              <a:endParaRPr lang="ko-KR" altLang="en-US" sz="2800" b="1" dirty="0">
                <a:latin typeface="+mn-lt"/>
                <a:ea typeface="맑은 고딕" panose="020B0503020000020004" pitchFamily="50" charset="-127"/>
                <a:cs typeface="Arial" panose="020B0604020202020204" pitchFamily="34" charset="0"/>
              </a:endParaRPr>
            </a:p>
          </p:txBody>
        </p:sp>
        <p:sp>
          <p:nvSpPr>
            <p:cNvPr id="34" name="Rectangle 236">
              <a:extLst>
                <a:ext uri="{FF2B5EF4-FFF2-40B4-BE49-F238E27FC236}">
                  <a16:creationId xmlns:a16="http://schemas.microsoft.com/office/drawing/2014/main" id="{369015DF-BEBC-4F95-BBC8-01860A591CD6}"/>
                </a:ext>
              </a:extLst>
            </p:cNvPr>
            <p:cNvSpPr/>
            <p:nvPr/>
          </p:nvSpPr>
          <p:spPr>
            <a:xfrm>
              <a:off x="6326494" y="3252403"/>
              <a:ext cx="1992436" cy="416569"/>
            </a:xfrm>
            <a:prstGeom prst="rect">
              <a:avLst/>
            </a:prstGeom>
            <a:blipFill dpi="0" rotWithShape="1">
              <a:blip r:embed="rId5">
                <a:alphaModFix amt="4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dirty="0">
                <a:solidFill>
                  <a:schemeClr val="tx1"/>
                </a:solidFill>
              </a:endParaRPr>
            </a:p>
          </p:txBody>
        </p:sp>
      </p:grpSp>
      <p:sp>
        <p:nvSpPr>
          <p:cNvPr id="38" name="Dikdörtgen 37"/>
          <p:cNvSpPr/>
          <p:nvPr/>
        </p:nvSpPr>
        <p:spPr>
          <a:xfrm>
            <a:off x="2444225" y="1913084"/>
            <a:ext cx="2366802" cy="430887"/>
          </a:xfrm>
          <a:prstGeom prst="rect">
            <a:avLst/>
          </a:prstGeom>
        </p:spPr>
        <p:txBody>
          <a:bodyPr wrap="none">
            <a:spAutoFit/>
          </a:bodyPr>
          <a:lstStyle/>
          <a:p>
            <a:r>
              <a:rPr lang="tr-TR" sz="2200" dirty="0">
                <a:latin typeface="+mj-lt"/>
              </a:rPr>
              <a:t>Allah (</a:t>
            </a:r>
            <a:r>
              <a:rPr lang="tr-TR" sz="2200" dirty="0" err="1">
                <a:latin typeface="+mj-lt"/>
              </a:rPr>
              <a:t>c.c</a:t>
            </a:r>
            <a:r>
              <a:rPr lang="tr-TR" sz="2200" dirty="0">
                <a:latin typeface="+mj-lt"/>
              </a:rPr>
              <a:t>.) birdir. </a:t>
            </a:r>
          </a:p>
        </p:txBody>
      </p:sp>
      <p:sp>
        <p:nvSpPr>
          <p:cNvPr id="39" name="Dikdörtgen 38"/>
          <p:cNvSpPr/>
          <p:nvPr/>
        </p:nvSpPr>
        <p:spPr>
          <a:xfrm>
            <a:off x="3253590" y="4354021"/>
            <a:ext cx="2166855" cy="923330"/>
          </a:xfrm>
          <a:prstGeom prst="rect">
            <a:avLst/>
          </a:prstGeom>
        </p:spPr>
        <p:txBody>
          <a:bodyPr wrap="square">
            <a:spAutoFit/>
          </a:bodyPr>
          <a:lstStyle/>
          <a:p>
            <a:pPr algn="ctr"/>
            <a:r>
              <a:rPr lang="nn-NO" dirty="0"/>
              <a:t>Eşi benzeri olmayan ve zâtında tek ola</a:t>
            </a:r>
            <a:r>
              <a:rPr lang="tr-TR" dirty="0"/>
              <a:t>n</a:t>
            </a:r>
          </a:p>
        </p:txBody>
      </p:sp>
      <p:pic>
        <p:nvPicPr>
          <p:cNvPr id="40" name="Resim 39"/>
          <p:cNvPicPr>
            <a:picLocks noChangeAspect="1"/>
          </p:cNvPicPr>
          <p:nvPr/>
        </p:nvPicPr>
        <p:blipFill rotWithShape="1">
          <a:blip r:embed="rId6"/>
          <a:srcRect l="8456" t="6608" r="8830" b="9181"/>
          <a:stretch/>
        </p:blipFill>
        <p:spPr>
          <a:xfrm>
            <a:off x="9257125" y="423797"/>
            <a:ext cx="2710286" cy="2207472"/>
          </a:xfrm>
          <a:prstGeom prst="rect">
            <a:avLst/>
          </a:prstGeom>
        </p:spPr>
      </p:pic>
      <p:pic>
        <p:nvPicPr>
          <p:cNvPr id="41" name="Resim 40"/>
          <p:cNvPicPr>
            <a:picLocks noChangeAspect="1"/>
          </p:cNvPicPr>
          <p:nvPr/>
        </p:nvPicPr>
        <p:blipFill rotWithShape="1">
          <a:blip r:embed="rId7"/>
          <a:srcRect l="27632" t="15439" r="30394" b="15789"/>
          <a:stretch/>
        </p:blipFill>
        <p:spPr>
          <a:xfrm>
            <a:off x="5672915" y="249758"/>
            <a:ext cx="2846116" cy="2623067"/>
          </a:xfrm>
          <a:prstGeom prst="rect">
            <a:avLst/>
          </a:prstGeom>
        </p:spPr>
      </p:pic>
      <p:sp>
        <p:nvSpPr>
          <p:cNvPr id="43" name="Freeform: Shape 40">
            <a:extLst>
              <a:ext uri="{FF2B5EF4-FFF2-40B4-BE49-F238E27FC236}">
                <a16:creationId xmlns:a16="http://schemas.microsoft.com/office/drawing/2014/main" id="{1C88EBA1-0D96-48E2-8366-A03C09C0AE4F}"/>
              </a:ext>
            </a:extLst>
          </p:cNvPr>
          <p:cNvSpPr>
            <a:spLocks/>
          </p:cNvSpPr>
          <p:nvPr/>
        </p:nvSpPr>
        <p:spPr bwMode="auto">
          <a:xfrm>
            <a:off x="5543077" y="3368842"/>
            <a:ext cx="6424334" cy="2951747"/>
          </a:xfrm>
          <a:custGeom>
            <a:avLst/>
            <a:gdLst>
              <a:gd name="connsiteX0" fmla="*/ 74633 w 1268413"/>
              <a:gd name="connsiteY0" fmla="*/ 33338 h 736600"/>
              <a:gd name="connsiteX1" fmla="*/ 72251 w 1268413"/>
              <a:gd name="connsiteY1" fmla="*/ 110282 h 736600"/>
              <a:gd name="connsiteX2" fmla="*/ 64311 w 1268413"/>
              <a:gd name="connsiteY2" fmla="*/ 264964 h 736600"/>
              <a:gd name="connsiteX3" fmla="*/ 51606 w 1268413"/>
              <a:gd name="connsiteY3" fmla="*/ 419646 h 736600"/>
              <a:gd name="connsiteX4" fmla="*/ 31359 w 1268413"/>
              <a:gd name="connsiteY4" fmla="*/ 572741 h 736600"/>
              <a:gd name="connsiteX5" fmla="*/ 17463 w 1268413"/>
              <a:gd name="connsiteY5" fmla="*/ 648495 h 736600"/>
              <a:gd name="connsiteX6" fmla="*/ 20242 w 1268413"/>
              <a:gd name="connsiteY6" fmla="*/ 648892 h 736600"/>
              <a:gd name="connsiteX7" fmla="*/ 22624 w 1268413"/>
              <a:gd name="connsiteY7" fmla="*/ 649288 h 736600"/>
              <a:gd name="connsiteX8" fmla="*/ 37314 w 1268413"/>
              <a:gd name="connsiteY8" fmla="*/ 645719 h 736600"/>
              <a:gd name="connsiteX9" fmla="*/ 67487 w 1268413"/>
              <a:gd name="connsiteY9" fmla="*/ 643339 h 736600"/>
              <a:gd name="connsiteX10" fmla="*/ 113937 w 1268413"/>
              <a:gd name="connsiteY10" fmla="*/ 642546 h 736600"/>
              <a:gd name="connsiteX11" fmla="*/ 142522 w 1268413"/>
              <a:gd name="connsiteY11" fmla="*/ 642546 h 736600"/>
              <a:gd name="connsiteX12" fmla="*/ 219145 w 1268413"/>
              <a:gd name="connsiteY12" fmla="*/ 640563 h 736600"/>
              <a:gd name="connsiteX13" fmla="*/ 295372 w 1268413"/>
              <a:gd name="connsiteY13" fmla="*/ 638976 h 736600"/>
              <a:gd name="connsiteX14" fmla="*/ 439884 w 1268413"/>
              <a:gd name="connsiteY14" fmla="*/ 636993 h 736600"/>
              <a:gd name="connsiteX15" fmla="*/ 584000 w 1268413"/>
              <a:gd name="connsiteY15" fmla="*/ 636596 h 736600"/>
              <a:gd name="connsiteX16" fmla="*/ 732880 w 1268413"/>
              <a:gd name="connsiteY16" fmla="*/ 636596 h 736600"/>
              <a:gd name="connsiteX17" fmla="*/ 881362 w 1268413"/>
              <a:gd name="connsiteY17" fmla="*/ 637390 h 736600"/>
              <a:gd name="connsiteX18" fmla="*/ 951633 w 1268413"/>
              <a:gd name="connsiteY18" fmla="*/ 636993 h 736600"/>
              <a:gd name="connsiteX19" fmla="*/ 1059224 w 1268413"/>
              <a:gd name="connsiteY19" fmla="*/ 635803 h 736600"/>
              <a:gd name="connsiteX20" fmla="*/ 1129892 w 1268413"/>
              <a:gd name="connsiteY20" fmla="*/ 638579 h 736600"/>
              <a:gd name="connsiteX21" fmla="*/ 1165226 w 1268413"/>
              <a:gd name="connsiteY21" fmla="*/ 642149 h 736600"/>
              <a:gd name="connsiteX22" fmla="*/ 1162844 w 1268413"/>
              <a:gd name="connsiteY22" fmla="*/ 493020 h 736600"/>
              <a:gd name="connsiteX23" fmla="*/ 1155301 w 1268413"/>
              <a:gd name="connsiteY23" fmla="*/ 270517 h 736600"/>
              <a:gd name="connsiteX24" fmla="*/ 1147758 w 1268413"/>
              <a:gd name="connsiteY24" fmla="*/ 121784 h 736600"/>
              <a:gd name="connsiteX25" fmla="*/ 1142596 w 1268413"/>
              <a:gd name="connsiteY25" fmla="*/ 47220 h 736600"/>
              <a:gd name="connsiteX26" fmla="*/ 1082251 w 1268413"/>
              <a:gd name="connsiteY26" fmla="*/ 46823 h 736600"/>
              <a:gd name="connsiteX27" fmla="*/ 1021905 w 1268413"/>
              <a:gd name="connsiteY27" fmla="*/ 42857 h 736600"/>
              <a:gd name="connsiteX28" fmla="*/ 954016 w 1268413"/>
              <a:gd name="connsiteY28" fmla="*/ 40874 h 736600"/>
              <a:gd name="connsiteX29" fmla="*/ 885729 w 1268413"/>
              <a:gd name="connsiteY29" fmla="*/ 38494 h 736600"/>
              <a:gd name="connsiteX30" fmla="*/ 748760 w 1268413"/>
              <a:gd name="connsiteY30" fmla="*/ 36115 h 736600"/>
              <a:gd name="connsiteX31" fmla="*/ 611791 w 1268413"/>
              <a:gd name="connsiteY31" fmla="*/ 34528 h 736600"/>
              <a:gd name="connsiteX32" fmla="*/ 343410 w 1268413"/>
              <a:gd name="connsiteY32" fmla="*/ 34925 h 736600"/>
              <a:gd name="connsiteX33" fmla="*/ 479425 w 1268413"/>
              <a:gd name="connsiteY33" fmla="*/ 0 h 736600"/>
              <a:gd name="connsiteX34" fmla="*/ 620316 w 1268413"/>
              <a:gd name="connsiteY34" fmla="*/ 0 h 736600"/>
              <a:gd name="connsiteX35" fmla="*/ 761207 w 1268413"/>
              <a:gd name="connsiteY35" fmla="*/ 1588 h 736600"/>
              <a:gd name="connsiteX36" fmla="*/ 902494 w 1268413"/>
              <a:gd name="connsiteY36" fmla="*/ 4366 h 736600"/>
              <a:gd name="connsiteX37" fmla="*/ 974726 w 1268413"/>
              <a:gd name="connsiteY37" fmla="*/ 6747 h 736600"/>
              <a:gd name="connsiteX38" fmla="*/ 1047354 w 1268413"/>
              <a:gd name="connsiteY38" fmla="*/ 8731 h 736600"/>
              <a:gd name="connsiteX39" fmla="*/ 1078310 w 1268413"/>
              <a:gd name="connsiteY39" fmla="*/ 9525 h 736600"/>
              <a:gd name="connsiteX40" fmla="*/ 1125141 w 1268413"/>
              <a:gd name="connsiteY40" fmla="*/ 10716 h 736600"/>
              <a:gd name="connsiteX41" fmla="*/ 1155304 w 1268413"/>
              <a:gd name="connsiteY41" fmla="*/ 13891 h 736600"/>
              <a:gd name="connsiteX42" fmla="*/ 1170782 w 1268413"/>
              <a:gd name="connsiteY42" fmla="*/ 17066 h 736600"/>
              <a:gd name="connsiteX43" fmla="*/ 1175544 w 1268413"/>
              <a:gd name="connsiteY43" fmla="*/ 18256 h 736600"/>
              <a:gd name="connsiteX44" fmla="*/ 1177926 w 1268413"/>
              <a:gd name="connsiteY44" fmla="*/ 21035 h 736600"/>
              <a:gd name="connsiteX45" fmla="*/ 1181498 w 1268413"/>
              <a:gd name="connsiteY45" fmla="*/ 21431 h 736600"/>
              <a:gd name="connsiteX46" fmla="*/ 1187848 w 1268413"/>
              <a:gd name="connsiteY46" fmla="*/ 24606 h 736600"/>
              <a:gd name="connsiteX47" fmla="*/ 1190229 w 1268413"/>
              <a:gd name="connsiteY47" fmla="*/ 27781 h 736600"/>
              <a:gd name="connsiteX48" fmla="*/ 1214438 w 1268413"/>
              <a:gd name="connsiteY48" fmla="*/ 56356 h 736600"/>
              <a:gd name="connsiteX49" fmla="*/ 1245394 w 1268413"/>
              <a:gd name="connsiteY49" fmla="*/ 99616 h 736600"/>
              <a:gd name="connsiteX50" fmla="*/ 1260476 w 1268413"/>
              <a:gd name="connsiteY50" fmla="*/ 132160 h 736600"/>
              <a:gd name="connsiteX51" fmla="*/ 1264444 w 1268413"/>
              <a:gd name="connsiteY51" fmla="*/ 151210 h 736600"/>
              <a:gd name="connsiteX52" fmla="*/ 1267619 w 1268413"/>
              <a:gd name="connsiteY52" fmla="*/ 172244 h 736600"/>
              <a:gd name="connsiteX53" fmla="*/ 1268413 w 1268413"/>
              <a:gd name="connsiteY53" fmla="*/ 214313 h 736600"/>
              <a:gd name="connsiteX54" fmla="*/ 1264841 w 1268413"/>
              <a:gd name="connsiteY54" fmla="*/ 278210 h 736600"/>
              <a:gd name="connsiteX55" fmla="*/ 1262460 w 1268413"/>
              <a:gd name="connsiteY55" fmla="*/ 319881 h 736600"/>
              <a:gd name="connsiteX56" fmla="*/ 1256904 w 1268413"/>
              <a:gd name="connsiteY56" fmla="*/ 436563 h 736600"/>
              <a:gd name="connsiteX57" fmla="*/ 1250554 w 1268413"/>
              <a:gd name="connsiteY57" fmla="*/ 554038 h 736600"/>
              <a:gd name="connsiteX58" fmla="*/ 1250951 w 1268413"/>
              <a:gd name="connsiteY58" fmla="*/ 559594 h 736600"/>
              <a:gd name="connsiteX59" fmla="*/ 1251744 w 1268413"/>
              <a:gd name="connsiteY59" fmla="*/ 565150 h 736600"/>
              <a:gd name="connsiteX60" fmla="*/ 1252141 w 1268413"/>
              <a:gd name="connsiteY60" fmla="*/ 586978 h 736600"/>
              <a:gd name="connsiteX61" fmla="*/ 1250157 w 1268413"/>
              <a:gd name="connsiteY61" fmla="*/ 617538 h 736600"/>
              <a:gd name="connsiteX62" fmla="*/ 1245791 w 1268413"/>
              <a:gd name="connsiteY62" fmla="*/ 637778 h 736600"/>
              <a:gd name="connsiteX63" fmla="*/ 1243013 w 1268413"/>
              <a:gd name="connsiteY63" fmla="*/ 647700 h 736600"/>
              <a:gd name="connsiteX64" fmla="*/ 1239838 w 1268413"/>
              <a:gd name="connsiteY64" fmla="*/ 675481 h 736600"/>
              <a:gd name="connsiteX65" fmla="*/ 1236266 w 1268413"/>
              <a:gd name="connsiteY65" fmla="*/ 702469 h 736600"/>
              <a:gd name="connsiteX66" fmla="*/ 1237060 w 1268413"/>
              <a:gd name="connsiteY66" fmla="*/ 707231 h 736600"/>
              <a:gd name="connsiteX67" fmla="*/ 1235473 w 1268413"/>
              <a:gd name="connsiteY67" fmla="*/ 717153 h 736600"/>
              <a:gd name="connsiteX68" fmla="*/ 1233488 w 1268413"/>
              <a:gd name="connsiteY68" fmla="*/ 721519 h 736600"/>
              <a:gd name="connsiteX69" fmla="*/ 1231504 w 1268413"/>
              <a:gd name="connsiteY69" fmla="*/ 727869 h 736600"/>
              <a:gd name="connsiteX70" fmla="*/ 1223963 w 1268413"/>
              <a:gd name="connsiteY70" fmla="*/ 734616 h 736600"/>
              <a:gd name="connsiteX71" fmla="*/ 1218010 w 1268413"/>
              <a:gd name="connsiteY71" fmla="*/ 735013 h 736600"/>
              <a:gd name="connsiteX72" fmla="*/ 1212454 w 1268413"/>
              <a:gd name="connsiteY72" fmla="*/ 736600 h 736600"/>
              <a:gd name="connsiteX73" fmla="*/ 1205310 w 1268413"/>
              <a:gd name="connsiteY73" fmla="*/ 735410 h 736600"/>
              <a:gd name="connsiteX74" fmla="*/ 1171179 w 1268413"/>
              <a:gd name="connsiteY74" fmla="*/ 729456 h 736600"/>
              <a:gd name="connsiteX75" fmla="*/ 1102519 w 1268413"/>
              <a:gd name="connsiteY75" fmla="*/ 719931 h 736600"/>
              <a:gd name="connsiteX76" fmla="*/ 998935 w 1268413"/>
              <a:gd name="connsiteY76" fmla="*/ 711200 h 736600"/>
              <a:gd name="connsiteX77" fmla="*/ 860029 w 1268413"/>
              <a:gd name="connsiteY77" fmla="*/ 708819 h 736600"/>
              <a:gd name="connsiteX78" fmla="*/ 721916 w 1268413"/>
              <a:gd name="connsiteY78" fmla="*/ 712391 h 736600"/>
              <a:gd name="connsiteX79" fmla="*/ 652463 w 1268413"/>
              <a:gd name="connsiteY79" fmla="*/ 714772 h 736600"/>
              <a:gd name="connsiteX80" fmla="*/ 514350 w 1268413"/>
              <a:gd name="connsiteY80" fmla="*/ 720725 h 736600"/>
              <a:gd name="connsiteX81" fmla="*/ 307578 w 1268413"/>
              <a:gd name="connsiteY81" fmla="*/ 727075 h 736600"/>
              <a:gd name="connsiteX82" fmla="*/ 169863 w 1268413"/>
              <a:gd name="connsiteY82" fmla="*/ 728266 h 736600"/>
              <a:gd name="connsiteX83" fmla="*/ 100806 w 1268413"/>
              <a:gd name="connsiteY83" fmla="*/ 726678 h 736600"/>
              <a:gd name="connsiteX84" fmla="*/ 97235 w 1268413"/>
              <a:gd name="connsiteY84" fmla="*/ 726678 h 736600"/>
              <a:gd name="connsiteX85" fmla="*/ 92075 w 1268413"/>
              <a:gd name="connsiteY85" fmla="*/ 723503 h 736600"/>
              <a:gd name="connsiteX86" fmla="*/ 90091 w 1268413"/>
              <a:gd name="connsiteY86" fmla="*/ 721519 h 736600"/>
              <a:gd name="connsiteX87" fmla="*/ 73025 w 1268413"/>
              <a:gd name="connsiteY87" fmla="*/ 709613 h 736600"/>
              <a:gd name="connsiteX88" fmla="*/ 56753 w 1268413"/>
              <a:gd name="connsiteY88" fmla="*/ 696913 h 736600"/>
              <a:gd name="connsiteX89" fmla="*/ 32147 w 1268413"/>
              <a:gd name="connsiteY89" fmla="*/ 683022 h 736600"/>
              <a:gd name="connsiteX90" fmla="*/ 7938 w 1268413"/>
              <a:gd name="connsiteY90" fmla="*/ 669131 h 736600"/>
              <a:gd name="connsiteX91" fmla="*/ 3572 w 1268413"/>
              <a:gd name="connsiteY91" fmla="*/ 665163 h 736600"/>
              <a:gd name="connsiteX92" fmla="*/ 1985 w 1268413"/>
              <a:gd name="connsiteY92" fmla="*/ 660400 h 736600"/>
              <a:gd name="connsiteX93" fmla="*/ 1985 w 1268413"/>
              <a:gd name="connsiteY93" fmla="*/ 659210 h 736600"/>
              <a:gd name="connsiteX94" fmla="*/ 1985 w 1268413"/>
              <a:gd name="connsiteY94" fmla="*/ 658416 h 736600"/>
              <a:gd name="connsiteX95" fmla="*/ 2778 w 1268413"/>
              <a:gd name="connsiteY95" fmla="*/ 655241 h 736600"/>
              <a:gd name="connsiteX96" fmla="*/ 4366 w 1268413"/>
              <a:gd name="connsiteY96" fmla="*/ 652860 h 736600"/>
              <a:gd name="connsiteX97" fmla="*/ 1985 w 1268413"/>
              <a:gd name="connsiteY97" fmla="*/ 651272 h 736600"/>
              <a:gd name="connsiteX98" fmla="*/ 0 w 1268413"/>
              <a:gd name="connsiteY98" fmla="*/ 647700 h 736600"/>
              <a:gd name="connsiteX99" fmla="*/ 0 w 1268413"/>
              <a:gd name="connsiteY99" fmla="*/ 644922 h 736600"/>
              <a:gd name="connsiteX100" fmla="*/ 9922 w 1268413"/>
              <a:gd name="connsiteY100" fmla="*/ 491728 h 736600"/>
              <a:gd name="connsiteX101" fmla="*/ 29369 w 1268413"/>
              <a:gd name="connsiteY101" fmla="*/ 262335 h 736600"/>
              <a:gd name="connsiteX102" fmla="*/ 40085 w 1268413"/>
              <a:gd name="connsiteY102" fmla="*/ 109141 h 736600"/>
              <a:gd name="connsiteX103" fmla="*/ 43656 w 1268413"/>
              <a:gd name="connsiteY103" fmla="*/ 32147 h 736600"/>
              <a:gd name="connsiteX104" fmla="*/ 44450 w 1268413"/>
              <a:gd name="connsiteY104" fmla="*/ 28178 h 736600"/>
              <a:gd name="connsiteX105" fmla="*/ 48022 w 1268413"/>
              <a:gd name="connsiteY105" fmla="*/ 21828 h 736600"/>
              <a:gd name="connsiteX106" fmla="*/ 50403 w 1268413"/>
              <a:gd name="connsiteY106" fmla="*/ 19844 h 736600"/>
              <a:gd name="connsiteX107" fmla="*/ 52388 w 1268413"/>
              <a:gd name="connsiteY107" fmla="*/ 17463 h 736600"/>
              <a:gd name="connsiteX108" fmla="*/ 56753 w 1268413"/>
              <a:gd name="connsiteY108" fmla="*/ 16272 h 736600"/>
              <a:gd name="connsiteX109" fmla="*/ 127000 w 1268413"/>
              <a:gd name="connsiteY109" fmla="*/ 10716 h 736600"/>
              <a:gd name="connsiteX110" fmla="*/ 267891 w 1268413"/>
              <a:gd name="connsiteY110" fmla="*/ 3969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268413" h="736600">
                <a:moveTo>
                  <a:pt x="74633" y="33338"/>
                </a:moveTo>
                <a:lnTo>
                  <a:pt x="72251" y="110282"/>
                </a:lnTo>
                <a:lnTo>
                  <a:pt x="64311" y="264964"/>
                </a:lnTo>
                <a:lnTo>
                  <a:pt x="51606" y="419646"/>
                </a:lnTo>
                <a:lnTo>
                  <a:pt x="31359" y="572741"/>
                </a:lnTo>
                <a:lnTo>
                  <a:pt x="17463" y="648495"/>
                </a:lnTo>
                <a:lnTo>
                  <a:pt x="20242" y="648892"/>
                </a:lnTo>
                <a:lnTo>
                  <a:pt x="22624" y="649288"/>
                </a:lnTo>
                <a:lnTo>
                  <a:pt x="37314" y="645719"/>
                </a:lnTo>
                <a:lnTo>
                  <a:pt x="67487" y="643339"/>
                </a:lnTo>
                <a:lnTo>
                  <a:pt x="113937" y="642546"/>
                </a:lnTo>
                <a:lnTo>
                  <a:pt x="142522" y="642546"/>
                </a:lnTo>
                <a:lnTo>
                  <a:pt x="219145" y="640563"/>
                </a:lnTo>
                <a:lnTo>
                  <a:pt x="295372" y="638976"/>
                </a:lnTo>
                <a:lnTo>
                  <a:pt x="439884" y="636993"/>
                </a:lnTo>
                <a:lnTo>
                  <a:pt x="584000" y="636596"/>
                </a:lnTo>
                <a:lnTo>
                  <a:pt x="732880" y="636596"/>
                </a:lnTo>
                <a:lnTo>
                  <a:pt x="881362" y="637390"/>
                </a:lnTo>
                <a:lnTo>
                  <a:pt x="951633" y="636993"/>
                </a:lnTo>
                <a:lnTo>
                  <a:pt x="1059224" y="635803"/>
                </a:lnTo>
                <a:lnTo>
                  <a:pt x="1129892" y="638579"/>
                </a:lnTo>
                <a:lnTo>
                  <a:pt x="1165226" y="642149"/>
                </a:lnTo>
                <a:lnTo>
                  <a:pt x="1162844" y="493020"/>
                </a:lnTo>
                <a:lnTo>
                  <a:pt x="1155301" y="270517"/>
                </a:lnTo>
                <a:lnTo>
                  <a:pt x="1147758" y="121784"/>
                </a:lnTo>
                <a:lnTo>
                  <a:pt x="1142596" y="47220"/>
                </a:lnTo>
                <a:lnTo>
                  <a:pt x="1082251" y="46823"/>
                </a:lnTo>
                <a:lnTo>
                  <a:pt x="1021905" y="42857"/>
                </a:lnTo>
                <a:lnTo>
                  <a:pt x="954016" y="40874"/>
                </a:lnTo>
                <a:lnTo>
                  <a:pt x="885729" y="38494"/>
                </a:lnTo>
                <a:lnTo>
                  <a:pt x="748760" y="36115"/>
                </a:lnTo>
                <a:lnTo>
                  <a:pt x="611791" y="34528"/>
                </a:lnTo>
                <a:lnTo>
                  <a:pt x="343410" y="34925"/>
                </a:lnTo>
                <a:close/>
                <a:moveTo>
                  <a:pt x="479425" y="0"/>
                </a:moveTo>
                <a:lnTo>
                  <a:pt x="620316" y="0"/>
                </a:lnTo>
                <a:lnTo>
                  <a:pt x="761207" y="1588"/>
                </a:lnTo>
                <a:lnTo>
                  <a:pt x="902494" y="4366"/>
                </a:lnTo>
                <a:lnTo>
                  <a:pt x="974726" y="6747"/>
                </a:lnTo>
                <a:lnTo>
                  <a:pt x="1047354" y="8731"/>
                </a:lnTo>
                <a:lnTo>
                  <a:pt x="1078310" y="9525"/>
                </a:lnTo>
                <a:lnTo>
                  <a:pt x="1125141" y="10716"/>
                </a:lnTo>
                <a:lnTo>
                  <a:pt x="1155304" y="13891"/>
                </a:lnTo>
                <a:lnTo>
                  <a:pt x="1170782" y="17066"/>
                </a:lnTo>
                <a:lnTo>
                  <a:pt x="1175544" y="18256"/>
                </a:lnTo>
                <a:lnTo>
                  <a:pt x="1177926" y="21035"/>
                </a:lnTo>
                <a:lnTo>
                  <a:pt x="1181498" y="21431"/>
                </a:lnTo>
                <a:lnTo>
                  <a:pt x="1187848" y="24606"/>
                </a:lnTo>
                <a:lnTo>
                  <a:pt x="1190229" y="27781"/>
                </a:lnTo>
                <a:lnTo>
                  <a:pt x="1214438" y="56356"/>
                </a:lnTo>
                <a:lnTo>
                  <a:pt x="1245394" y="99616"/>
                </a:lnTo>
                <a:lnTo>
                  <a:pt x="1260476" y="132160"/>
                </a:lnTo>
                <a:lnTo>
                  <a:pt x="1264444" y="151210"/>
                </a:lnTo>
                <a:lnTo>
                  <a:pt x="1267619" y="172244"/>
                </a:lnTo>
                <a:lnTo>
                  <a:pt x="1268413" y="214313"/>
                </a:lnTo>
                <a:lnTo>
                  <a:pt x="1264841" y="278210"/>
                </a:lnTo>
                <a:lnTo>
                  <a:pt x="1262460" y="319881"/>
                </a:lnTo>
                <a:lnTo>
                  <a:pt x="1256904" y="436563"/>
                </a:lnTo>
                <a:lnTo>
                  <a:pt x="1250554" y="554038"/>
                </a:lnTo>
                <a:lnTo>
                  <a:pt x="1250951" y="559594"/>
                </a:lnTo>
                <a:lnTo>
                  <a:pt x="1251744" y="565150"/>
                </a:lnTo>
                <a:lnTo>
                  <a:pt x="1252141" y="586978"/>
                </a:lnTo>
                <a:lnTo>
                  <a:pt x="1250157" y="617538"/>
                </a:lnTo>
                <a:lnTo>
                  <a:pt x="1245791" y="637778"/>
                </a:lnTo>
                <a:lnTo>
                  <a:pt x="1243013" y="647700"/>
                </a:lnTo>
                <a:lnTo>
                  <a:pt x="1239838" y="675481"/>
                </a:lnTo>
                <a:lnTo>
                  <a:pt x="1236266" y="702469"/>
                </a:lnTo>
                <a:lnTo>
                  <a:pt x="1237060" y="707231"/>
                </a:lnTo>
                <a:lnTo>
                  <a:pt x="1235473" y="717153"/>
                </a:lnTo>
                <a:lnTo>
                  <a:pt x="1233488" y="721519"/>
                </a:lnTo>
                <a:lnTo>
                  <a:pt x="1231504" y="727869"/>
                </a:lnTo>
                <a:lnTo>
                  <a:pt x="1223963" y="734616"/>
                </a:lnTo>
                <a:lnTo>
                  <a:pt x="1218010" y="735013"/>
                </a:lnTo>
                <a:lnTo>
                  <a:pt x="1212454" y="736600"/>
                </a:lnTo>
                <a:lnTo>
                  <a:pt x="1205310" y="735410"/>
                </a:lnTo>
                <a:lnTo>
                  <a:pt x="1171179" y="729456"/>
                </a:lnTo>
                <a:lnTo>
                  <a:pt x="1102519" y="719931"/>
                </a:lnTo>
                <a:lnTo>
                  <a:pt x="998935" y="711200"/>
                </a:lnTo>
                <a:lnTo>
                  <a:pt x="860029" y="708819"/>
                </a:lnTo>
                <a:lnTo>
                  <a:pt x="721916" y="712391"/>
                </a:lnTo>
                <a:lnTo>
                  <a:pt x="652463" y="714772"/>
                </a:lnTo>
                <a:lnTo>
                  <a:pt x="514350" y="720725"/>
                </a:lnTo>
                <a:lnTo>
                  <a:pt x="307578" y="727075"/>
                </a:lnTo>
                <a:lnTo>
                  <a:pt x="169863" y="728266"/>
                </a:lnTo>
                <a:lnTo>
                  <a:pt x="100806" y="726678"/>
                </a:lnTo>
                <a:lnTo>
                  <a:pt x="97235" y="726678"/>
                </a:lnTo>
                <a:lnTo>
                  <a:pt x="92075" y="723503"/>
                </a:lnTo>
                <a:lnTo>
                  <a:pt x="90091" y="721519"/>
                </a:lnTo>
                <a:lnTo>
                  <a:pt x="73025" y="709613"/>
                </a:lnTo>
                <a:lnTo>
                  <a:pt x="56753" y="696913"/>
                </a:lnTo>
                <a:lnTo>
                  <a:pt x="32147" y="683022"/>
                </a:lnTo>
                <a:lnTo>
                  <a:pt x="7938" y="669131"/>
                </a:lnTo>
                <a:lnTo>
                  <a:pt x="3572" y="665163"/>
                </a:lnTo>
                <a:lnTo>
                  <a:pt x="1985" y="660400"/>
                </a:lnTo>
                <a:lnTo>
                  <a:pt x="1985" y="659210"/>
                </a:lnTo>
                <a:lnTo>
                  <a:pt x="1985" y="658416"/>
                </a:lnTo>
                <a:lnTo>
                  <a:pt x="2778" y="655241"/>
                </a:lnTo>
                <a:lnTo>
                  <a:pt x="4366" y="652860"/>
                </a:lnTo>
                <a:lnTo>
                  <a:pt x="1985" y="651272"/>
                </a:lnTo>
                <a:lnTo>
                  <a:pt x="0" y="647700"/>
                </a:lnTo>
                <a:lnTo>
                  <a:pt x="0" y="644922"/>
                </a:lnTo>
                <a:lnTo>
                  <a:pt x="9922" y="491728"/>
                </a:lnTo>
                <a:lnTo>
                  <a:pt x="29369" y="262335"/>
                </a:lnTo>
                <a:lnTo>
                  <a:pt x="40085" y="109141"/>
                </a:lnTo>
                <a:lnTo>
                  <a:pt x="43656" y="32147"/>
                </a:lnTo>
                <a:lnTo>
                  <a:pt x="44450" y="28178"/>
                </a:lnTo>
                <a:lnTo>
                  <a:pt x="48022" y="21828"/>
                </a:lnTo>
                <a:lnTo>
                  <a:pt x="50403" y="19844"/>
                </a:lnTo>
                <a:lnTo>
                  <a:pt x="52388" y="17463"/>
                </a:lnTo>
                <a:lnTo>
                  <a:pt x="56753" y="16272"/>
                </a:lnTo>
                <a:lnTo>
                  <a:pt x="127000" y="10716"/>
                </a:lnTo>
                <a:lnTo>
                  <a:pt x="267891" y="3969"/>
                </a:lnTo>
                <a:close/>
              </a:path>
            </a:pathLst>
          </a:custGeom>
          <a:solidFill>
            <a:srgbClr val="3A5C84"/>
          </a:solidFill>
          <a:ln w="9525">
            <a:noFill/>
            <a:round/>
            <a:headEnd/>
            <a:tailEnd/>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5" name="Dikdörtgen 44"/>
          <p:cNvSpPr/>
          <p:nvPr/>
        </p:nvSpPr>
        <p:spPr>
          <a:xfrm>
            <a:off x="5395009" y="3069687"/>
            <a:ext cx="1221351" cy="49257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tr-TR" sz="3200" dirty="0">
                <a:solidFill>
                  <a:schemeClr val="tx1"/>
                </a:solidFill>
              </a:rPr>
              <a:t>NOT</a:t>
            </a:r>
          </a:p>
        </p:txBody>
      </p:sp>
      <p:sp>
        <p:nvSpPr>
          <p:cNvPr id="46" name="Dikdörtgen 45"/>
          <p:cNvSpPr/>
          <p:nvPr/>
        </p:nvSpPr>
        <p:spPr>
          <a:xfrm>
            <a:off x="5920993" y="3907745"/>
            <a:ext cx="5438274" cy="1815882"/>
          </a:xfrm>
          <a:prstGeom prst="rect">
            <a:avLst/>
          </a:prstGeom>
        </p:spPr>
        <p:txBody>
          <a:bodyPr wrap="square">
            <a:spAutoFit/>
          </a:bodyPr>
          <a:lstStyle/>
          <a:p>
            <a:pPr algn="just"/>
            <a:r>
              <a:rPr lang="tr-TR" dirty="0"/>
              <a:t> </a:t>
            </a:r>
            <a:r>
              <a:rPr lang="tr-TR" sz="2800" dirty="0"/>
              <a:t>Kelime-i tevhid dediğimiz </a:t>
            </a:r>
            <a:r>
              <a:rPr lang="tr-TR" sz="2800" b="1" dirty="0"/>
              <a:t>“La ilahe illallah, </a:t>
            </a:r>
            <a:r>
              <a:rPr lang="tr-TR" sz="2800" b="1" dirty="0" err="1"/>
              <a:t>Muhammedün</a:t>
            </a:r>
            <a:r>
              <a:rPr lang="tr-TR" sz="2800" b="1" dirty="0"/>
              <a:t> </a:t>
            </a:r>
            <a:r>
              <a:rPr lang="tr-TR" sz="2800" b="1" dirty="0" err="1"/>
              <a:t>resulullah</a:t>
            </a:r>
            <a:r>
              <a:rPr lang="tr-TR" sz="2800" dirty="0"/>
              <a:t>” cümlesi de Allah’ın birliğini vurgular.</a:t>
            </a:r>
          </a:p>
        </p:txBody>
      </p:sp>
    </p:spTree>
    <p:custDataLst>
      <p:tags r:id="rId1"/>
    </p:custDataLst>
    <p:extLst>
      <p:ext uri="{BB962C8B-B14F-4D97-AF65-F5344CB8AC3E}">
        <p14:creationId xmlns:p14="http://schemas.microsoft.com/office/powerpoint/2010/main" val="16894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down)">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down)">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wipe(down)">
                                      <p:cBhvr>
                                        <p:cTn id="42" dur="500"/>
                                        <p:tgtEl>
                                          <p:spTgt spid="3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down)">
                                      <p:cBhvr>
                                        <p:cTn id="47" dur="500"/>
                                        <p:tgtEl>
                                          <p:spTgt spid="40"/>
                                        </p:tgtEl>
                                      </p:cBhvr>
                                    </p:animEffect>
                                  </p:childTnLst>
                                </p:cTn>
                              </p:par>
                              <p:par>
                                <p:cTn id="48" presetID="22" presetClass="entr" presetSubtype="4" fill="hold"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down)">
                                      <p:cBhvr>
                                        <p:cTn id="50" dur="500"/>
                                        <p:tgtEl>
                                          <p:spTgt spid="4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grpId="0" nodeType="click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right)">
                                      <p:cBhvr>
                                        <p:cTn id="55" dur="250"/>
                                        <p:tgtEl>
                                          <p:spTgt spid="43"/>
                                        </p:tgtEl>
                                      </p:cBhvr>
                                    </p:animEffect>
                                  </p:childTnLst>
                                </p:cTn>
                              </p:par>
                            </p:childTnLst>
                          </p:cTn>
                        </p:par>
                        <p:par>
                          <p:cTn id="56" fill="hold">
                            <p:stCondLst>
                              <p:cond delay="250"/>
                            </p:stCondLst>
                            <p:childTnLst>
                              <p:par>
                                <p:cTn id="57" presetID="2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wipe(down)">
                                      <p:cBhvr>
                                        <p:cTn id="59" dur="500"/>
                                        <p:tgtEl>
                                          <p:spTgt spid="4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wipe(down)">
                                      <p:cBhvr>
                                        <p:cTn id="6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8" grpId="0"/>
      <p:bldP spid="38" grpId="0"/>
      <p:bldP spid="39" grpId="0"/>
      <p:bldP spid="43"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39">
            <a:extLst>
              <a:ext uri="{FF2B5EF4-FFF2-40B4-BE49-F238E27FC236}">
                <a16:creationId xmlns:a16="http://schemas.microsoft.com/office/drawing/2014/main" id="{74738338-45AA-44AA-BC83-AFD6B8ED860C}"/>
              </a:ext>
            </a:extLst>
          </p:cNvPr>
          <p:cNvSpPr/>
          <p:nvPr/>
        </p:nvSpPr>
        <p:spPr>
          <a:xfrm rot="16200000">
            <a:off x="-1140159" y="4112036"/>
            <a:ext cx="2361874" cy="444557"/>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endParaRPr lang="ko-KR" altLang="en-US" dirty="0">
              <a:solidFill>
                <a:prstClr val="black"/>
              </a:solidFill>
              <a:latin typeface="Arial"/>
              <a:ea typeface="맑은 고딕"/>
            </a:endParaRPr>
          </a:p>
        </p:txBody>
      </p:sp>
      <p:sp>
        <p:nvSpPr>
          <p:cNvPr id="4" name="직사각형 79">
            <a:extLst>
              <a:ext uri="{FF2B5EF4-FFF2-40B4-BE49-F238E27FC236}">
                <a16:creationId xmlns:a16="http://schemas.microsoft.com/office/drawing/2014/main" id="{5BA979DE-B3C3-41D5-A17F-86C37464018C}"/>
              </a:ext>
            </a:extLst>
          </p:cNvPr>
          <p:cNvSpPr/>
          <p:nvPr/>
        </p:nvSpPr>
        <p:spPr>
          <a:xfrm>
            <a:off x="254108" y="1925052"/>
            <a:ext cx="1503219" cy="3866145"/>
          </a:xfrm>
          <a:prstGeom prst="rect">
            <a:avLst/>
          </a:prstGeom>
          <a:solidFill>
            <a:srgbClr val="BDCF2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endParaRPr lang="ko-KR" altLang="en-US">
              <a:solidFill>
                <a:prstClr val="black"/>
              </a:solidFill>
              <a:latin typeface="Arial"/>
              <a:ea typeface="맑은 고딕"/>
            </a:endParaRPr>
          </a:p>
        </p:txBody>
      </p:sp>
      <p:sp>
        <p:nvSpPr>
          <p:cNvPr id="5" name="사각형: 둥근 모서리 82">
            <a:extLst>
              <a:ext uri="{FF2B5EF4-FFF2-40B4-BE49-F238E27FC236}">
                <a16:creationId xmlns:a16="http://schemas.microsoft.com/office/drawing/2014/main" id="{8321259F-89B3-4B01-822E-2DD81A0DE30D}"/>
              </a:ext>
            </a:extLst>
          </p:cNvPr>
          <p:cNvSpPr/>
          <p:nvPr/>
        </p:nvSpPr>
        <p:spPr>
          <a:xfrm>
            <a:off x="254110" y="1144471"/>
            <a:ext cx="1512168" cy="1062298"/>
          </a:xfrm>
          <a:prstGeom prst="roundRect">
            <a:avLst/>
          </a:prstGeom>
          <a:solidFill>
            <a:srgbClr val="BDCF2D"/>
          </a:solidFill>
          <a:ln>
            <a:noFill/>
          </a:ln>
          <a:effectLst>
            <a:outerShdw blurRad="63500" dist="127000" dir="5400000" sx="95000" sy="95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endParaRPr lang="ko-KR" altLang="en-US">
              <a:solidFill>
                <a:prstClr val="black"/>
              </a:solidFill>
              <a:latin typeface="Arial"/>
              <a:ea typeface="맑은 고딕"/>
            </a:endParaRPr>
          </a:p>
        </p:txBody>
      </p:sp>
      <p:sp>
        <p:nvSpPr>
          <p:cNvPr id="6" name="사각형: 둥근 모서리 83">
            <a:extLst>
              <a:ext uri="{FF2B5EF4-FFF2-40B4-BE49-F238E27FC236}">
                <a16:creationId xmlns:a16="http://schemas.microsoft.com/office/drawing/2014/main" id="{F3C8E628-1DDE-413B-8A14-4B9FE561ACD2}"/>
              </a:ext>
            </a:extLst>
          </p:cNvPr>
          <p:cNvSpPr/>
          <p:nvPr/>
        </p:nvSpPr>
        <p:spPr>
          <a:xfrm>
            <a:off x="405977" y="1296338"/>
            <a:ext cx="1208434" cy="8489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r>
              <a:rPr lang="tr-TR" altLang="ko-KR" sz="4800" dirty="0">
                <a:solidFill>
                  <a:srgbClr val="BDCF2D"/>
                </a:solidFill>
                <a:latin typeface="Arial" panose="020B0604020202020204" pitchFamily="34" charset="0"/>
                <a:ea typeface="맑은 고딕" panose="020B0503020000020004" pitchFamily="50" charset="-127"/>
                <a:cs typeface="Arial" panose="020B0604020202020204" pitchFamily="34" charset="0"/>
              </a:rPr>
              <a:t>2</a:t>
            </a:r>
            <a:endParaRPr lang="ko-KR" altLang="en-US" sz="4800" b="1" dirty="0">
              <a:solidFill>
                <a:srgbClr val="BDCF2D"/>
              </a:solidFill>
              <a:latin typeface="Arial" panose="020B0604020202020204" pitchFamily="34" charset="0"/>
              <a:ea typeface="맑은 고딕" panose="020B0503020000020004" pitchFamily="50" charset="-127"/>
              <a:cs typeface="Arial" panose="020B0604020202020204" pitchFamily="34" charset="0"/>
            </a:endParaRPr>
          </a:p>
        </p:txBody>
      </p:sp>
      <p:sp>
        <p:nvSpPr>
          <p:cNvPr id="8" name="Metin kutusu 7"/>
          <p:cNvSpPr txBox="1"/>
          <p:nvPr/>
        </p:nvSpPr>
        <p:spPr>
          <a:xfrm rot="16200000">
            <a:off x="-892804" y="3551388"/>
            <a:ext cx="3779404" cy="861774"/>
          </a:xfrm>
          <a:prstGeom prst="rect">
            <a:avLst/>
          </a:prstGeom>
          <a:noFill/>
        </p:spPr>
        <p:txBody>
          <a:bodyPr wrap="square" lIns="0" tIns="0" rIns="0" bIns="0" rtlCol="0">
            <a:spAutoFit/>
          </a:bodyPr>
          <a:lstStyle/>
          <a:p>
            <a:pPr algn="ctr"/>
            <a:r>
              <a:rPr lang="tr-TR" sz="2800" dirty="0"/>
              <a:t>Allah’ın </a:t>
            </a:r>
            <a:r>
              <a:rPr lang="tr-TR" sz="2800" b="1" dirty="0"/>
              <a:t>Yaratmasını</a:t>
            </a:r>
            <a:r>
              <a:rPr lang="tr-TR" sz="2800" dirty="0"/>
              <a:t> Anlatan İsimler</a:t>
            </a:r>
          </a:p>
        </p:txBody>
      </p:sp>
      <p:grpSp>
        <p:nvGrpSpPr>
          <p:cNvPr id="38" name="그룹 3">
            <a:extLst>
              <a:ext uri="{FF2B5EF4-FFF2-40B4-BE49-F238E27FC236}">
                <a16:creationId xmlns:a16="http://schemas.microsoft.com/office/drawing/2014/main" id="{09FBC562-906C-42C0-8B2E-245B798B9BAE}"/>
              </a:ext>
            </a:extLst>
          </p:cNvPr>
          <p:cNvGrpSpPr/>
          <p:nvPr/>
        </p:nvGrpSpPr>
        <p:grpSpPr>
          <a:xfrm>
            <a:off x="2362531" y="4079605"/>
            <a:ext cx="2191680" cy="2191680"/>
            <a:chOff x="754747" y="3491143"/>
            <a:chExt cx="2191680" cy="2191680"/>
          </a:xfrm>
        </p:grpSpPr>
        <p:sp>
          <p:nvSpPr>
            <p:cNvPr id="39" name="현 1">
              <a:extLst>
                <a:ext uri="{FF2B5EF4-FFF2-40B4-BE49-F238E27FC236}">
                  <a16:creationId xmlns:a16="http://schemas.microsoft.com/office/drawing/2014/main" id="{30B1C053-AD96-4EB3-AFE1-2158711B8690}"/>
                </a:ext>
              </a:extLst>
            </p:cNvPr>
            <p:cNvSpPr/>
            <p:nvPr/>
          </p:nvSpPr>
          <p:spPr>
            <a:xfrm>
              <a:off x="754747" y="3491143"/>
              <a:ext cx="2191680" cy="2191680"/>
            </a:xfrm>
            <a:prstGeom prst="chord">
              <a:avLst>
                <a:gd name="adj1" fmla="val 7302919"/>
                <a:gd name="adj2" fmla="val 3508549"/>
              </a:avLst>
            </a:prstGeom>
            <a:gradFill>
              <a:gsLst>
                <a:gs pos="0">
                  <a:srgbClr val="EDEFEE"/>
                </a:gs>
                <a:gs pos="100000">
                  <a:srgbClr val="FFFFFF"/>
                </a:gs>
              </a:gsLst>
              <a:lin ang="5400000" scaled="1"/>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2" name="Rectangle 236">
              <a:extLst>
                <a:ext uri="{FF2B5EF4-FFF2-40B4-BE49-F238E27FC236}">
                  <a16:creationId xmlns:a16="http://schemas.microsoft.com/office/drawing/2014/main" id="{952593DD-42CC-44B3-A10D-573271A032F0}"/>
                </a:ext>
              </a:extLst>
            </p:cNvPr>
            <p:cNvSpPr/>
            <p:nvPr/>
          </p:nvSpPr>
          <p:spPr>
            <a:xfrm>
              <a:off x="854370" y="5119220"/>
              <a:ext cx="1992436" cy="416569"/>
            </a:xfrm>
            <a:prstGeom prst="rect">
              <a:avLst/>
            </a:prstGeom>
            <a:blipFill dpi="0" rotWithShape="1">
              <a:blip r:embed="rId5">
                <a:alphaModFix amt="4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dirty="0">
                <a:solidFill>
                  <a:schemeClr val="tx1"/>
                </a:solidFill>
              </a:endParaRPr>
            </a:p>
          </p:txBody>
        </p:sp>
      </p:grpSp>
      <p:grpSp>
        <p:nvGrpSpPr>
          <p:cNvPr id="45" name="그룹 4">
            <a:extLst>
              <a:ext uri="{FF2B5EF4-FFF2-40B4-BE49-F238E27FC236}">
                <a16:creationId xmlns:a16="http://schemas.microsoft.com/office/drawing/2014/main" id="{16E8C609-BCBA-46A9-944E-8C8989C258C5}"/>
              </a:ext>
            </a:extLst>
          </p:cNvPr>
          <p:cNvGrpSpPr/>
          <p:nvPr/>
        </p:nvGrpSpPr>
        <p:grpSpPr>
          <a:xfrm>
            <a:off x="4758242" y="2618242"/>
            <a:ext cx="2191680" cy="2191680"/>
            <a:chOff x="2340836" y="1624591"/>
            <a:chExt cx="2191680" cy="2191680"/>
          </a:xfrm>
        </p:grpSpPr>
        <p:sp>
          <p:nvSpPr>
            <p:cNvPr id="46" name="현 66">
              <a:extLst>
                <a:ext uri="{FF2B5EF4-FFF2-40B4-BE49-F238E27FC236}">
                  <a16:creationId xmlns:a16="http://schemas.microsoft.com/office/drawing/2014/main" id="{C482EB92-7D85-426E-9F5C-74506C814A60}"/>
                </a:ext>
              </a:extLst>
            </p:cNvPr>
            <p:cNvSpPr/>
            <p:nvPr/>
          </p:nvSpPr>
          <p:spPr>
            <a:xfrm>
              <a:off x="2340836" y="1624591"/>
              <a:ext cx="2191680" cy="2191680"/>
            </a:xfrm>
            <a:prstGeom prst="chord">
              <a:avLst>
                <a:gd name="adj1" fmla="val 7302919"/>
                <a:gd name="adj2" fmla="val 3508549"/>
              </a:avLst>
            </a:prstGeom>
            <a:gradFill>
              <a:gsLst>
                <a:gs pos="0">
                  <a:srgbClr val="EDEFEE"/>
                </a:gs>
                <a:gs pos="100000">
                  <a:srgbClr val="FFFFFF"/>
                </a:gs>
              </a:gsLst>
              <a:lin ang="5400000" scaled="1"/>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9" name="Rectangle 236">
              <a:extLst>
                <a:ext uri="{FF2B5EF4-FFF2-40B4-BE49-F238E27FC236}">
                  <a16:creationId xmlns:a16="http://schemas.microsoft.com/office/drawing/2014/main" id="{9AEA4B2E-9F4E-4F91-B67E-10303984B4F4}"/>
                </a:ext>
              </a:extLst>
            </p:cNvPr>
            <p:cNvSpPr/>
            <p:nvPr/>
          </p:nvSpPr>
          <p:spPr>
            <a:xfrm>
              <a:off x="2440458" y="3252403"/>
              <a:ext cx="1992436" cy="416569"/>
            </a:xfrm>
            <a:prstGeom prst="rect">
              <a:avLst/>
            </a:prstGeom>
            <a:blipFill dpi="0" rotWithShape="1">
              <a:blip r:embed="rId5">
                <a:alphaModFix amt="4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dirty="0">
                <a:solidFill>
                  <a:schemeClr val="tx1"/>
                </a:solidFill>
              </a:endParaRPr>
            </a:p>
          </p:txBody>
        </p:sp>
      </p:grpSp>
      <p:grpSp>
        <p:nvGrpSpPr>
          <p:cNvPr id="59" name="그룹 9">
            <a:extLst>
              <a:ext uri="{FF2B5EF4-FFF2-40B4-BE49-F238E27FC236}">
                <a16:creationId xmlns:a16="http://schemas.microsoft.com/office/drawing/2014/main" id="{5DEFDE60-602D-48DF-B396-FE82A568A1AD}"/>
              </a:ext>
            </a:extLst>
          </p:cNvPr>
          <p:cNvGrpSpPr/>
          <p:nvPr/>
        </p:nvGrpSpPr>
        <p:grpSpPr>
          <a:xfrm>
            <a:off x="2192936" y="477529"/>
            <a:ext cx="2191680" cy="2528863"/>
            <a:chOff x="6197573" y="1287408"/>
            <a:chExt cx="2191680" cy="2528863"/>
          </a:xfrm>
        </p:grpSpPr>
        <p:sp>
          <p:nvSpPr>
            <p:cNvPr id="60" name="현 107">
              <a:extLst>
                <a:ext uri="{FF2B5EF4-FFF2-40B4-BE49-F238E27FC236}">
                  <a16:creationId xmlns:a16="http://schemas.microsoft.com/office/drawing/2014/main" id="{FDF5792C-1708-4043-911C-4AF74080501A}"/>
                </a:ext>
              </a:extLst>
            </p:cNvPr>
            <p:cNvSpPr/>
            <p:nvPr/>
          </p:nvSpPr>
          <p:spPr>
            <a:xfrm>
              <a:off x="6197573" y="1624591"/>
              <a:ext cx="2191680" cy="2191680"/>
            </a:xfrm>
            <a:prstGeom prst="chord">
              <a:avLst>
                <a:gd name="adj1" fmla="val 7302919"/>
                <a:gd name="adj2" fmla="val 3508549"/>
              </a:avLst>
            </a:prstGeom>
            <a:gradFill>
              <a:gsLst>
                <a:gs pos="0">
                  <a:srgbClr val="EDEFEE"/>
                </a:gs>
                <a:gs pos="100000">
                  <a:srgbClr val="FFFFFF"/>
                </a:gs>
              </a:gsLst>
              <a:lin ang="5400000" scaled="1"/>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1" name="타원 108">
              <a:extLst>
                <a:ext uri="{FF2B5EF4-FFF2-40B4-BE49-F238E27FC236}">
                  <a16:creationId xmlns:a16="http://schemas.microsoft.com/office/drawing/2014/main" id="{E9ED4D9F-DF85-4FDC-B7F0-4AFC086E07BD}"/>
                </a:ext>
              </a:extLst>
            </p:cNvPr>
            <p:cNvSpPr/>
            <p:nvPr/>
          </p:nvSpPr>
          <p:spPr>
            <a:xfrm>
              <a:off x="6346141" y="1287408"/>
              <a:ext cx="716434" cy="807841"/>
            </a:xfrm>
            <a:prstGeom prst="ellipse">
              <a:avLst/>
            </a:prstGeom>
            <a:solidFill>
              <a:srgbClr val="F3855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tr-TR" altLang="ko-KR" sz="4000" dirty="0">
                  <a:latin typeface="Arial" panose="020B0604020202020204" pitchFamily="34" charset="0"/>
                  <a:ea typeface="맑은 고딕" panose="020B0503020000020004" pitchFamily="50" charset="-127"/>
                  <a:cs typeface="Arial" panose="020B0604020202020204" pitchFamily="34" charset="0"/>
                </a:rPr>
                <a:t>1</a:t>
              </a:r>
              <a:endParaRPr lang="ko-KR" altLang="en-US" sz="4000" b="1" dirty="0">
                <a:latin typeface="Arial" panose="020B0604020202020204" pitchFamily="34" charset="0"/>
                <a:ea typeface="맑은 고딕" panose="020B0503020000020004" pitchFamily="50" charset="-127"/>
                <a:cs typeface="Arial" panose="020B0604020202020204" pitchFamily="34" charset="0"/>
              </a:endParaRPr>
            </a:p>
          </p:txBody>
        </p:sp>
        <p:sp>
          <p:nvSpPr>
            <p:cNvPr id="65" name="TextBox 111">
              <a:extLst>
                <a:ext uri="{FF2B5EF4-FFF2-40B4-BE49-F238E27FC236}">
                  <a16:creationId xmlns:a16="http://schemas.microsoft.com/office/drawing/2014/main" id="{30BF73C1-2F56-43CF-AC8C-B9CD0C9401F2}"/>
                </a:ext>
              </a:extLst>
            </p:cNvPr>
            <p:cNvSpPr txBox="1"/>
            <p:nvPr/>
          </p:nvSpPr>
          <p:spPr>
            <a:xfrm>
              <a:off x="6479178" y="1933201"/>
              <a:ext cx="1696301" cy="430887"/>
            </a:xfrm>
            <a:prstGeom prst="rect">
              <a:avLst/>
            </a:prstGeom>
            <a:noFill/>
          </p:spPr>
          <p:txBody>
            <a:bodyPr wrap="square" lIns="0" tIns="0" rIns="0" bIns="0" rtlCol="0" anchor="ctr">
              <a:spAutoFit/>
            </a:bodyPr>
            <a:lstStyle>
              <a:defPPr>
                <a:defRPr lang="en-US"/>
              </a:defPPr>
              <a:lvl1pPr algn="ctr">
                <a:defRPr sz="3200">
                  <a:latin typeface="나눔스퀘어 ExtraBold" panose="020B0600000101010101" pitchFamily="50" charset="-127"/>
                  <a:ea typeface="나눔스퀘어 ExtraBold" panose="020B0600000101010101" pitchFamily="50" charset="-127"/>
                </a:defRPr>
              </a:lvl1pPr>
            </a:lstStyle>
            <a:p>
              <a:r>
                <a:rPr lang="tr-TR" sz="2800" b="1" dirty="0">
                  <a:latin typeface="+mj-lt"/>
                </a:rPr>
                <a:t>Hâlık</a:t>
              </a:r>
              <a:endParaRPr lang="ko-KR" altLang="en-US" sz="2800" b="1" dirty="0">
                <a:latin typeface="+mj-lt"/>
                <a:ea typeface="맑은 고딕" panose="020B0503020000020004" pitchFamily="50" charset="-127"/>
                <a:cs typeface="Arial" panose="020B0604020202020204" pitchFamily="34" charset="0"/>
              </a:endParaRPr>
            </a:p>
          </p:txBody>
        </p:sp>
        <p:sp>
          <p:nvSpPr>
            <p:cNvPr id="63" name="Rectangle 236">
              <a:extLst>
                <a:ext uri="{FF2B5EF4-FFF2-40B4-BE49-F238E27FC236}">
                  <a16:creationId xmlns:a16="http://schemas.microsoft.com/office/drawing/2014/main" id="{369015DF-BEBC-4F95-BBC8-01860A591CD6}"/>
                </a:ext>
              </a:extLst>
            </p:cNvPr>
            <p:cNvSpPr/>
            <p:nvPr/>
          </p:nvSpPr>
          <p:spPr>
            <a:xfrm>
              <a:off x="6326494" y="3252403"/>
              <a:ext cx="1992436" cy="416569"/>
            </a:xfrm>
            <a:prstGeom prst="rect">
              <a:avLst/>
            </a:prstGeom>
            <a:blipFill dpi="0" rotWithShape="1">
              <a:blip r:embed="rId5">
                <a:alphaModFix amt="4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dirty="0">
                <a:solidFill>
                  <a:schemeClr val="tx1"/>
                </a:solidFill>
              </a:endParaRPr>
            </a:p>
          </p:txBody>
        </p:sp>
      </p:grpSp>
      <p:sp>
        <p:nvSpPr>
          <p:cNvPr id="67" name="타원 108">
            <a:extLst>
              <a:ext uri="{FF2B5EF4-FFF2-40B4-BE49-F238E27FC236}">
                <a16:creationId xmlns:a16="http://schemas.microsoft.com/office/drawing/2014/main" id="{E9ED4D9F-DF85-4FDC-B7F0-4AFC086E07BD}"/>
              </a:ext>
            </a:extLst>
          </p:cNvPr>
          <p:cNvSpPr/>
          <p:nvPr/>
        </p:nvSpPr>
        <p:spPr>
          <a:xfrm>
            <a:off x="2362009" y="3762907"/>
            <a:ext cx="716434" cy="807841"/>
          </a:xfrm>
          <a:prstGeom prst="ellipse">
            <a:avLst/>
          </a:prstGeom>
          <a:solidFill>
            <a:srgbClr val="FDD53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tr-TR" altLang="ko-KR" sz="4000" dirty="0">
                <a:latin typeface="Arial" panose="020B0604020202020204" pitchFamily="34" charset="0"/>
                <a:ea typeface="맑은 고딕" panose="020B0503020000020004" pitchFamily="50" charset="-127"/>
                <a:cs typeface="Arial" panose="020B0604020202020204" pitchFamily="34" charset="0"/>
              </a:rPr>
              <a:t>2</a:t>
            </a:r>
            <a:endParaRPr lang="ko-KR" altLang="en-US" sz="4000" b="1" dirty="0">
              <a:latin typeface="Arial" panose="020B0604020202020204" pitchFamily="34" charset="0"/>
              <a:ea typeface="맑은 고딕" panose="020B0503020000020004" pitchFamily="50" charset="-127"/>
              <a:cs typeface="Arial" panose="020B0604020202020204" pitchFamily="34" charset="0"/>
            </a:endParaRPr>
          </a:p>
        </p:txBody>
      </p:sp>
      <p:sp>
        <p:nvSpPr>
          <p:cNvPr id="68" name="타원 108">
            <a:extLst>
              <a:ext uri="{FF2B5EF4-FFF2-40B4-BE49-F238E27FC236}">
                <a16:creationId xmlns:a16="http://schemas.microsoft.com/office/drawing/2014/main" id="{E9ED4D9F-DF85-4FDC-B7F0-4AFC086E07BD}"/>
              </a:ext>
            </a:extLst>
          </p:cNvPr>
          <p:cNvSpPr/>
          <p:nvPr/>
        </p:nvSpPr>
        <p:spPr>
          <a:xfrm>
            <a:off x="4736004" y="2456175"/>
            <a:ext cx="649855" cy="721952"/>
          </a:xfrm>
          <a:prstGeom prst="ellipse">
            <a:avLst/>
          </a:prstGeom>
          <a:solidFill>
            <a:srgbClr val="6BE2D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tr-TR" altLang="ko-KR" sz="4000" dirty="0">
                <a:latin typeface="Arial" panose="020B0604020202020204" pitchFamily="34" charset="0"/>
                <a:ea typeface="맑은 고딕" panose="020B0503020000020004" pitchFamily="50" charset="-127"/>
                <a:cs typeface="Arial" panose="020B0604020202020204" pitchFamily="34" charset="0"/>
              </a:rPr>
              <a:t>3</a:t>
            </a:r>
            <a:endParaRPr lang="ko-KR" altLang="en-US" sz="4000" b="1" dirty="0">
              <a:latin typeface="Arial" panose="020B0604020202020204" pitchFamily="34" charset="0"/>
              <a:ea typeface="맑은 고딕" panose="020B0503020000020004" pitchFamily="50" charset="-127"/>
              <a:cs typeface="Arial" panose="020B0604020202020204" pitchFamily="34" charset="0"/>
            </a:endParaRPr>
          </a:p>
        </p:txBody>
      </p:sp>
      <p:sp>
        <p:nvSpPr>
          <p:cNvPr id="99" name="TextBox 111">
            <a:extLst>
              <a:ext uri="{FF2B5EF4-FFF2-40B4-BE49-F238E27FC236}">
                <a16:creationId xmlns:a16="http://schemas.microsoft.com/office/drawing/2014/main" id="{30BF73C1-2F56-43CF-AC8C-B9CD0C9401F2}"/>
              </a:ext>
            </a:extLst>
          </p:cNvPr>
          <p:cNvSpPr txBox="1"/>
          <p:nvPr/>
        </p:nvSpPr>
        <p:spPr>
          <a:xfrm>
            <a:off x="2660032" y="4247313"/>
            <a:ext cx="1696301" cy="430887"/>
          </a:xfrm>
          <a:prstGeom prst="rect">
            <a:avLst/>
          </a:prstGeom>
          <a:noFill/>
        </p:spPr>
        <p:txBody>
          <a:bodyPr wrap="square" lIns="0" tIns="0" rIns="0" bIns="0" rtlCol="0" anchor="ctr">
            <a:spAutoFit/>
          </a:bodyPr>
          <a:lstStyle>
            <a:defPPr>
              <a:defRPr lang="en-US"/>
            </a:defPPr>
            <a:lvl1pPr algn="ctr">
              <a:defRPr sz="3200">
                <a:latin typeface="나눔스퀘어 ExtraBold" panose="020B0600000101010101" pitchFamily="50" charset="-127"/>
                <a:ea typeface="나눔스퀘어 ExtraBold" panose="020B0600000101010101" pitchFamily="50" charset="-127"/>
              </a:defRPr>
            </a:lvl1pPr>
          </a:lstStyle>
          <a:p>
            <a:r>
              <a:rPr lang="tr-TR" sz="2800" dirty="0">
                <a:latin typeface="+mn-lt"/>
              </a:rPr>
              <a:t>Bâri’</a:t>
            </a:r>
            <a:endParaRPr lang="ko-KR" altLang="en-US" sz="2800" b="1" dirty="0">
              <a:latin typeface="+mn-lt"/>
              <a:ea typeface="맑은 고딕" panose="020B0503020000020004" pitchFamily="50" charset="-127"/>
              <a:cs typeface="Arial" panose="020B0604020202020204" pitchFamily="34" charset="0"/>
            </a:endParaRPr>
          </a:p>
        </p:txBody>
      </p:sp>
      <p:sp>
        <p:nvSpPr>
          <p:cNvPr id="100" name="TextBox 111">
            <a:extLst>
              <a:ext uri="{FF2B5EF4-FFF2-40B4-BE49-F238E27FC236}">
                <a16:creationId xmlns:a16="http://schemas.microsoft.com/office/drawing/2014/main" id="{30BF73C1-2F56-43CF-AC8C-B9CD0C9401F2}"/>
              </a:ext>
            </a:extLst>
          </p:cNvPr>
          <p:cNvSpPr txBox="1"/>
          <p:nvPr/>
        </p:nvSpPr>
        <p:spPr>
          <a:xfrm>
            <a:off x="5187981" y="2963375"/>
            <a:ext cx="1696301" cy="430887"/>
          </a:xfrm>
          <a:prstGeom prst="rect">
            <a:avLst/>
          </a:prstGeom>
          <a:noFill/>
        </p:spPr>
        <p:txBody>
          <a:bodyPr wrap="square" lIns="0" tIns="0" rIns="0" bIns="0" rtlCol="0" anchor="ctr">
            <a:spAutoFit/>
          </a:bodyPr>
          <a:lstStyle>
            <a:defPPr>
              <a:defRPr lang="en-US"/>
            </a:defPPr>
            <a:lvl1pPr algn="ctr">
              <a:defRPr sz="3200">
                <a:latin typeface="나눔스퀘어 ExtraBold" panose="020B0600000101010101" pitchFamily="50" charset="-127"/>
                <a:ea typeface="나눔스퀘어 ExtraBold" panose="020B0600000101010101" pitchFamily="50" charset="-127"/>
              </a:defRPr>
            </a:lvl1pPr>
          </a:lstStyle>
          <a:p>
            <a:r>
              <a:rPr lang="tr-TR" sz="2800" dirty="0">
                <a:latin typeface="+mn-lt"/>
              </a:rPr>
              <a:t>Musavvir</a:t>
            </a:r>
            <a:endParaRPr lang="ko-KR" altLang="en-US" sz="2800" b="1" dirty="0">
              <a:latin typeface="+mn-lt"/>
              <a:ea typeface="맑은 고딕" panose="020B0503020000020004" pitchFamily="50" charset="-127"/>
              <a:cs typeface="Arial" panose="020B0604020202020204" pitchFamily="34" charset="0"/>
            </a:endParaRPr>
          </a:p>
        </p:txBody>
      </p:sp>
      <p:sp>
        <p:nvSpPr>
          <p:cNvPr id="101" name="Metin kutusu 100"/>
          <p:cNvSpPr txBox="1"/>
          <p:nvPr/>
        </p:nvSpPr>
        <p:spPr>
          <a:xfrm>
            <a:off x="2303135" y="1699299"/>
            <a:ext cx="1971281" cy="615553"/>
          </a:xfrm>
          <a:prstGeom prst="rect">
            <a:avLst/>
          </a:prstGeom>
          <a:noFill/>
        </p:spPr>
        <p:txBody>
          <a:bodyPr wrap="square" lIns="0" tIns="0" rIns="0" bIns="0" rtlCol="0">
            <a:spAutoFit/>
          </a:bodyPr>
          <a:lstStyle/>
          <a:p>
            <a:pPr algn="ctr"/>
            <a:r>
              <a:rPr lang="tr-TR" sz="2000" dirty="0"/>
              <a:t>Yaratan, yoktan var eden </a:t>
            </a:r>
          </a:p>
        </p:txBody>
      </p:sp>
      <p:pic>
        <p:nvPicPr>
          <p:cNvPr id="102" name="Resim 101"/>
          <p:cNvPicPr>
            <a:picLocks noChangeAspect="1"/>
          </p:cNvPicPr>
          <p:nvPr/>
        </p:nvPicPr>
        <p:blipFill rotWithShape="1">
          <a:blip r:embed="rId6"/>
          <a:srcRect l="23053" t="13648" r="25859" b="4948"/>
          <a:stretch/>
        </p:blipFill>
        <p:spPr>
          <a:xfrm rot="21391380">
            <a:off x="6154650" y="192518"/>
            <a:ext cx="2712259" cy="2160866"/>
          </a:xfrm>
          <a:prstGeom prst="rect">
            <a:avLst/>
          </a:prstGeom>
        </p:spPr>
      </p:pic>
      <p:sp>
        <p:nvSpPr>
          <p:cNvPr id="104" name="Metin kutusu 103"/>
          <p:cNvSpPr txBox="1"/>
          <p:nvPr/>
        </p:nvSpPr>
        <p:spPr>
          <a:xfrm>
            <a:off x="2483309" y="4933780"/>
            <a:ext cx="1971281" cy="615553"/>
          </a:xfrm>
          <a:prstGeom prst="rect">
            <a:avLst/>
          </a:prstGeom>
          <a:noFill/>
        </p:spPr>
        <p:txBody>
          <a:bodyPr wrap="square" lIns="0" tIns="0" rIns="0" bIns="0" rtlCol="0">
            <a:spAutoFit/>
          </a:bodyPr>
          <a:lstStyle/>
          <a:p>
            <a:pPr algn="ctr"/>
            <a:r>
              <a:rPr lang="tr-TR" sz="2000" dirty="0"/>
              <a:t>Örnek, model olmadan yaratan</a:t>
            </a:r>
          </a:p>
        </p:txBody>
      </p:sp>
      <p:pic>
        <p:nvPicPr>
          <p:cNvPr id="103" name="Resim 102"/>
          <p:cNvPicPr>
            <a:picLocks noChangeAspect="1"/>
          </p:cNvPicPr>
          <p:nvPr/>
        </p:nvPicPr>
        <p:blipFill rotWithShape="1">
          <a:blip r:embed="rId7"/>
          <a:srcRect l="33985" t="4342" r="28043" b="29868"/>
          <a:stretch/>
        </p:blipFill>
        <p:spPr>
          <a:xfrm rot="21257228">
            <a:off x="9176255" y="937096"/>
            <a:ext cx="2717680" cy="2310953"/>
          </a:xfrm>
          <a:prstGeom prst="rect">
            <a:avLst/>
          </a:prstGeom>
        </p:spPr>
      </p:pic>
      <p:pic>
        <p:nvPicPr>
          <p:cNvPr id="105" name="Resim 104"/>
          <p:cNvPicPr>
            <a:picLocks noChangeAspect="1"/>
          </p:cNvPicPr>
          <p:nvPr/>
        </p:nvPicPr>
        <p:blipFill rotWithShape="1">
          <a:blip r:embed="rId8"/>
          <a:srcRect l="31143" t="4342" r="29076" b="26710"/>
          <a:stretch/>
        </p:blipFill>
        <p:spPr>
          <a:xfrm>
            <a:off x="7577646" y="3811090"/>
            <a:ext cx="3044002" cy="2589378"/>
          </a:xfrm>
          <a:prstGeom prst="rect">
            <a:avLst/>
          </a:prstGeom>
        </p:spPr>
      </p:pic>
      <p:sp>
        <p:nvSpPr>
          <p:cNvPr id="2" name="Dikdörtgen 1"/>
          <p:cNvSpPr/>
          <p:nvPr/>
        </p:nvSpPr>
        <p:spPr>
          <a:xfrm>
            <a:off x="4780762" y="3416229"/>
            <a:ext cx="2196466" cy="646331"/>
          </a:xfrm>
          <a:prstGeom prst="rect">
            <a:avLst/>
          </a:prstGeom>
        </p:spPr>
        <p:txBody>
          <a:bodyPr wrap="square">
            <a:spAutoFit/>
          </a:bodyPr>
          <a:lstStyle/>
          <a:p>
            <a:pPr algn="ctr"/>
            <a:r>
              <a:rPr lang="tr-TR" dirty="0"/>
              <a:t>Her şeye biçim veren, güzelleştiren</a:t>
            </a:r>
          </a:p>
        </p:txBody>
      </p:sp>
    </p:spTree>
    <p:custDataLst>
      <p:tags r:id="rId1"/>
    </p:custDataLst>
    <p:extLst>
      <p:ext uri="{BB962C8B-B14F-4D97-AF65-F5344CB8AC3E}">
        <p14:creationId xmlns:p14="http://schemas.microsoft.com/office/powerpoint/2010/main" val="213213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down)">
                                      <p:cBhvr>
                                        <p:cTn id="24" dur="500"/>
                                        <p:tgtEl>
                                          <p:spTgt spid="59"/>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left)">
                                      <p:cBhvr>
                                        <p:cTn id="28" dur="500"/>
                                        <p:tgtEl>
                                          <p:spTgt spid="10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1"/>
                                        </p:tgtEl>
                                        <p:attrNameLst>
                                          <p:attrName>style.visibility</p:attrName>
                                        </p:attrNameLst>
                                      </p:cBhvr>
                                      <p:to>
                                        <p:strVal val="visible"/>
                                      </p:to>
                                    </p:set>
                                    <p:animEffect transition="in" filter="wipe(down)">
                                      <p:cBhvr>
                                        <p:cTn id="33" dur="500"/>
                                        <p:tgtEl>
                                          <p:spTgt spid="10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wipe(down)">
                                      <p:cBhvr>
                                        <p:cTn id="38" dur="500"/>
                                        <p:tgtEl>
                                          <p:spTgt spid="38"/>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67"/>
                                        </p:tgtEl>
                                        <p:attrNameLst>
                                          <p:attrName>style.visibility</p:attrName>
                                        </p:attrNameLst>
                                      </p:cBhvr>
                                      <p:to>
                                        <p:strVal val="visible"/>
                                      </p:to>
                                    </p:set>
                                    <p:animEffect transition="in" filter="wipe(down)">
                                      <p:cBhvr>
                                        <p:cTn id="41" dur="500"/>
                                        <p:tgtEl>
                                          <p:spTgt spid="67"/>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99"/>
                                        </p:tgtEl>
                                        <p:attrNameLst>
                                          <p:attrName>style.visibility</p:attrName>
                                        </p:attrNameLst>
                                      </p:cBhvr>
                                      <p:to>
                                        <p:strVal val="visible"/>
                                      </p:to>
                                    </p:set>
                                    <p:animEffect transition="in" filter="wipe(down)">
                                      <p:cBhvr>
                                        <p:cTn id="44" dur="500"/>
                                        <p:tgtEl>
                                          <p:spTgt spid="99"/>
                                        </p:tgtEl>
                                      </p:cBhvr>
                                    </p:animEffect>
                                  </p:childTnLst>
                                </p:cTn>
                              </p:par>
                            </p:childTnLst>
                          </p:cTn>
                        </p:par>
                        <p:par>
                          <p:cTn id="45" fill="hold">
                            <p:stCondLst>
                              <p:cond delay="500"/>
                            </p:stCondLst>
                            <p:childTnLst>
                              <p:par>
                                <p:cTn id="46" presetID="22" presetClass="entr" presetSubtype="8" fill="hold" nodeType="afterEffect">
                                  <p:stCondLst>
                                    <p:cond delay="0"/>
                                  </p:stCondLst>
                                  <p:childTnLst>
                                    <p:set>
                                      <p:cBhvr>
                                        <p:cTn id="47" dur="1" fill="hold">
                                          <p:stCondLst>
                                            <p:cond delay="0"/>
                                          </p:stCondLst>
                                        </p:cTn>
                                        <p:tgtEl>
                                          <p:spTgt spid="103"/>
                                        </p:tgtEl>
                                        <p:attrNameLst>
                                          <p:attrName>style.visibility</p:attrName>
                                        </p:attrNameLst>
                                      </p:cBhvr>
                                      <p:to>
                                        <p:strVal val="visible"/>
                                      </p:to>
                                    </p:set>
                                    <p:animEffect transition="in" filter="wipe(left)">
                                      <p:cBhvr>
                                        <p:cTn id="48" dur="500"/>
                                        <p:tgtEl>
                                          <p:spTgt spid="10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04"/>
                                        </p:tgtEl>
                                        <p:attrNameLst>
                                          <p:attrName>style.visibility</p:attrName>
                                        </p:attrNameLst>
                                      </p:cBhvr>
                                      <p:to>
                                        <p:strVal val="visible"/>
                                      </p:to>
                                    </p:set>
                                    <p:animEffect transition="in" filter="wipe(down)">
                                      <p:cBhvr>
                                        <p:cTn id="53" dur="500"/>
                                        <p:tgtEl>
                                          <p:spTgt spid="10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wipe(down)">
                                      <p:cBhvr>
                                        <p:cTn id="58" dur="500"/>
                                        <p:tgtEl>
                                          <p:spTgt spid="45"/>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68"/>
                                        </p:tgtEl>
                                        <p:attrNameLst>
                                          <p:attrName>style.visibility</p:attrName>
                                        </p:attrNameLst>
                                      </p:cBhvr>
                                      <p:to>
                                        <p:strVal val="visible"/>
                                      </p:to>
                                    </p:set>
                                    <p:animEffect transition="in" filter="wipe(down)">
                                      <p:cBhvr>
                                        <p:cTn id="61" dur="500"/>
                                        <p:tgtEl>
                                          <p:spTgt spid="68"/>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100"/>
                                        </p:tgtEl>
                                        <p:attrNameLst>
                                          <p:attrName>style.visibility</p:attrName>
                                        </p:attrNameLst>
                                      </p:cBhvr>
                                      <p:to>
                                        <p:strVal val="visible"/>
                                      </p:to>
                                    </p:set>
                                    <p:animEffect transition="in" filter="wipe(down)">
                                      <p:cBhvr>
                                        <p:cTn id="64" dur="500"/>
                                        <p:tgtEl>
                                          <p:spTgt spid="100"/>
                                        </p:tgtEl>
                                      </p:cBhvr>
                                    </p:animEffect>
                                  </p:childTnLst>
                                </p:cTn>
                              </p:par>
                            </p:childTnLst>
                          </p:cTn>
                        </p:par>
                        <p:par>
                          <p:cTn id="65" fill="hold">
                            <p:stCondLst>
                              <p:cond delay="500"/>
                            </p:stCondLst>
                            <p:childTnLst>
                              <p:par>
                                <p:cTn id="66" presetID="22" presetClass="entr" presetSubtype="8" fill="hold" nodeType="afterEffect">
                                  <p:stCondLst>
                                    <p:cond delay="0"/>
                                  </p:stCondLst>
                                  <p:childTnLst>
                                    <p:set>
                                      <p:cBhvr>
                                        <p:cTn id="67" dur="1" fill="hold">
                                          <p:stCondLst>
                                            <p:cond delay="0"/>
                                          </p:stCondLst>
                                        </p:cTn>
                                        <p:tgtEl>
                                          <p:spTgt spid="105"/>
                                        </p:tgtEl>
                                        <p:attrNameLst>
                                          <p:attrName>style.visibility</p:attrName>
                                        </p:attrNameLst>
                                      </p:cBhvr>
                                      <p:to>
                                        <p:strVal val="visible"/>
                                      </p:to>
                                    </p:set>
                                    <p:animEffect transition="in" filter="wipe(left)">
                                      <p:cBhvr>
                                        <p:cTn id="68" dur="500"/>
                                        <p:tgtEl>
                                          <p:spTgt spid="105"/>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wipe(down)">
                                      <p:cBhvr>
                                        <p:cTn id="7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p:bldP spid="67" grpId="0" animBg="1"/>
      <p:bldP spid="68" grpId="0" animBg="1"/>
      <p:bldP spid="99" grpId="0"/>
      <p:bldP spid="100" grpId="0"/>
      <p:bldP spid="101" grpId="0"/>
      <p:bldP spid="104"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88">
            <a:extLst>
              <a:ext uri="{FF2B5EF4-FFF2-40B4-BE49-F238E27FC236}">
                <a16:creationId xmlns:a16="http://schemas.microsoft.com/office/drawing/2014/main" id="{C3A69211-2AE1-4629-97C4-33B4D4CFD8B5}"/>
              </a:ext>
            </a:extLst>
          </p:cNvPr>
          <p:cNvSpPr/>
          <p:nvPr/>
        </p:nvSpPr>
        <p:spPr>
          <a:xfrm>
            <a:off x="444557" y="1608589"/>
            <a:ext cx="1497623" cy="3978440"/>
          </a:xfrm>
          <a:prstGeom prst="rect">
            <a:avLst/>
          </a:prstGeom>
          <a:solidFill>
            <a:srgbClr val="E4A0B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endParaRPr lang="ko-KR" altLang="en-US">
              <a:solidFill>
                <a:prstClr val="black"/>
              </a:solidFill>
              <a:latin typeface="Arial"/>
              <a:ea typeface="맑은 고딕"/>
            </a:endParaRPr>
          </a:p>
        </p:txBody>
      </p:sp>
      <p:sp>
        <p:nvSpPr>
          <p:cNvPr id="3" name="사각형: 둥근 모서리 106">
            <a:extLst>
              <a:ext uri="{FF2B5EF4-FFF2-40B4-BE49-F238E27FC236}">
                <a16:creationId xmlns:a16="http://schemas.microsoft.com/office/drawing/2014/main" id="{F851ACBE-9DA5-4A22-94AB-00DB2F63A541}"/>
              </a:ext>
            </a:extLst>
          </p:cNvPr>
          <p:cNvSpPr/>
          <p:nvPr/>
        </p:nvSpPr>
        <p:spPr>
          <a:xfrm>
            <a:off x="444559" y="966240"/>
            <a:ext cx="1512168" cy="1062297"/>
          </a:xfrm>
          <a:prstGeom prst="roundRect">
            <a:avLst/>
          </a:prstGeom>
          <a:solidFill>
            <a:srgbClr val="E4A0B9"/>
          </a:solidFill>
          <a:ln>
            <a:noFill/>
          </a:ln>
          <a:effectLst>
            <a:outerShdw blurRad="63500" dist="127000" dir="5400000" sx="95000" sy="95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endParaRPr lang="ko-KR" altLang="en-US">
              <a:solidFill>
                <a:prstClr val="black"/>
              </a:solidFill>
              <a:latin typeface="Arial"/>
              <a:ea typeface="맑은 고딕"/>
            </a:endParaRPr>
          </a:p>
        </p:txBody>
      </p:sp>
      <p:sp>
        <p:nvSpPr>
          <p:cNvPr id="4" name="사각형: 둥근 모서리 107">
            <a:extLst>
              <a:ext uri="{FF2B5EF4-FFF2-40B4-BE49-F238E27FC236}">
                <a16:creationId xmlns:a16="http://schemas.microsoft.com/office/drawing/2014/main" id="{675CB455-049C-443E-B338-90D0E8B9F18F}"/>
              </a:ext>
            </a:extLst>
          </p:cNvPr>
          <p:cNvSpPr/>
          <p:nvPr/>
        </p:nvSpPr>
        <p:spPr>
          <a:xfrm>
            <a:off x="616550" y="1072926"/>
            <a:ext cx="1208434" cy="84892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r>
              <a:rPr lang="tr-TR" altLang="ko-KR" sz="4800" dirty="0">
                <a:solidFill>
                  <a:srgbClr val="E4A0B9"/>
                </a:solidFill>
                <a:latin typeface="Arial" panose="020B0604020202020204" pitchFamily="34" charset="0"/>
                <a:ea typeface="맑은 고딕" panose="020B0503020000020004" pitchFamily="50" charset="-127"/>
                <a:cs typeface="Arial" panose="020B0604020202020204" pitchFamily="34" charset="0"/>
              </a:rPr>
              <a:t>3</a:t>
            </a:r>
            <a:endParaRPr lang="ko-KR" altLang="en-US" sz="4800" b="1" dirty="0">
              <a:solidFill>
                <a:srgbClr val="E4A0B9"/>
              </a:solidFill>
              <a:latin typeface="Arial" panose="020B0604020202020204" pitchFamily="34" charset="0"/>
              <a:ea typeface="맑은 고딕" panose="020B0503020000020004" pitchFamily="50" charset="-127"/>
              <a:cs typeface="Arial" panose="020B0604020202020204" pitchFamily="34" charset="0"/>
            </a:endParaRPr>
          </a:p>
        </p:txBody>
      </p:sp>
      <p:sp>
        <p:nvSpPr>
          <p:cNvPr id="5" name="Metin kutusu 4"/>
          <p:cNvSpPr txBox="1"/>
          <p:nvPr/>
        </p:nvSpPr>
        <p:spPr>
          <a:xfrm rot="16200000">
            <a:off x="-581879" y="3257861"/>
            <a:ext cx="3521064" cy="1292662"/>
          </a:xfrm>
          <a:prstGeom prst="rect">
            <a:avLst/>
          </a:prstGeom>
          <a:noFill/>
        </p:spPr>
        <p:txBody>
          <a:bodyPr wrap="square" lIns="0" tIns="0" rIns="0" bIns="0" rtlCol="0">
            <a:spAutoFit/>
          </a:bodyPr>
          <a:lstStyle/>
          <a:p>
            <a:pPr algn="ctr"/>
            <a:r>
              <a:rPr lang="tr-TR" sz="2800" dirty="0"/>
              <a:t>Allah’ın </a:t>
            </a:r>
            <a:r>
              <a:rPr lang="tr-TR" sz="2800" b="1" dirty="0"/>
              <a:t>Rızık</a:t>
            </a:r>
            <a:r>
              <a:rPr lang="tr-TR" sz="2800" dirty="0"/>
              <a:t> Vermesini  Anlatan İsimler</a:t>
            </a:r>
          </a:p>
        </p:txBody>
      </p:sp>
      <p:sp>
        <p:nvSpPr>
          <p:cNvPr id="6" name="Rectangle 239">
            <a:extLst>
              <a:ext uri="{FF2B5EF4-FFF2-40B4-BE49-F238E27FC236}">
                <a16:creationId xmlns:a16="http://schemas.microsoft.com/office/drawing/2014/main" id="{6F3C221C-AD69-4452-A094-FF47DB3F3EED}"/>
              </a:ext>
            </a:extLst>
          </p:cNvPr>
          <p:cNvSpPr/>
          <p:nvPr/>
        </p:nvSpPr>
        <p:spPr>
          <a:xfrm rot="16200000">
            <a:off x="-958657" y="4190846"/>
            <a:ext cx="2361871" cy="444557"/>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endParaRPr lang="ko-KR" altLang="en-US" dirty="0">
              <a:solidFill>
                <a:prstClr val="black"/>
              </a:solidFill>
              <a:latin typeface="Arial"/>
              <a:ea typeface="맑은 고딕"/>
            </a:endParaRPr>
          </a:p>
        </p:txBody>
      </p:sp>
      <p:grpSp>
        <p:nvGrpSpPr>
          <p:cNvPr id="37" name="그룹 3">
            <a:extLst>
              <a:ext uri="{FF2B5EF4-FFF2-40B4-BE49-F238E27FC236}">
                <a16:creationId xmlns:a16="http://schemas.microsoft.com/office/drawing/2014/main" id="{09FBC562-906C-42C0-8B2E-245B798B9BAE}"/>
              </a:ext>
            </a:extLst>
          </p:cNvPr>
          <p:cNvGrpSpPr/>
          <p:nvPr/>
        </p:nvGrpSpPr>
        <p:grpSpPr>
          <a:xfrm>
            <a:off x="2362531" y="4079605"/>
            <a:ext cx="2191680" cy="2191680"/>
            <a:chOff x="754747" y="3491143"/>
            <a:chExt cx="2191680" cy="2191680"/>
          </a:xfrm>
        </p:grpSpPr>
        <p:sp>
          <p:nvSpPr>
            <p:cNvPr id="38" name="현 1">
              <a:extLst>
                <a:ext uri="{FF2B5EF4-FFF2-40B4-BE49-F238E27FC236}">
                  <a16:creationId xmlns:a16="http://schemas.microsoft.com/office/drawing/2014/main" id="{30B1C053-AD96-4EB3-AFE1-2158711B8690}"/>
                </a:ext>
              </a:extLst>
            </p:cNvPr>
            <p:cNvSpPr/>
            <p:nvPr/>
          </p:nvSpPr>
          <p:spPr>
            <a:xfrm>
              <a:off x="754747" y="3491143"/>
              <a:ext cx="2191680" cy="2191680"/>
            </a:xfrm>
            <a:prstGeom prst="chord">
              <a:avLst>
                <a:gd name="adj1" fmla="val 7302919"/>
                <a:gd name="adj2" fmla="val 3508549"/>
              </a:avLst>
            </a:prstGeom>
            <a:gradFill>
              <a:gsLst>
                <a:gs pos="0">
                  <a:srgbClr val="EDEFEE"/>
                </a:gs>
                <a:gs pos="100000">
                  <a:srgbClr val="FFFFFF"/>
                </a:gs>
              </a:gsLst>
              <a:lin ang="5400000" scaled="1"/>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9" name="Rectangle 236">
              <a:extLst>
                <a:ext uri="{FF2B5EF4-FFF2-40B4-BE49-F238E27FC236}">
                  <a16:creationId xmlns:a16="http://schemas.microsoft.com/office/drawing/2014/main" id="{952593DD-42CC-44B3-A10D-573271A032F0}"/>
                </a:ext>
              </a:extLst>
            </p:cNvPr>
            <p:cNvSpPr/>
            <p:nvPr/>
          </p:nvSpPr>
          <p:spPr>
            <a:xfrm>
              <a:off x="854370" y="5119220"/>
              <a:ext cx="1992436" cy="416569"/>
            </a:xfrm>
            <a:prstGeom prst="rect">
              <a:avLst/>
            </a:prstGeom>
            <a:blipFill dpi="0" rotWithShape="1">
              <a:blip r:embed="rId5">
                <a:alphaModFix amt="4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dirty="0">
                <a:solidFill>
                  <a:schemeClr val="tx1"/>
                </a:solidFill>
              </a:endParaRPr>
            </a:p>
          </p:txBody>
        </p:sp>
      </p:grpSp>
      <p:grpSp>
        <p:nvGrpSpPr>
          <p:cNvPr id="40" name="그룹 4">
            <a:extLst>
              <a:ext uri="{FF2B5EF4-FFF2-40B4-BE49-F238E27FC236}">
                <a16:creationId xmlns:a16="http://schemas.microsoft.com/office/drawing/2014/main" id="{16E8C609-BCBA-46A9-944E-8C8989C258C5}"/>
              </a:ext>
            </a:extLst>
          </p:cNvPr>
          <p:cNvGrpSpPr/>
          <p:nvPr/>
        </p:nvGrpSpPr>
        <p:grpSpPr>
          <a:xfrm>
            <a:off x="4573142" y="1648543"/>
            <a:ext cx="2191680" cy="2191680"/>
            <a:chOff x="2340836" y="1624591"/>
            <a:chExt cx="2191680" cy="2191680"/>
          </a:xfrm>
        </p:grpSpPr>
        <p:sp>
          <p:nvSpPr>
            <p:cNvPr id="41" name="현 66">
              <a:extLst>
                <a:ext uri="{FF2B5EF4-FFF2-40B4-BE49-F238E27FC236}">
                  <a16:creationId xmlns:a16="http://schemas.microsoft.com/office/drawing/2014/main" id="{C482EB92-7D85-426E-9F5C-74506C814A60}"/>
                </a:ext>
              </a:extLst>
            </p:cNvPr>
            <p:cNvSpPr/>
            <p:nvPr/>
          </p:nvSpPr>
          <p:spPr>
            <a:xfrm>
              <a:off x="2340836" y="1624591"/>
              <a:ext cx="2191680" cy="2191680"/>
            </a:xfrm>
            <a:prstGeom prst="chord">
              <a:avLst>
                <a:gd name="adj1" fmla="val 7302919"/>
                <a:gd name="adj2" fmla="val 3508549"/>
              </a:avLst>
            </a:prstGeom>
            <a:gradFill>
              <a:gsLst>
                <a:gs pos="0">
                  <a:srgbClr val="EDEFEE"/>
                </a:gs>
                <a:gs pos="100000">
                  <a:srgbClr val="FFFFFF"/>
                </a:gs>
              </a:gsLst>
              <a:lin ang="5400000" scaled="1"/>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2" name="Rectangle 236">
              <a:extLst>
                <a:ext uri="{FF2B5EF4-FFF2-40B4-BE49-F238E27FC236}">
                  <a16:creationId xmlns:a16="http://schemas.microsoft.com/office/drawing/2014/main" id="{9AEA4B2E-9F4E-4F91-B67E-10303984B4F4}"/>
                </a:ext>
              </a:extLst>
            </p:cNvPr>
            <p:cNvSpPr/>
            <p:nvPr/>
          </p:nvSpPr>
          <p:spPr>
            <a:xfrm>
              <a:off x="2440458" y="3252403"/>
              <a:ext cx="1992436" cy="416569"/>
            </a:xfrm>
            <a:prstGeom prst="rect">
              <a:avLst/>
            </a:prstGeom>
            <a:blipFill dpi="0" rotWithShape="1">
              <a:blip r:embed="rId5">
                <a:alphaModFix amt="4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dirty="0">
                <a:solidFill>
                  <a:schemeClr val="tx1"/>
                </a:solidFill>
              </a:endParaRPr>
            </a:p>
          </p:txBody>
        </p:sp>
      </p:grpSp>
      <p:grpSp>
        <p:nvGrpSpPr>
          <p:cNvPr id="43" name="그룹 9">
            <a:extLst>
              <a:ext uri="{FF2B5EF4-FFF2-40B4-BE49-F238E27FC236}">
                <a16:creationId xmlns:a16="http://schemas.microsoft.com/office/drawing/2014/main" id="{5DEFDE60-602D-48DF-B396-FE82A568A1AD}"/>
              </a:ext>
            </a:extLst>
          </p:cNvPr>
          <p:cNvGrpSpPr/>
          <p:nvPr/>
        </p:nvGrpSpPr>
        <p:grpSpPr>
          <a:xfrm>
            <a:off x="2192936" y="477529"/>
            <a:ext cx="2191680" cy="2528863"/>
            <a:chOff x="6197573" y="1287408"/>
            <a:chExt cx="2191680" cy="2528863"/>
          </a:xfrm>
        </p:grpSpPr>
        <p:sp>
          <p:nvSpPr>
            <p:cNvPr id="44" name="현 107">
              <a:extLst>
                <a:ext uri="{FF2B5EF4-FFF2-40B4-BE49-F238E27FC236}">
                  <a16:creationId xmlns:a16="http://schemas.microsoft.com/office/drawing/2014/main" id="{FDF5792C-1708-4043-911C-4AF74080501A}"/>
                </a:ext>
              </a:extLst>
            </p:cNvPr>
            <p:cNvSpPr/>
            <p:nvPr/>
          </p:nvSpPr>
          <p:spPr>
            <a:xfrm>
              <a:off x="6197573" y="1624591"/>
              <a:ext cx="2191680" cy="2191680"/>
            </a:xfrm>
            <a:prstGeom prst="chord">
              <a:avLst>
                <a:gd name="adj1" fmla="val 7302919"/>
                <a:gd name="adj2" fmla="val 3508549"/>
              </a:avLst>
            </a:prstGeom>
            <a:gradFill>
              <a:gsLst>
                <a:gs pos="0">
                  <a:srgbClr val="EDEFEE"/>
                </a:gs>
                <a:gs pos="100000">
                  <a:srgbClr val="FFFFFF"/>
                </a:gs>
              </a:gsLst>
              <a:lin ang="5400000" scaled="1"/>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5" name="타원 108">
              <a:extLst>
                <a:ext uri="{FF2B5EF4-FFF2-40B4-BE49-F238E27FC236}">
                  <a16:creationId xmlns:a16="http://schemas.microsoft.com/office/drawing/2014/main" id="{E9ED4D9F-DF85-4FDC-B7F0-4AFC086E07BD}"/>
                </a:ext>
              </a:extLst>
            </p:cNvPr>
            <p:cNvSpPr/>
            <p:nvPr/>
          </p:nvSpPr>
          <p:spPr>
            <a:xfrm>
              <a:off x="6346141" y="1287408"/>
              <a:ext cx="716434" cy="807841"/>
            </a:xfrm>
            <a:prstGeom prst="ellipse">
              <a:avLst/>
            </a:prstGeom>
            <a:solidFill>
              <a:srgbClr val="F3855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tr-TR" altLang="ko-KR" sz="4000" dirty="0">
                  <a:latin typeface="Arial" panose="020B0604020202020204" pitchFamily="34" charset="0"/>
                  <a:ea typeface="맑은 고딕" panose="020B0503020000020004" pitchFamily="50" charset="-127"/>
                  <a:cs typeface="Arial" panose="020B0604020202020204" pitchFamily="34" charset="0"/>
                </a:rPr>
                <a:t>1</a:t>
              </a:r>
              <a:endParaRPr lang="ko-KR" altLang="en-US" sz="4000" b="1" dirty="0">
                <a:latin typeface="Arial" panose="020B0604020202020204" pitchFamily="34" charset="0"/>
                <a:ea typeface="맑은 고딕" panose="020B0503020000020004" pitchFamily="50" charset="-127"/>
                <a:cs typeface="Arial" panose="020B0604020202020204" pitchFamily="34" charset="0"/>
              </a:endParaRPr>
            </a:p>
          </p:txBody>
        </p:sp>
        <p:sp>
          <p:nvSpPr>
            <p:cNvPr id="46" name="TextBox 111">
              <a:extLst>
                <a:ext uri="{FF2B5EF4-FFF2-40B4-BE49-F238E27FC236}">
                  <a16:creationId xmlns:a16="http://schemas.microsoft.com/office/drawing/2014/main" id="{30BF73C1-2F56-43CF-AC8C-B9CD0C9401F2}"/>
                </a:ext>
              </a:extLst>
            </p:cNvPr>
            <p:cNvSpPr txBox="1"/>
            <p:nvPr/>
          </p:nvSpPr>
          <p:spPr>
            <a:xfrm>
              <a:off x="6582752" y="1981060"/>
              <a:ext cx="1696301" cy="430887"/>
            </a:xfrm>
            <a:prstGeom prst="rect">
              <a:avLst/>
            </a:prstGeom>
            <a:noFill/>
          </p:spPr>
          <p:txBody>
            <a:bodyPr wrap="square" lIns="0" tIns="0" rIns="0" bIns="0" rtlCol="0" anchor="ctr">
              <a:spAutoFit/>
            </a:bodyPr>
            <a:lstStyle>
              <a:defPPr>
                <a:defRPr lang="en-US"/>
              </a:defPPr>
              <a:lvl1pPr algn="ctr">
                <a:defRPr sz="3200">
                  <a:latin typeface="나눔스퀘어 ExtraBold" panose="020B0600000101010101" pitchFamily="50" charset="-127"/>
                  <a:ea typeface="나눔스퀘어 ExtraBold" panose="020B0600000101010101" pitchFamily="50" charset="-127"/>
                </a:defRPr>
              </a:lvl1pPr>
            </a:lstStyle>
            <a:p>
              <a:r>
                <a:rPr lang="tr-TR" sz="2800" b="1" dirty="0">
                  <a:latin typeface="+mj-lt"/>
                </a:rPr>
                <a:t>Rezzak</a:t>
              </a:r>
              <a:endParaRPr lang="ko-KR" altLang="en-US" sz="2800" b="1" dirty="0">
                <a:latin typeface="+mj-lt"/>
                <a:ea typeface="맑은 고딕" panose="020B0503020000020004" pitchFamily="50" charset="-127"/>
                <a:cs typeface="Arial" panose="020B0604020202020204" pitchFamily="34" charset="0"/>
              </a:endParaRPr>
            </a:p>
          </p:txBody>
        </p:sp>
        <p:sp>
          <p:nvSpPr>
            <p:cNvPr id="47" name="Rectangle 236">
              <a:extLst>
                <a:ext uri="{FF2B5EF4-FFF2-40B4-BE49-F238E27FC236}">
                  <a16:creationId xmlns:a16="http://schemas.microsoft.com/office/drawing/2014/main" id="{369015DF-BEBC-4F95-BBC8-01860A591CD6}"/>
                </a:ext>
              </a:extLst>
            </p:cNvPr>
            <p:cNvSpPr/>
            <p:nvPr/>
          </p:nvSpPr>
          <p:spPr>
            <a:xfrm>
              <a:off x="6326494" y="3252403"/>
              <a:ext cx="1992436" cy="416569"/>
            </a:xfrm>
            <a:prstGeom prst="rect">
              <a:avLst/>
            </a:prstGeom>
            <a:blipFill dpi="0" rotWithShape="1">
              <a:blip r:embed="rId5">
                <a:alphaModFix amt="4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dirty="0">
                <a:solidFill>
                  <a:schemeClr val="tx1"/>
                </a:solidFill>
              </a:endParaRPr>
            </a:p>
          </p:txBody>
        </p:sp>
      </p:grpSp>
      <p:sp>
        <p:nvSpPr>
          <p:cNvPr id="48" name="타원 108">
            <a:extLst>
              <a:ext uri="{FF2B5EF4-FFF2-40B4-BE49-F238E27FC236}">
                <a16:creationId xmlns:a16="http://schemas.microsoft.com/office/drawing/2014/main" id="{E9ED4D9F-DF85-4FDC-B7F0-4AFC086E07BD}"/>
              </a:ext>
            </a:extLst>
          </p:cNvPr>
          <p:cNvSpPr/>
          <p:nvPr/>
        </p:nvSpPr>
        <p:spPr>
          <a:xfrm>
            <a:off x="2362009" y="3762907"/>
            <a:ext cx="716434" cy="807841"/>
          </a:xfrm>
          <a:prstGeom prst="ellipse">
            <a:avLst/>
          </a:prstGeom>
          <a:solidFill>
            <a:srgbClr val="FDD53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tr-TR" altLang="ko-KR" sz="4000" dirty="0">
                <a:latin typeface="Arial" panose="020B0604020202020204" pitchFamily="34" charset="0"/>
                <a:ea typeface="맑은 고딕" panose="020B0503020000020004" pitchFamily="50" charset="-127"/>
                <a:cs typeface="Arial" panose="020B0604020202020204" pitchFamily="34" charset="0"/>
              </a:rPr>
              <a:t>2</a:t>
            </a:r>
            <a:endParaRPr lang="ko-KR" altLang="en-US" sz="4000" b="1" dirty="0">
              <a:latin typeface="Arial" panose="020B0604020202020204" pitchFamily="34" charset="0"/>
              <a:ea typeface="맑은 고딕" panose="020B0503020000020004" pitchFamily="50" charset="-127"/>
              <a:cs typeface="Arial" panose="020B0604020202020204" pitchFamily="34" charset="0"/>
            </a:endParaRPr>
          </a:p>
        </p:txBody>
      </p:sp>
      <p:sp>
        <p:nvSpPr>
          <p:cNvPr id="49" name="타원 108">
            <a:extLst>
              <a:ext uri="{FF2B5EF4-FFF2-40B4-BE49-F238E27FC236}">
                <a16:creationId xmlns:a16="http://schemas.microsoft.com/office/drawing/2014/main" id="{E9ED4D9F-DF85-4FDC-B7F0-4AFC086E07BD}"/>
              </a:ext>
            </a:extLst>
          </p:cNvPr>
          <p:cNvSpPr/>
          <p:nvPr/>
        </p:nvSpPr>
        <p:spPr>
          <a:xfrm>
            <a:off x="4550904" y="1486476"/>
            <a:ext cx="649855" cy="721952"/>
          </a:xfrm>
          <a:prstGeom prst="ellipse">
            <a:avLst/>
          </a:prstGeom>
          <a:solidFill>
            <a:srgbClr val="6BE2D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tr-TR" altLang="ko-KR" sz="4000" dirty="0">
                <a:latin typeface="Arial" panose="020B0604020202020204" pitchFamily="34" charset="0"/>
                <a:ea typeface="맑은 고딕" panose="020B0503020000020004" pitchFamily="50" charset="-127"/>
                <a:cs typeface="Arial" panose="020B0604020202020204" pitchFamily="34" charset="0"/>
              </a:rPr>
              <a:t>3</a:t>
            </a:r>
            <a:endParaRPr lang="ko-KR" altLang="en-US" sz="4000" b="1" dirty="0">
              <a:latin typeface="Arial" panose="020B0604020202020204" pitchFamily="34" charset="0"/>
              <a:ea typeface="맑은 고딕" panose="020B0503020000020004" pitchFamily="50" charset="-127"/>
              <a:cs typeface="Arial" panose="020B0604020202020204" pitchFamily="34" charset="0"/>
            </a:endParaRPr>
          </a:p>
        </p:txBody>
      </p:sp>
      <p:sp>
        <p:nvSpPr>
          <p:cNvPr id="50" name="TextBox 111">
            <a:extLst>
              <a:ext uri="{FF2B5EF4-FFF2-40B4-BE49-F238E27FC236}">
                <a16:creationId xmlns:a16="http://schemas.microsoft.com/office/drawing/2014/main" id="{30BF73C1-2F56-43CF-AC8C-B9CD0C9401F2}"/>
              </a:ext>
            </a:extLst>
          </p:cNvPr>
          <p:cNvSpPr txBox="1"/>
          <p:nvPr/>
        </p:nvSpPr>
        <p:spPr>
          <a:xfrm>
            <a:off x="2660032" y="4247313"/>
            <a:ext cx="1696301" cy="430887"/>
          </a:xfrm>
          <a:prstGeom prst="rect">
            <a:avLst/>
          </a:prstGeom>
          <a:noFill/>
        </p:spPr>
        <p:txBody>
          <a:bodyPr wrap="square" lIns="0" tIns="0" rIns="0" bIns="0" rtlCol="0" anchor="ctr">
            <a:spAutoFit/>
          </a:bodyPr>
          <a:lstStyle>
            <a:defPPr>
              <a:defRPr lang="en-US"/>
            </a:defPPr>
            <a:lvl1pPr algn="ctr">
              <a:defRPr sz="3200">
                <a:latin typeface="나눔스퀘어 ExtraBold" panose="020B0600000101010101" pitchFamily="50" charset="-127"/>
                <a:ea typeface="나눔스퀘어 ExtraBold" panose="020B0600000101010101" pitchFamily="50" charset="-127"/>
              </a:defRPr>
            </a:lvl1pPr>
          </a:lstStyle>
          <a:p>
            <a:r>
              <a:rPr lang="tr-TR" sz="2800" b="1" dirty="0">
                <a:latin typeface="+mn-lt"/>
              </a:rPr>
              <a:t>Bâsıt</a:t>
            </a:r>
            <a:endParaRPr lang="ko-KR" altLang="en-US" sz="2800" b="1" dirty="0">
              <a:latin typeface="+mn-lt"/>
              <a:ea typeface="맑은 고딕" panose="020B0503020000020004" pitchFamily="50" charset="-127"/>
              <a:cs typeface="Arial" panose="020B0604020202020204" pitchFamily="34" charset="0"/>
            </a:endParaRPr>
          </a:p>
        </p:txBody>
      </p:sp>
      <p:sp>
        <p:nvSpPr>
          <p:cNvPr id="51" name="TextBox 111">
            <a:extLst>
              <a:ext uri="{FF2B5EF4-FFF2-40B4-BE49-F238E27FC236}">
                <a16:creationId xmlns:a16="http://schemas.microsoft.com/office/drawing/2014/main" id="{30BF73C1-2F56-43CF-AC8C-B9CD0C9401F2}"/>
              </a:ext>
            </a:extLst>
          </p:cNvPr>
          <p:cNvSpPr txBox="1"/>
          <p:nvPr/>
        </p:nvSpPr>
        <p:spPr>
          <a:xfrm>
            <a:off x="4902518" y="1762605"/>
            <a:ext cx="1696301" cy="430887"/>
          </a:xfrm>
          <a:prstGeom prst="rect">
            <a:avLst/>
          </a:prstGeom>
          <a:noFill/>
        </p:spPr>
        <p:txBody>
          <a:bodyPr wrap="square" lIns="0" tIns="0" rIns="0" bIns="0" rtlCol="0" anchor="ctr">
            <a:spAutoFit/>
          </a:bodyPr>
          <a:lstStyle>
            <a:defPPr>
              <a:defRPr lang="en-US"/>
            </a:defPPr>
            <a:lvl1pPr algn="ctr">
              <a:defRPr sz="3200">
                <a:latin typeface="나눔스퀘어 ExtraBold" panose="020B0600000101010101" pitchFamily="50" charset="-127"/>
                <a:ea typeface="나눔스퀘어 ExtraBold" panose="020B0600000101010101" pitchFamily="50" charset="-127"/>
              </a:defRPr>
            </a:lvl1pPr>
          </a:lstStyle>
          <a:p>
            <a:r>
              <a:rPr lang="tr-TR" sz="2800" b="1" dirty="0">
                <a:latin typeface="+mn-lt"/>
              </a:rPr>
              <a:t>Nâfi’</a:t>
            </a:r>
            <a:endParaRPr lang="ko-KR" altLang="en-US" sz="2800" b="1" dirty="0">
              <a:latin typeface="+mn-lt"/>
              <a:ea typeface="맑은 고딕" panose="020B0503020000020004" pitchFamily="50" charset="-127"/>
              <a:cs typeface="Arial" panose="020B0604020202020204" pitchFamily="34" charset="0"/>
            </a:endParaRPr>
          </a:p>
        </p:txBody>
      </p:sp>
      <p:sp>
        <p:nvSpPr>
          <p:cNvPr id="52" name="Metin kutusu 51"/>
          <p:cNvSpPr txBox="1"/>
          <p:nvPr/>
        </p:nvSpPr>
        <p:spPr>
          <a:xfrm>
            <a:off x="2174490" y="1759783"/>
            <a:ext cx="2081480" cy="369332"/>
          </a:xfrm>
          <a:prstGeom prst="rect">
            <a:avLst/>
          </a:prstGeom>
          <a:noFill/>
        </p:spPr>
        <p:txBody>
          <a:bodyPr wrap="square" lIns="0" tIns="0" rIns="0" bIns="0" rtlCol="0">
            <a:spAutoFit/>
          </a:bodyPr>
          <a:lstStyle/>
          <a:p>
            <a:pPr algn="ctr"/>
            <a:r>
              <a:rPr lang="tr-TR" sz="2400" dirty="0"/>
              <a:t>Çok rızık veren</a:t>
            </a:r>
            <a:endParaRPr lang="tr-TR" sz="2800" dirty="0"/>
          </a:p>
        </p:txBody>
      </p:sp>
      <p:sp>
        <p:nvSpPr>
          <p:cNvPr id="53" name="Metin kutusu 52"/>
          <p:cNvSpPr txBox="1"/>
          <p:nvPr/>
        </p:nvSpPr>
        <p:spPr>
          <a:xfrm>
            <a:off x="2321857" y="4957931"/>
            <a:ext cx="2300886" cy="338554"/>
          </a:xfrm>
          <a:prstGeom prst="rect">
            <a:avLst/>
          </a:prstGeom>
          <a:noFill/>
        </p:spPr>
        <p:txBody>
          <a:bodyPr wrap="square" lIns="0" tIns="0" rIns="0" bIns="0" rtlCol="0">
            <a:spAutoFit/>
          </a:bodyPr>
          <a:lstStyle/>
          <a:p>
            <a:pPr algn="ctr"/>
            <a:r>
              <a:rPr lang="tr-TR" sz="2200" dirty="0"/>
              <a:t>Rızkı genişleten</a:t>
            </a:r>
          </a:p>
        </p:txBody>
      </p:sp>
      <p:sp>
        <p:nvSpPr>
          <p:cNvPr id="54" name="Dikdörtgen 53"/>
          <p:cNvSpPr/>
          <p:nvPr/>
        </p:nvSpPr>
        <p:spPr>
          <a:xfrm>
            <a:off x="4595662" y="2446530"/>
            <a:ext cx="2196466" cy="461665"/>
          </a:xfrm>
          <a:prstGeom prst="rect">
            <a:avLst/>
          </a:prstGeom>
        </p:spPr>
        <p:txBody>
          <a:bodyPr wrap="square">
            <a:spAutoFit/>
          </a:bodyPr>
          <a:lstStyle/>
          <a:p>
            <a:pPr algn="ctr"/>
            <a:r>
              <a:rPr lang="tr-TR" sz="2400" dirty="0"/>
              <a:t>Fayda veren</a:t>
            </a:r>
          </a:p>
        </p:txBody>
      </p:sp>
      <p:grpSp>
        <p:nvGrpSpPr>
          <p:cNvPr id="55" name="그룹 4">
            <a:extLst>
              <a:ext uri="{FF2B5EF4-FFF2-40B4-BE49-F238E27FC236}">
                <a16:creationId xmlns:a16="http://schemas.microsoft.com/office/drawing/2014/main" id="{16E8C609-BCBA-46A9-944E-8C8989C258C5}"/>
              </a:ext>
            </a:extLst>
          </p:cNvPr>
          <p:cNvGrpSpPr/>
          <p:nvPr/>
        </p:nvGrpSpPr>
        <p:grpSpPr>
          <a:xfrm>
            <a:off x="5355128" y="4002290"/>
            <a:ext cx="2191680" cy="2191680"/>
            <a:chOff x="2340836" y="1624591"/>
            <a:chExt cx="2191680" cy="2191680"/>
          </a:xfrm>
        </p:grpSpPr>
        <p:sp>
          <p:nvSpPr>
            <p:cNvPr id="56" name="현 66">
              <a:extLst>
                <a:ext uri="{FF2B5EF4-FFF2-40B4-BE49-F238E27FC236}">
                  <a16:creationId xmlns:a16="http://schemas.microsoft.com/office/drawing/2014/main" id="{C482EB92-7D85-426E-9F5C-74506C814A60}"/>
                </a:ext>
              </a:extLst>
            </p:cNvPr>
            <p:cNvSpPr/>
            <p:nvPr/>
          </p:nvSpPr>
          <p:spPr>
            <a:xfrm>
              <a:off x="2340836" y="1624591"/>
              <a:ext cx="2191680" cy="2191680"/>
            </a:xfrm>
            <a:prstGeom prst="chord">
              <a:avLst>
                <a:gd name="adj1" fmla="val 7302919"/>
                <a:gd name="adj2" fmla="val 3508549"/>
              </a:avLst>
            </a:prstGeom>
            <a:gradFill>
              <a:gsLst>
                <a:gs pos="0">
                  <a:srgbClr val="EDEFEE"/>
                </a:gs>
                <a:gs pos="100000">
                  <a:srgbClr val="FFFFFF"/>
                </a:gs>
              </a:gsLst>
              <a:lin ang="5400000" scaled="1"/>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7" name="Rectangle 236">
              <a:extLst>
                <a:ext uri="{FF2B5EF4-FFF2-40B4-BE49-F238E27FC236}">
                  <a16:creationId xmlns:a16="http://schemas.microsoft.com/office/drawing/2014/main" id="{9AEA4B2E-9F4E-4F91-B67E-10303984B4F4}"/>
                </a:ext>
              </a:extLst>
            </p:cNvPr>
            <p:cNvSpPr/>
            <p:nvPr/>
          </p:nvSpPr>
          <p:spPr>
            <a:xfrm>
              <a:off x="2440458" y="3252403"/>
              <a:ext cx="1992436" cy="416569"/>
            </a:xfrm>
            <a:prstGeom prst="rect">
              <a:avLst/>
            </a:prstGeom>
            <a:blipFill dpi="0" rotWithShape="1">
              <a:blip r:embed="rId5">
                <a:alphaModFix amt="4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dirty="0">
                <a:solidFill>
                  <a:schemeClr val="tx1"/>
                </a:solidFill>
              </a:endParaRPr>
            </a:p>
          </p:txBody>
        </p:sp>
      </p:grpSp>
      <p:sp>
        <p:nvSpPr>
          <p:cNvPr id="58" name="타원 108">
            <a:extLst>
              <a:ext uri="{FF2B5EF4-FFF2-40B4-BE49-F238E27FC236}">
                <a16:creationId xmlns:a16="http://schemas.microsoft.com/office/drawing/2014/main" id="{E9ED4D9F-DF85-4FDC-B7F0-4AFC086E07BD}"/>
              </a:ext>
            </a:extLst>
          </p:cNvPr>
          <p:cNvSpPr/>
          <p:nvPr/>
        </p:nvSpPr>
        <p:spPr>
          <a:xfrm>
            <a:off x="5332890" y="3840223"/>
            <a:ext cx="649855" cy="721952"/>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tr-TR" altLang="ko-KR" sz="4000" dirty="0">
                <a:latin typeface="Arial" panose="020B0604020202020204" pitchFamily="34" charset="0"/>
                <a:ea typeface="맑은 고딕" panose="020B0503020000020004" pitchFamily="50" charset="-127"/>
                <a:cs typeface="Arial" panose="020B0604020202020204" pitchFamily="34" charset="0"/>
              </a:rPr>
              <a:t>4</a:t>
            </a:r>
            <a:endParaRPr lang="ko-KR" altLang="en-US" sz="4000" b="1" dirty="0">
              <a:latin typeface="Arial" panose="020B0604020202020204" pitchFamily="34" charset="0"/>
              <a:ea typeface="맑은 고딕" panose="020B0503020000020004" pitchFamily="50" charset="-127"/>
              <a:cs typeface="Arial" panose="020B0604020202020204" pitchFamily="34" charset="0"/>
            </a:endParaRPr>
          </a:p>
        </p:txBody>
      </p:sp>
      <p:sp>
        <p:nvSpPr>
          <p:cNvPr id="59" name="TextBox 111">
            <a:extLst>
              <a:ext uri="{FF2B5EF4-FFF2-40B4-BE49-F238E27FC236}">
                <a16:creationId xmlns:a16="http://schemas.microsoft.com/office/drawing/2014/main" id="{30BF73C1-2F56-43CF-AC8C-B9CD0C9401F2}"/>
              </a:ext>
            </a:extLst>
          </p:cNvPr>
          <p:cNvSpPr txBox="1"/>
          <p:nvPr/>
        </p:nvSpPr>
        <p:spPr>
          <a:xfrm>
            <a:off x="5709038" y="4413124"/>
            <a:ext cx="1696301" cy="430887"/>
          </a:xfrm>
          <a:prstGeom prst="rect">
            <a:avLst/>
          </a:prstGeom>
          <a:noFill/>
        </p:spPr>
        <p:txBody>
          <a:bodyPr wrap="square" lIns="0" tIns="0" rIns="0" bIns="0" rtlCol="0" anchor="ctr">
            <a:spAutoFit/>
          </a:bodyPr>
          <a:lstStyle>
            <a:defPPr>
              <a:defRPr lang="en-US"/>
            </a:defPPr>
            <a:lvl1pPr algn="ctr">
              <a:defRPr sz="3200">
                <a:latin typeface="나눔스퀘어 ExtraBold" panose="020B0600000101010101" pitchFamily="50" charset="-127"/>
                <a:ea typeface="나눔스퀘어 ExtraBold" panose="020B0600000101010101" pitchFamily="50" charset="-127"/>
              </a:defRPr>
            </a:lvl1pPr>
          </a:lstStyle>
          <a:p>
            <a:r>
              <a:rPr lang="tr-TR" sz="2800" b="1" dirty="0" err="1">
                <a:latin typeface="+mn-lt"/>
              </a:rPr>
              <a:t>Vehhâb</a:t>
            </a:r>
            <a:endParaRPr lang="ko-KR" altLang="en-US" sz="2800" b="1" dirty="0">
              <a:latin typeface="+mn-lt"/>
              <a:ea typeface="맑은 고딕" panose="020B0503020000020004" pitchFamily="50" charset="-127"/>
              <a:cs typeface="Arial" panose="020B0604020202020204" pitchFamily="34" charset="0"/>
            </a:endParaRPr>
          </a:p>
        </p:txBody>
      </p:sp>
      <p:sp>
        <p:nvSpPr>
          <p:cNvPr id="60" name="Dikdörtgen 59"/>
          <p:cNvSpPr/>
          <p:nvPr/>
        </p:nvSpPr>
        <p:spPr>
          <a:xfrm>
            <a:off x="5423660" y="4966793"/>
            <a:ext cx="2196466" cy="707886"/>
          </a:xfrm>
          <a:prstGeom prst="rect">
            <a:avLst/>
          </a:prstGeom>
        </p:spPr>
        <p:txBody>
          <a:bodyPr wrap="square">
            <a:spAutoFit/>
          </a:bodyPr>
          <a:lstStyle/>
          <a:p>
            <a:pPr algn="ctr"/>
            <a:r>
              <a:rPr lang="da-DK" sz="2000" dirty="0"/>
              <a:t>Karşılık</a:t>
            </a:r>
            <a:r>
              <a:rPr lang="tr-TR" sz="2000" dirty="0"/>
              <a:t>sız </a:t>
            </a:r>
            <a:r>
              <a:rPr lang="da-DK" sz="2000" dirty="0"/>
              <a:t>bol bol</a:t>
            </a:r>
          </a:p>
          <a:p>
            <a:pPr algn="ctr"/>
            <a:r>
              <a:rPr lang="da-DK" sz="2000" dirty="0"/>
              <a:t>veren</a:t>
            </a:r>
            <a:endParaRPr lang="tr-TR" sz="2000" dirty="0"/>
          </a:p>
        </p:txBody>
      </p:sp>
      <p:pic>
        <p:nvPicPr>
          <p:cNvPr id="61" name="Resim 60"/>
          <p:cNvPicPr>
            <a:picLocks noChangeAspect="1"/>
          </p:cNvPicPr>
          <p:nvPr/>
        </p:nvPicPr>
        <p:blipFill>
          <a:blip r:embed="rId6"/>
          <a:stretch>
            <a:fillRect/>
          </a:stretch>
        </p:blipFill>
        <p:spPr>
          <a:xfrm rot="21202413">
            <a:off x="7245770" y="392065"/>
            <a:ext cx="4599345" cy="2420006"/>
          </a:xfrm>
          <a:prstGeom prst="rect">
            <a:avLst/>
          </a:prstGeom>
        </p:spPr>
      </p:pic>
      <p:pic>
        <p:nvPicPr>
          <p:cNvPr id="62" name="Resim 61"/>
          <p:cNvPicPr>
            <a:picLocks noChangeAspect="1"/>
          </p:cNvPicPr>
          <p:nvPr/>
        </p:nvPicPr>
        <p:blipFill>
          <a:blip r:embed="rId7"/>
          <a:stretch>
            <a:fillRect/>
          </a:stretch>
        </p:blipFill>
        <p:spPr>
          <a:xfrm>
            <a:off x="8856638" y="2942861"/>
            <a:ext cx="2928860" cy="3347269"/>
          </a:xfrm>
          <a:prstGeom prst="rect">
            <a:avLst/>
          </a:prstGeom>
        </p:spPr>
      </p:pic>
    </p:spTree>
    <p:custDataLst>
      <p:tags r:id="rId1"/>
    </p:custDataLst>
    <p:extLst>
      <p:ext uri="{BB962C8B-B14F-4D97-AF65-F5344CB8AC3E}">
        <p14:creationId xmlns:p14="http://schemas.microsoft.com/office/powerpoint/2010/main" val="75271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wipe(down)">
                                      <p:cBhvr>
                                        <p:cTn id="24" dur="5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down)">
                                      <p:cBhvr>
                                        <p:cTn id="29" dur="500"/>
                                        <p:tgtEl>
                                          <p:spTgt spid="5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wipe(down)">
                                      <p:cBhvr>
                                        <p:cTn id="34" dur="500"/>
                                        <p:tgtEl>
                                          <p:spTgt spid="37"/>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wipe(down)">
                                      <p:cBhvr>
                                        <p:cTn id="37" dur="500"/>
                                        <p:tgtEl>
                                          <p:spTgt spid="48"/>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wipe(down)">
                                      <p:cBhvr>
                                        <p:cTn id="40" dur="500"/>
                                        <p:tgtEl>
                                          <p:spTgt spid="5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wipe(down)">
                                      <p:cBhvr>
                                        <p:cTn id="45" dur="500"/>
                                        <p:tgtEl>
                                          <p:spTgt spid="5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wipe(down)">
                                      <p:cBhvr>
                                        <p:cTn id="50" dur="500"/>
                                        <p:tgtEl>
                                          <p:spTgt spid="40"/>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wipe(down)">
                                      <p:cBhvr>
                                        <p:cTn id="53" dur="500"/>
                                        <p:tgtEl>
                                          <p:spTgt spid="49"/>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wipe(down)">
                                      <p:cBhvr>
                                        <p:cTn id="56" dur="500"/>
                                        <p:tgtEl>
                                          <p:spTgt spid="5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54"/>
                                        </p:tgtEl>
                                        <p:attrNameLst>
                                          <p:attrName>style.visibility</p:attrName>
                                        </p:attrNameLst>
                                      </p:cBhvr>
                                      <p:to>
                                        <p:strVal val="visible"/>
                                      </p:to>
                                    </p:set>
                                    <p:animEffect transition="in" filter="wipe(down)">
                                      <p:cBhvr>
                                        <p:cTn id="61" dur="500"/>
                                        <p:tgtEl>
                                          <p:spTgt spid="5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55"/>
                                        </p:tgtEl>
                                        <p:attrNameLst>
                                          <p:attrName>style.visibility</p:attrName>
                                        </p:attrNameLst>
                                      </p:cBhvr>
                                      <p:to>
                                        <p:strVal val="visible"/>
                                      </p:to>
                                    </p:set>
                                    <p:animEffect transition="in" filter="wipe(down)">
                                      <p:cBhvr>
                                        <p:cTn id="66" dur="500"/>
                                        <p:tgtEl>
                                          <p:spTgt spid="55"/>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wipe(down)">
                                      <p:cBhvr>
                                        <p:cTn id="69" dur="500"/>
                                        <p:tgtEl>
                                          <p:spTgt spid="58"/>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wipe(down)">
                                      <p:cBhvr>
                                        <p:cTn id="72" dur="500"/>
                                        <p:tgtEl>
                                          <p:spTgt spid="5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wipe(down)">
                                      <p:cBhvr>
                                        <p:cTn id="77" dur="500"/>
                                        <p:tgtEl>
                                          <p:spTgt spid="60"/>
                                        </p:tgtEl>
                                      </p:cBhvr>
                                    </p:animEffect>
                                  </p:childTnLst>
                                </p:cTn>
                              </p:par>
                            </p:childTnLst>
                          </p:cTn>
                        </p:par>
                        <p:par>
                          <p:cTn id="78" fill="hold">
                            <p:stCondLst>
                              <p:cond delay="500"/>
                            </p:stCondLst>
                            <p:childTnLst>
                              <p:par>
                                <p:cTn id="79" presetID="22" presetClass="entr" presetSubtype="4"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wipe(down)">
                                      <p:cBhvr>
                                        <p:cTn id="81" dur="500"/>
                                        <p:tgtEl>
                                          <p:spTgt spid="62"/>
                                        </p:tgtEl>
                                      </p:cBhvr>
                                    </p:animEffect>
                                  </p:childTnLst>
                                </p:cTn>
                              </p:par>
                            </p:childTnLst>
                          </p:cTn>
                        </p:par>
                        <p:par>
                          <p:cTn id="82" fill="hold">
                            <p:stCondLst>
                              <p:cond delay="1000"/>
                            </p:stCondLst>
                            <p:childTnLst>
                              <p:par>
                                <p:cTn id="83" presetID="22" presetClass="entr" presetSubtype="4" fill="hold"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wipe(down)">
                                      <p:cBhvr>
                                        <p:cTn id="85"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animBg="1"/>
      <p:bldP spid="48" grpId="0" animBg="1"/>
      <p:bldP spid="49" grpId="0" animBg="1"/>
      <p:bldP spid="50" grpId="0"/>
      <p:bldP spid="51" grpId="0"/>
      <p:bldP spid="52" grpId="0"/>
      <p:bldP spid="53" grpId="0"/>
      <p:bldP spid="54" grpId="0"/>
      <p:bldP spid="58" grpId="0" animBg="1"/>
      <p:bldP spid="59" grpId="0"/>
      <p:bldP spid="6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SUITE_ISPRING_PLAYERS_CUSTOMIZATION_2" val="{&quot;universal&quot;:{&quot;skinSettings&quot;:{&quot;borderRadius&quot;:10,&quot;colors&quot;:{&quot;asideBackground&quot;:{&quot;color&quot;:&quot;#EFF1F2&quot;,&quot;opacity&quot;:1,&quot;type&quot;:&quot;SOLID&quot;},&quot;asideElementBackgroundActive&quot;:{&quot;color&quot;:&quot;#A282ED&quot;,&quot;opacity&quot;:1,&quot;type&quot;:&quot;SOLID&quot;},&quot;asideElementBackgroundHover&quot;:{&quot;color&quot;:&quot;#DDE2E5&quot;,&quot;opacity&quot;:1,&quot;type&quot;:&quot;SOLID&quot;},&quot;asideElementText&quot;:{&quot;color&quot;:&quot;#34383D&quot;,&quot;opacity&quot;:1,&quot;type&quot;:&quot;SOLID&quot;},&quot;asideElementTextActive&quot;:{&quot;color&quot;:&quot;#FFFFFF&quot;,&quot;opacity&quot;:1,&quot;type&quot;:&quot;SOLID&quot;},&quot;asideElementTextHover&quot;:{&quot;color&quot;:&quot;#42484E&quot;,&quot;opacity&quot;:1,&quot;type&quot;:&quot;SOLID&quot;},&quot;asideLogoBackground&quot;:{&quot;color&quot;:&quot;#EFF1F2&quot;,&quot;opacity&quot;:1,&quot;type&quot;:&quot;SOLID&quot;},&quot;pageBackground&quot;:{&quot;color&quot;:&quot;#DCDEE0&quot;,&quot;opacity&quot;:1,&quot;type&quot;:&quot;SOLID&quot;},&quot;playerBackground&quot;:{&quot;color&quot;:&quot;#FFFFFF&quot;,&quot;opacity&quot;:1,&quot;type&quot;:&quot;SOLID&quot;},&quot;playerText&quot;:{&quot;color&quot;:&quot;#616870&quot;,&quot;opacity&quot;:1,&quot;type&quot;:&quot;SOLID&quot;},&quot;primaryButtonBackground&quot;:{&quot;degree&quot;:90,&quot;gradient&quot;:[{&quot;color&quot;:&quot;#8695FF&quot;,&quot;opacity&quot;:1},{&quot;color&quot;:&quot;#D65FCC&quot;,&quot;opacity&quot;:1}],&quot;type&quot;:&quot;GRADIENT&quot;},&quot;primaryButtonBackgroundHover&quot;:{&quot;degree&quot;:180,&quot;gradient&quot;:[{&quot;color&quot;:&quot;#8695FF&quot;,&quot;opacity&quot;:1},{&quot;color&quot;:&quot;#D65FCC&quot;,&quot;opacity&quot;:1}],&quot;type&quot;:&quot;GRADIENT&quot;},&quot;primaryButtonBorder&quot;:{&quot;color&quot;:&quot;#8962DB&quot;,&quot;opacity&quot;:0,&quot;type&quot;:&quot;SOLID&quot;},&quot;primaryButtonBorderHover&quot;:{&quot;color&quot;:&quot;#7150B6&quot;,&quot;opacity&quot;:0,&quot;type&quot;:&quot;SOLID&quot;},&quot;primaryButtonText&quot;:{&quot;color&quot;:&quot;#FFFFFF&quot;,&quot;opacity&quot;:1,&quot;type&quot;:&quot;SOLID&quot;},&quot;primaryButtonTextHover&quot;:{&quot;color&quot;:&quot;#FFFFFF&quot;,&quot;opacity&quot;:1,&quot;type&quot;:&quot;SOLID&quot;},&quot;secondaryButtonBackground&quot;:{&quot;color&quot;:&quot;#F1F2F4&quot;,&quot;opacity&quot;:1,&quot;type&quot;:&quot;SOLID&quot;},&quot;secondaryButtonBackgroundHover&quot;:{&quot;color&quot;:&quot;#E5E5E5&quot;,&quot;opacity&quot;:1,&quot;type&quot;:&quot;SOLID&quot;},&quot;secondaryButtonBorder&quot;:{&quot;color&quot;:&quot;#F1F2F4&quot;,&quot;opacity&quot;:1,&quot;type&quot;:&quot;SOLID&quot;},&quot;secondaryButtonBorderHover&quot;:{&quot;color&quot;:&quot;#E5E5E5&quot;,&quot;opacity&quot;:1,&quot;type&quot;:&quot;SOLID&quot;},&quot;secondaryButtonText&quot;:{&quot;color&quot;:&quot;#616870&quot;,&quot;opacity&quot;:1,&quot;type&quot;:&quot;SOLID&quot;},&quot;secondaryButtonTextHover&quot;:{&quot;color&quot;:&quot;#616870&quot;,&quot;opacity&quot;:1,&quot;type&quot;:&quot;SOLID&quot;}},&quot;controlPanel&quot;:{&quot;navigationMode&quot;:&quot;bySlides&quot;,&quot;progressBar&quot;:{&quot;enabled&quot;:true,&quot;mode&quot;:&quot;presentationTimeline&quot;,&quot;showLabels&quot;:true,&quot;visible&quot;:true},&quot;showCCButton&quot;:false,&quot;showNextButton&quot;:true,&quot;showOutline&quot;:false,&quot;showPlayPause&quot;:true,&quot;showPlaybackRateButton&quot;:false,&quot;showPrevButton&quot;:true,&quot;showRewind&quot;:false,&quot;showSlideNumbers&quot;:true,&quot;showSlideOnlyButton&quot;:true,&quot;showTimer&quot;:false,&quot;showVolumeControl&quot;:true,&quot;visible&quot;:true},&quot;fontFamily&quot;:&quot;Arial&quot;,&quot;miniskinCustomizationEnabled&quot;:true,&quot;outlinePanel&quot;:{&quot;highlightViewedEntries&quot;:false,&quot;multilevel&quot;:true,&quot;numberEntries&quot;:true,&quot;search&quot;:true,&quot;thumbnails&quot;:true},&quot;sidePanel&quot;:{&quot;showAtLeft&quot;:false,&quot;showLogo&quot;:false,&quot;showNotes&quot;:false,&quot;showOutline&quot;:false,&quot;showPresenterInfo&quot;:false,&quot;showPresenterVideo&quot;:false,&quot;visible&quot;:false},&quot;titlePanel&quot;:{&quot;buttons&quot;:[&quot;attachments&quot;,&quot;markerTools&quot;,&quot;outline&quot;],&quot;buttonsAtLeft&quot;:false,&quot;courseTitleVisible&quot;:true,&quot;showLogo&quot;:true,&quot;visible&quot;:true},&quot;version&quot;:&quot;1.1&quot;},&quot;skinMessages&quot;:{&quot;PB_ACCESSIBLE_ARIA_LABEL_BACK_TO_BEGIN&quot;:&quot;Go to the beginning of the slide&quot;,&quot;PB_ACCESSIBLE_ARIA_LABEL_BOTTOM_PANEL&quot;:&quot;Bottom Bar&quot;,&quot;PB_ACCESSIBLE_ARIA_LABEL_NAVIGATION_BUTTONS&quot;:&quot;Navigation buttons&quot;,&quot;PB_ACCESSIBLE_ARIA_LABEL_SETTINGS&quot;:&quot;Accessibility Settings&quot;,&quot;PB_ACCESSIBLE_ARIA_LABEL_SLIDE&quot;:&quot;Slide&quot;,&quot;PB_ACCESSIBLE_ARIA_LABEL_TOP_PANEL&quot;:&quot;Top Bar&quot;,&quot;PB_ACCESSIBLE_AUDIO_NARRATION_LABEL&quot;:&quot;Audio narration&quot;,&quot;PB_ACCESSIBLE_NAVIGATION_NEXT_BUTTON&quot;:&quot;Sonraki&quot;,&quot;PB_ACCESSIBLE_NAVIGATION_PREV_BUTTON&quot;:&quot;Önceki &quot;,&quot;PB_ACCESSIBLE_SKIN_ENABLE_ACCESSIBILITY_MODE&quot;:&quot;Turn on accessibility mode&quot;,&quot;PB_ACCESSIBLE_SKIN_ENABLE_NORMAL_MODE&quot;:&quot;Turn off accessibility mode&quot;,&quot;PB_ACCESSIBLE_SKIN_PRESENTER_PHOTO&quot;:&quot;Presenter photo&quot;,&quot;PB_ACCESSIBLE_SLIDE_N_OF_COUNT&quot;:&quot;Slide %QUESTION_NUMBER% of %TOTAL_QUESTIONS%&quot;,&quot;PB_ACCESSIBLE_VIDEO_NARRATION_LABEL&quot;:&quot;Video narration&quot;,&quot;PB_ACCESSIBLE_WATERMARK_SKIN_CREATED_WITH&quot;:&quot;Created with iSpring evaluation version&quot;,&quot;PB_ATTACHMENT_DOCUMENT_SUBTITLE&quot;:&quot;Dökoman&quot;,&quot;PB_ATTACHMENT_FILE_SUBTITLE&quot;:&quot;Dosya&quot;,&quot;PB_ATTACHMENT_IMAGE_SUBTITLE&quot;:&quot;Resim&quot;,&quot;PB_ATTACHMENT_LINK_SUBTITLE&quot;:&quot;Link&quot;,&quot;PB_ATTACHMENT_VIDEO_SUBTITLE&quot;:&quot;Video&quot;,&quot;PB_BACK_TO_APP_BUTTON_LABEL&quot;:&quot;Geri&quot;,&quot;PB_CC_MENU_OFF&quot;:&quot;Off&quot;,&quot;PB_CC_MENU_ON&quot;:&quot;On&quot;,&quot;PB_CC_MENU_TITLE&quot;:&quot;Notes&quot;,&quot;PB_CONTROL_PANEL_CLOSED_CAPTIONS&quot;:&quot;PB_CONTROL_PANEL_CLOSED_CAPTIONS&quot;,&quot;PB_CONTROL_PANEL_EXIT_FULL_SCREEN&quot;:&quot;Tam ekrandan çık&quot;,&quot;PB_CONTROL_PANEL_FULL_SCREEN&quot;:&quot;Tam ekran&quot;,&quot;PB_CONTROL_PANEL_NEXT&quot;:&quot;SONRAKİ&quot;,&quot;PB_CONTROL_PANEL_OUTLINE&quot;:&quot;OUTLINE&quot;,&quot;PB_CONTROL_PANEL_PREV&quot;:&quot;ÖNCEKİ&quot;,&quot;PB_CONTROL_PANEL_REPLAY&quot;:&quot;Tekrarlama&quot;,&quot;PB_CONTROL_PANEL_SLIDE_COUNTER&quot;:&quot;%SLIDE_NUMBER%\/%TOTAL_SLIDES%&quot;,&quot;PB_CONTROL_PANEL_VOLUME_CONTROL&quot;:&quot;Ses seviyesi&quot;,&quot;PB_CURRENT_SLIDE_IS_NOT_COMPLETED&quot;:&quot;Devam etmek için slaydın tamamını görüntülemeniz gerekiyor&quot;,&quot;PB_DOMAIN_RESTRICTION&quot;:&quot;Üzgünüz, yazar bu alandaki sunumun görüntülenmesini devre dışı bırakt&quot;,&quot;PB_DRAWING_TOOLS_END_DRAWING&quot;:&quot;Çizimi sonlandır&quot;,&quot;PB_DRAWING_TOOLS_ERASER&quot;:&quot;Silgi&quot;,&quot;PB_DRAWING_TOOLS_ERASE_ALL&quot;:&quot;Tümünü Sil&quot;,&quot;PB_DRAWING_TOOLS_HIGHLIGHTER&quot;:&quot;İşaretleyici&quot;,&quot;PB_DRAWING_TOOLS_PEN&quot;:&quot;Kalem&quot;,&quot;PB_ENTER_PASSWORD&quot;:&quot;Sunuyu görüntülemek için şifre girin&quot;,&quot;PB_INCORRECT_PASSWORD&quot;:&quot;Şire yanlış&quot;,&quot;PB_INTERACTION_SLIDE_WINDOW_TEXT&quot;:&quot;Bu slayttan ayrılmadan önce etkileşimi tamamlamanız gerekmektedir.&quot;,&quot;PB_MESSAGE_BOX_NO&quot;:&quot;HAYIR&quot;,&quot;PB_MESSAGE_BOX_OK&quot;:&quot;Tamam&quot;,&quot;PB_MESSAGE_BOX_YES&quot;:&quot;EVET&quot;,&quot;PB_NAVIGATION_IS_RESTRICTED&quot;:&quot;Yalnızca daha önce görüntülenen slaytlara erişebilirsiniz.&quot;,&quot;PB_NAVIGATION_IS_SEQUENTIAL&quot;:&quot;Slaytları verilen sırayla görüntülemeniz gerekir.&quot;,&quot;PB_PLAYBACK_RATE_MENU_CAPTION&quot;:&quot;Speed&quot;,&quot;PB_PRECEDING_QUIZ_FAILED_WINDOW_TEXT&quot;:&quot;%SLIDE_INDEX% slaytındaki sınavı geçemediğiniz için ilerleyemezsiniz.&quot;,&quot;PB_PRECEDING_QUIZ_NOT_COMPLETED_WINDOW_TEXT&quot;:&quot;İlerlemek için %SLIDE_INDEX% slaytındaki testi denemelisiniz.&quot;,&quot;PB_PRECEDING_QUIZ_NOT_PASSED_WINDOW_TEXT&quot;:&quot;İlerlemek için %SLIDE_INDEX% slaytındaki testi geçmelisiniz.&quot;,&quot;PB_PRECEDING_SCENARIO_FAILED_WINDOW_TEXT&quot;:&quot;%SLIDEINDEX% slaytındaki simülasyonu geçemediğiniz için ilerleyemezsiniz.&quot;,&quot;PB_PRECEDING_SCENARIO_NOT_COMPLETED_WINDOW_TEXT&quot;:&quot;İlerlemek için %SLIDE_INDEX% slaytındaki simülasyonu denemelisiniz.&quot;,&quot;PB_PRECEDING_SCENARIO_NOT_PASSED_WINDOW_TEXT&quot;:&quot;İlerlemek için %SLIDE_INDEX% slaytındaki simülasyonu geçmelisiniz.&quot;,&quot;PB_PRESENTER_COLLAPSE_BIO&quot;:&quot;Daha faz göster&quot;,&quot;PB_PRESENTER_EMAIL&quot;:&quot;Email&quot;,&quot;PB_PRESENTER_EXPAND_BIO&quot;:&quot;Daha fazla göster&quot;,&quot;PB_PRESENTER_NO_INFO&quot;:&quot;Sunucu Bilgisi Yok&quot;,&quot;PB_PRESENTER_WEBSITE&quot;:&quot;Website&quot;,&quot;PB_QUIZ_SLIDE_WINDOW_TEXT&quot;:&quot;Bu slayttan ayrılmadan önce testi tamamlamanız gerekmektedir.&quot;,&quot;PB_RATE_MENU_CAPTION&quot;:&quot;Hız&quot;,&quot;PB_RATE_MENU_DEFAULT_RATE&quot;:&quot;Normal&quot;,&quot;PB_RESUME_PRESENTATION_WINDOW_TEXT&quot;:&quot;Sunuyu son görüntülenen slayttan devam ettirmek ister misiniz?&quot;,&quot;PB_SCENARIO_SLIDE_WINDOW_TEXT&quot;:&quot;Bu slayttan ayrılmadan önce simülasyonu tamamlamanız gerekmektedir.&quot;,&quot;PB_SEARCH_CANCEL&quot;:&quot;İptal&quot;,&quot;PB_SEARCH_NO_RESULTS_LABEL&quot;:&quot;Hiçbir sonuç bulunamadı&quot;,&quot;PB_SEARCH_PANEL_DEFAULT_TEXT&quot;:&quot;Ara&quot;,&quot;PB_SEARCH_RESULTS_LABEL&quot;:&quot;ARARMA SONUÇLARI&quot;,&quot;PB_SEARCH_RESULT_IN_NOTES&quot;:&quot;Notlarda ara&quot;,&quot;PB_SEARCH_RESULT_IN_TEXT_LABEL&quot;:&quot;[slayt metni&quot;,&quot;PB_SUBTITLES_MENU_CAPTION&quot;:&quot;Subtitles&quot;,&quot;PB_SUBTITLES_OFF&quot;:&quot;Off&quot;,&quot;PB_TAB_NOTES_LABEL&quot;:&quot;Notlar&quot;,&quot;PB_TAB_OUTLINE_LABEL&quot;:&quot;İÇİNDEKİLER&quot;,&quot;PB_TIME_RESTRICTION&quot;:&quot;Üzgünüz, yazar şu anda sunumu görüntülemeyi devre dışı bıraktı.&quot;,&quot;PB_TITLE_PANEL_ATTACHMENTS&quot;:&quot;www.dindersimateryal.com&quot;,&quot;PB_TITLE_PANEL_MARKER_TOOLS&quot;:&quot;Kalem\/İşaretleyici&quot;,&quot;PB_TITLE_PANEL_NOTES&quot;:&quot;Notlar&quot;,&quot;PB_TITLE_PANEL_OUTLINE&quot;:&quot;İçindekiler&quot;,&quot;PB_TITLE_PANEL_PRESENTER_INFO&quot;:&quot;Sunucu Bilgisi&quot;,&quot;PB_TREE_CONTROL_LOADING&quot;:&quot;Loading…&quot;,&quot;PB_VIDEO_WINDOW_NO_VIDEO_LABEL&quot;:&quot;No video&quot;},&quot;playbackAndNavigationSettings&quot;:{&quot;autoStart&quot;:true,&quot;saveAnimationStates&quot;:true,&quot;loopPresentation&quot;:false,&quot;autoPlayAnimations&quot;:false,&quot;autoPlayAnimationsTime&quot;:1,&quot;navigationType&quot;:&quot;FREE&quot;,&quot;resumeMode&quot;:&quot;PROMPT&quot;,&quot;enableKeyboardNavigation&quot;:true},&quot;keyboardSettings&quot;:&quot;&quot;,&quot;skinVersion&quot;:3,&quot;skinCompatibleVersion&quot;:0,&quot;publishSettings&quot;:{&quot;backgroundColor&quot;:&quot;#DCDEE0&quot;,&quot;playerDimensions&quot;:{&quot;height&quot;:144,&quot;width&quot;:16},&quot;playerModule&quot;:&quot;UniversalHtml&quot;,&quot;presentationContent&quot;:{&quot;metadata&quot;:{&quot;references&quot;:true,&quot;texts&quot;:[&quot;DT_COMPANY_WEBSITE&quot;,&quot;DT_COURSE_TITLE&quot;,&quot;DT_REFERENCE_URL&quot;,&quot;DT_REFERENCE_TITLE&quot;,&quot;DT_SLIDE_TITLE&quot;,&quot;DT_SLIDE_NOTES_TEXT&quot;,&quot;DT_SLIDE_TEXT&quot;,&quot;DT_HYPERLINK_TOOLTIP&quot;]},&quot;resources&quot;:{&quot;attachments&quot;:true,&quot;companyLogos&quot;:{&quot;enlargeToFit&quot;:false,&quot;height&quot;:156,&quot;jpegQuality&quot;:100,&quot;keepAspectRatio&quot;:true,&quot;width&quot;:266},&quot;fonts&quot;:[{&quot;charsets&quot;:{&quot;dynamicFormatted&quot;:[&quot;DCT_INTERACTIVITY_TEXT&quot;,&quot;DCT_INTERACTIVITY_SEMIBOLD_TEXT&quot;],&quot;dynamicPlain&quot;:[&quot;DCT_COMPANY_WEBSITE&quot;,&quot;DCT_COURSE_TITLE&quot;,&quot;DCT_REFERENCE_URL&quot;,&quot;DCT_REFERENCE_TITLE&quot;,&quot;DCT_SLIDE_TITLE&quot;,&quot;DCT_SLIDE_NOTES_TEXT&quot;,&quot;DCT_SLIDE_TEXT&quot;,&quot;DCT_HYPERLINK_TOOLTIP&quot;],&quot;static&quot;:[&quot;www.dindersimateryal.com&quot;,&quot;Link&quot;,&quot;Resim&quot;,&quot;Video&quot;,&quot;Dökoman&quot;,&quot;Dosya&quot;,&quot;Kalem\/İşaretleyici&quot;,&quot;Kalem&quot;,&quot;İşaretleyici&quot;,&quot;Silgi&quot;,&quot;Tümünü Sil&quot;,&quot;Çizimi sonlandır&quot;,&quot;İÇİNDEKİLER&quot;,&quot;İçindekiler&quot;,&quot;Ara&quot;,&quot;[slayt metni&quot;,&quot;ARARMA SONUÇLARI&quot;,&quot;Hiçbir sonuç bulunamadı&quot;,&quot;Notlarda ara&quot;,&quot;İptal&quot;,&quot;ÖNCEKİ&quot;,&quot;SONRAKİ&quot;,&quot;Tam ekran&quot;,&quot;Tam ekrandan çık&quot;,&quot;Ses seviyesi&quot;,&quot;%SLIDE_NUMBER%\/%TOTAL_SLIDES%&quot;,&quot;EVET&quot;,&quot;HAYIR&quot;,&quot;Tamam&quot;,&quot;Sunuyu son görüntülenen slayttan devam ettirmek ister misiniz?&quot;,&quot;Devam etmek için slaydın tamamını görüntülemeniz gerekiyor&quot;,&quot;Yalnızca daha önce görüntülenen slaytlara erişebilirsiniz.&quot;,&quot;Slaytları verilen sırayla görüntülemeniz gerekir.&quot;,&quot;Bu slayttan ayrılmadan önce testi tamamlamanız gerekmektedir.&quot;,&quot;İlerlemek için %SLIDE_INDEX% slaytındaki testi geçmelisiniz.&quot;,&quot;İlerlemek için %SLIDE_INDEX% slaytındaki testi denemelisiniz.&quot;,&quot;%SLIDE_INDEX% slaytındaki sınavı geçemediğiniz için ilerleyemezsiniz.&quot;,&quot;Bu slayttan ayrılmadan önce etkileşimi tamamlamanız gerekmektedir.&quot;,&quot;Bu slayttan ayrılmadan önce simülasyonu tamamlamanız gerekmektedir.&quot;,&quot;İlerlemek için %SLIDE_INDEX% slaytındaki simülasyonu geçmelisiniz.&quot;,&quot;İlerlemek için %SLIDE_INDEX% slaytındaki simülasyonu denemelisiniz.&quot;,&quot;%SLIDEINDEX% slaytındaki simülasyonu geçemediğiniz için ilerleyemezsiniz.&quot;,&quot;Sunuyu görüntülemek için şifre girin&quot;,&quot;Şire yanlış&quot;,&quot;Üzgünüz, yazar bu alandaki sunumun görüntülenmesini devre dışı bırakt&quot;,&quot;Üzgünüz, yazar şu anda sunumu görüntülemeyi devre dışı bıraktı.&quot;,&quot;Geri&quot;]},&quot;embedName&quot;:&quot;PFn&quot;,&quot;fontFamily&quot;:&quot;Arial&quot;,&quot;isBold&quot;:false,&quot;isItalic&quot;:false,&quot;isSemibold&quot;:false,&quot;substituteFontFamily&quot;:&quot;Arial&quot;},{&quot;charsets&quot;:{&quot;dynamicFormatted&quot;:[&quot;DCT_INTERACTIVITY_TEXT&quot;,&quot;DCT_INTERACTIVITY_SEMIBOLD_TEXT&quot;],&quot;dynamicPlain&quot;:[&quot;DCT_COMPANY_WEBSITE&quot;,&quot;DCT_COURSE_TITLE&quot;,&quot;DCT_REFERENCE_URL&quot;,&quot;DCT_REFERENCE_TITLE&quot;,&quot;DCT_SLIDE_TITLE&quot;,&quot;DCT_SLIDE_NOTES_TEXT&quot;,&quot;DCT_SLIDE_TEXT&quot;,&quot;DCT_HYPERLINK_TOOLTIP&quot;],&quot;static&quot;:[&quot;www.dindersimateryal.com&quot;,&quot;Link&quot;,&quot;Resim&quot;,&quot;Video&quot;,&quot;Dökoman&quot;,&quot;Dosya&quot;,&quot;Kalem\/İşaretleyici&quot;,&quot;Kalem&quot;,&quot;İşaretleyici&quot;,&quot;Silgi&quot;,&quot;Tümünü Sil&quot;,&quot;Çizimi sonlandır&quot;,&quot;İÇİNDEKİLER&quot;,&quot;İçindekiler&quot;,&quot;Ara&quot;,&quot;[slayt metni&quot;,&quot;ARARMA SONUÇLARI&quot;,&quot;Hiçbir sonuç bulunamadı&quot;,&quot;Notlarda ara&quot;,&quot;İptal&quot;,&quot;ÖNCEKİ&quot;,&quot;SONRAKİ&quot;,&quot;Tam ekran&quot;,&quot;Tam ekrandan çık&quot;,&quot;Ses seviyesi&quot;,&quot;%SLIDE_NUMBER%\/%TOTAL_SLIDES%&quot;,&quot;EVET&quot;,&quot;HAYIR&quot;,&quot;Tamam&quot;,&quot;Sunuyu son görüntülenen slayttan devam ettirmek ister misiniz?&quot;,&quot;Devam etmek için slaydın tamamını görüntülemeniz gerekiyor&quot;,&quot;Yalnızca daha önce görüntülenen slaytlara erişebilirsiniz.&quot;,&quot;Slaytları verilen sırayla görüntülemeniz gerekir.&quot;,&quot;Bu slayttan ayrılmadan önce testi tamamlamanız gerekmektedir.&quot;,&quot;İlerlemek için %SLIDE_INDEX% slaytındaki testi geçmelisiniz.&quot;,&quot;İlerlemek için %SLIDE_INDEX% slaytındaki testi denemelisiniz.&quot;,&quot;%SLIDE_INDEX% slaytındaki sınavı geçemediğiniz için ilerleyemezsiniz.&quot;,&quot;Bu slayttan ayrılmadan önce etkileşimi tamamlamanız gerekmektedir.&quot;,&quot;Bu slayttan ayrılmadan önce simülasyonu tamamlamanız gerekmektedir.&quot;,&quot;İlerlemek için %SLIDE_INDEX% slaytındaki simülasyonu geçmelisiniz.&quot;,&quot;İlerlemek için %SLIDE_INDEX% slaytındaki simülasyonu denemelisiniz.&quot;,&quot;%SLIDEINDEX% slaytındaki simülasyonu geçemediğiniz için ilerleyemezsiniz.&quot;,&quot;Sunuyu görüntülemek için şifre girin&quot;,&quot;Şire yanlış&quot;,&quot;Üzgünüz, yazar bu alandaki sunumun görüntülenmesini devre dışı bırakt&quot;,&quot;Üzgünüz, yazar şu anda sunumu görüntülemeyi devre dışı bıraktı.&quot;,&quot;Geri&quot;]},&quot;embedName&quot;:&quot;PFnb&quot;,&quot;fontFamily&quot;:&quot;Arial&quot;,&quot;isBold&quot;:true,&quot;isItalic&quot;:false,&quot;isSemibold&quot;:false,&quot;substituteFontFamily&quot;:&quot;Arial&quot;},{&quot;charsets&quot;:{&quot;dynamicFormatted&quot;:[&quot;DCT_INTERACTIVITY_TEXT&quot;,&quot;DCT_INTERACTIVITY_SEMIBOLD_TEXT&quot;],&quot;dynamicPlain&quot;:[&quot;DCT_COMPANY_WEBSITE&quot;,&quot;DCT_COURSE_TITLE&quot;,&quot;DCT_REFERENCE_URL&quot;,&quot;DCT_REFERENCE_TITLE&quot;,&quot;DCT_SLIDE_TITLE&quot;,&quot;DCT_SLIDE_NOTES_TEXT&quot;,&quot;DCT_SLIDE_TEXT&quot;,&quot;DCT_HYPERLINK_TOOLTIP&quot;],&quot;static&quot;:[&quot;www.dindersimateryal.com&quot;,&quot;Link&quot;,&quot;Resim&quot;,&quot;Video&quot;,&quot;Dökoman&quot;,&quot;Dosya&quot;,&quot;Kalem\/İşaretleyici&quot;,&quot;Kalem&quot;,&quot;İşaretleyici&quot;,&quot;Silgi&quot;,&quot;Tümünü Sil&quot;,&quot;Çizimi sonlandır&quot;,&quot;İÇİNDEKİLER&quot;,&quot;İçindekiler&quot;,&quot;Ara&quot;,&quot;[slayt metni&quot;,&quot;ARARMA SONUÇLARI&quot;,&quot;Hiçbir sonuç bulunamadı&quot;,&quot;Notlarda ara&quot;,&quot;İptal&quot;,&quot;ÖNCEKİ&quot;,&quot;SONRAKİ&quot;,&quot;Tam ekran&quot;,&quot;Tam ekrandan çık&quot;,&quot;Ses seviyesi&quot;,&quot;%SLIDE_NUMBER%\/%TOTAL_SLIDES%&quot;,&quot;EVET&quot;,&quot;HAYIR&quot;,&quot;Tamam&quot;,&quot;Sunuyu son görüntülenen slayttan devam ettirmek ister misiniz?&quot;,&quot;Devam etmek için slaydın tamamını görüntülemeniz gerekiyor&quot;,&quot;Yalnızca daha önce görüntülenen slaytlara erişebilirsiniz.&quot;,&quot;Slaytları verilen sırayla görüntülemeniz gerekir.&quot;,&quot;Bu slayttan ayrılmadan önce testi tamamlamanız gerekmektedir.&quot;,&quot;İlerlemek için %SLIDE_INDEX% slaytındaki testi geçmelisiniz.&quot;,&quot;İlerlemek için %SLIDE_INDEX% slaytındaki testi denemelisiniz.&quot;,&quot;%SLIDE_INDEX% slaytındaki sınavı geçemediğiniz için ilerleyemezsiniz.&quot;,&quot;Bu slayttan ayrılmadan önce etkileşimi tamamlamanız gerekmektedir.&quot;,&quot;Bu slayttan ayrılmadan önce simülasyonu tamamlamanız gerekmektedir.&quot;,&quot;İlerlemek için %SLIDE_INDEX% slaytındaki simülasyonu geçmelisiniz.&quot;,&quot;İlerlemek için %SLIDE_INDEX% slaytındaki simülasyonu denemelisiniz.&quot;,&quot;%SLIDEINDEX% slaytındaki simülasyonu geçemediğiniz için ilerleyemezsiniz.&quot;,&quot;Sunuyu görüntülemek için şifre girin&quot;,&quot;Şire yanlış&quot;,&quot;Üzgünüz, yazar bu alandaki sunumun görüntülenmesini devre dışı bırakt&quot;,&quot;Üzgünüz, yazar şu anda sunumu görüntülemeyi devre dışı bıraktı.&quot;,&quot;Geri&quot;]},&quot;embedName&quot;:&quot;PFni&quot;,&quot;fontFamily&quot;:&quot;Arial&quot;,&quot;isBold&quot;:false,&quot;isItalic&quot;:true,&quot;isSemibold&quot;:false,&quot;substituteFontFamily&quot;:&quot;Arial&quot;},{&quot;charsets&quot;:{&quot;dynamicFormatted&quot;:[&quot;DCT_INTERACTIVITY_TEXT&quot;,&quot;DCT_INTERACTIVITY_SEMIBOLD_TEXT&quot;],&quot;dynamicPlain&quot;:[&quot;DCT_COMPANY_WEBSITE&quot;,&quot;DCT_COURSE_TITLE&quot;,&quot;DCT_REFERENCE_URL&quot;,&quot;DCT_REFERENCE_TITLE&quot;,&quot;DCT_SLIDE_TITLE&quot;,&quot;DCT_SLIDE_NOTES_TEXT&quot;,&quot;DCT_SLIDE_TEXT&quot;,&quot;DCT_HYPERLINK_TOOLTIP&quot;],&quot;static&quot;:[&quot;www.dindersimateryal.com&quot;,&quot;Link&quot;,&quot;Resim&quot;,&quot;Video&quot;,&quot;Dökoman&quot;,&quot;Dosya&quot;,&quot;Kalem\/İşaretleyici&quot;,&quot;Kalem&quot;,&quot;İşaretleyici&quot;,&quot;Silgi&quot;,&quot;Tümünü Sil&quot;,&quot;Çizimi sonlandır&quot;,&quot;İÇİNDEKİLER&quot;,&quot;İçindekiler&quot;,&quot;Ara&quot;,&quot;[slayt metni&quot;,&quot;ARARMA SONUÇLARI&quot;,&quot;Hiçbir sonuç bulunamadı&quot;,&quot;Notlarda ara&quot;,&quot;İptal&quot;,&quot;ÖNCEKİ&quot;,&quot;SONRAKİ&quot;,&quot;Tam ekran&quot;,&quot;Tam ekrandan çık&quot;,&quot;Ses seviyesi&quot;,&quot;%SLIDE_NUMBER%\/%TOTAL_SLIDES%&quot;,&quot;EVET&quot;,&quot;HAYIR&quot;,&quot;Tamam&quot;,&quot;Sunuyu son görüntülenen slayttan devam ettirmek ister misiniz?&quot;,&quot;Devam etmek için slaydın tamamını görüntülemeniz gerekiyor&quot;,&quot;Yalnızca daha önce görüntülenen slaytlara erişebilirsiniz.&quot;,&quot;Slaytları verilen sırayla görüntülemeniz gerekir.&quot;,&quot;Bu slayttan ayrılmadan önce testi tamamlamanız gerekmektedir.&quot;,&quot;İlerlemek için %SLIDE_INDEX% slaytındaki testi geçmelisiniz.&quot;,&quot;İlerlemek için %SLIDE_INDEX% slaytındaki testi denemelisiniz.&quot;,&quot;%SLIDE_INDEX% slaytındaki sınavı geçemediğiniz için ilerleyemezsiniz.&quot;,&quot;Bu slayttan ayrılmadan önce etkileşimi tamamlamanız gerekmektedir.&quot;,&quot;Bu slayttan ayrılmadan önce simülasyonu tamamlamanız gerekmektedir.&quot;,&quot;İlerlemek için %SLIDE_INDEX% slaytındaki simülasyonu geçmelisiniz.&quot;,&quot;İlerlemek için %SLIDE_INDEX% slaytındaki simülasyonu denemelisiniz.&quot;,&quot;%SLIDEINDEX% slaytındaki simülasyonu geçemediğiniz için ilerleyemezsiniz.&quot;,&quot;Sunuyu görüntülemek için şifre girin&quot;,&quot;Şire yanlış&quot;,&quot;Üzgünüz, yazar bu alandaki sunumun görüntülenmesini devre dışı bırakt&quot;,&quot;Üzgünüz, yazar şu anda sunumu görüntülemeyi devre dışı bıraktı.&quot;,&quot;Geri&quot;]},&quot;embedName&quot;:&quot;PFnbi&quot;,&quot;fontFamily&quot;:&quot;Arial&quot;,&quot;isBold&quot;:true,&quot;isItalic&quot;:true,&quot;isSemibold&quot;:false,&quot;substituteFontFamily&quot;:&quot;Arial&quot;},{&quot;charsets&quot;:{&quot;dynamicFormatted&quot;:[&quot;DCT_INTERACTIVITY_TEXT&quot;,&quot;DCT_INTERACTIVITY_SEMIBOLD_TEXT&quot;],&quot;dynamicPlain&quot;:[&quot;DCT_COMPANY_WEBSITE&quot;,&quot;DCT_COURSE_TITLE&quot;,&quot;DCT_REFERENCE_URL&quot;,&quot;DCT_REFERENCE_TITLE&quot;,&quot;DCT_SLIDE_TITLE&quot;,&quot;DCT_SLIDE_NOTES_TEXT&quot;,&quot;DCT_SLIDE_TEXT&quot;,&quot;DCT_HYPERLINK_TOOLTIP&quot;],&quot;static&quot;:[&quot;www.dindersimateryal.com&quot;,&quot;Link&quot;,&quot;Resim&quot;,&quot;Video&quot;,&quot;Dökoman&quot;,&quot;Dosya&quot;,&quot;Kalem\/İşaretleyici&quot;,&quot;Kalem&quot;,&quot;İşaretleyici&quot;,&quot;Silgi&quot;,&quot;Tümünü Sil&quot;,&quot;Çizimi sonlandır&quot;,&quot;İÇİNDEKİLER&quot;,&quot;İçindekiler&quot;,&quot;Ara&quot;,&quot;[slayt metni&quot;,&quot;ARARMA SONUÇLARI&quot;,&quot;Hiçbir sonuç bulunamadı&quot;,&quot;Notlarda ara&quot;,&quot;İptal&quot;,&quot;ÖNCEKİ&quot;,&quot;SONRAKİ&quot;,&quot;Tam ekran&quot;,&quot;Tam ekrandan çık&quot;,&quot;Ses seviyesi&quot;,&quot;%SLIDE_NUMBER%\/%TOTAL_SLIDES%&quot;,&quot;EVET&quot;,&quot;HAYIR&quot;,&quot;Tamam&quot;,&quot;Sunuyu son görüntülenen slayttan devam ettirmek ister misiniz?&quot;,&quot;Devam etmek için slaydın tamamını görüntülemeniz gerekiyor&quot;,&quot;Yalnızca daha önce görüntülenen slaytlara erişebilirsiniz.&quot;,&quot;Slaytları verilen sırayla görüntülemeniz gerekir.&quot;,&quot;Bu slayttan ayrılmadan önce testi tamamlamanız gerekmektedir.&quot;,&quot;İlerlemek için %SLIDE_INDEX% slaytındaki testi geçmelisiniz.&quot;,&quot;İlerlemek için %SLIDE_INDEX% slaytındaki testi denemelisiniz.&quot;,&quot;%SLIDE_INDEX% slaytındaki sınavı geçemediğiniz için ilerleyemezsiniz.&quot;,&quot;Bu slayttan ayrılmadan önce etkileşimi tamamlamanız gerekmektedir.&quot;,&quot;Bu slayttan ayrılmadan önce simülasyonu tamamlamanız gerekmektedir.&quot;,&quot;İlerlemek için %SLIDE_INDEX% slaytındaki simülasyonu geçmelisiniz.&quot;,&quot;İlerlemek için %SLIDE_INDEX% slaytındaki simülasyonu denemelisiniz.&quot;,&quot;%SLIDEINDEX% slaytındaki simülasyonu geçemediğiniz için ilerleyemezsiniz.&quot;,&quot;Sunuyu görüntülemek için şifre girin&quot;,&quot;Şire yanlış&quot;,&quot;Üzgünüz, yazar bu alandaki sunumun görüntülenmesini devre dışı bırakt&quot;,&quot;Üzgünüz, yazar şu anda sunumu görüntülemeyi devre dışı bıraktı.&quot;,&quot;Geri&quot;]},&quot;embedName&quot;:&quot;PFnsb&quot;,&quot;fontFamily&quot;:&quot;Arial&quot;,&quot;isBold&quot;:false,&quot;isItalic&quot;:false,&quot;isSemibold&quot;:true,&quot;substituteFontFamily&quot;:&quot;Arial&quot;},{&quot;charsets&quot;:{&quot;dynamicFormatted&quot;:[&quot;DCT_INTERACTIVITY_TEXT&quot;,&quot;DCT_INTERACTIVITY_SEMIBOLD_TEXT&quot;],&quot;dynamicPlain&quot;:[&quot;DCT_COMPANY_WEBSITE&quot;,&quot;DCT_COURSE_TITLE&quot;,&quot;DCT_REFERENCE_URL&quot;,&quot;DCT_REFERENCE_TITLE&quot;,&quot;DCT_SLIDE_TITLE&quot;,&quot;DCT_SLIDE_NOTES_TEXT&quot;,&quot;DCT_SLIDE_TEXT&quot;,&quot;DCT_HYPERLINK_TOOLTIP&quot;],&quot;static&quot;:[&quot;www.dindersimateryal.com&quot;,&quot;Link&quot;,&quot;Resim&quot;,&quot;Video&quot;,&quot;Dökoman&quot;,&quot;Dosya&quot;,&quot;Kalem\/İşaretleyici&quot;,&quot;Kalem&quot;,&quot;İşaretleyici&quot;,&quot;Silgi&quot;,&quot;Tümünü Sil&quot;,&quot;Çizimi sonlandır&quot;,&quot;İÇİNDEKİLER&quot;,&quot;İçindekiler&quot;,&quot;Ara&quot;,&quot;[slayt metni&quot;,&quot;ARARMA SONUÇLARI&quot;,&quot;Hiçbir sonuç bulunamadı&quot;,&quot;Notlarda ara&quot;,&quot;İptal&quot;,&quot;ÖNCEKİ&quot;,&quot;SONRAKİ&quot;,&quot;Tam ekran&quot;,&quot;Tam ekrandan çık&quot;,&quot;Ses seviyesi&quot;,&quot;%SLIDE_NUMBER%\/%TOTAL_SLIDES%&quot;,&quot;EVET&quot;,&quot;HAYIR&quot;,&quot;Tamam&quot;,&quot;Sunuyu son görüntülenen slayttan devam ettirmek ister misiniz?&quot;,&quot;Devam etmek için slaydın tamamını görüntülemeniz gerekiyor&quot;,&quot;Yalnızca daha önce görüntülenen slaytlara erişebilirsiniz.&quot;,&quot;Slaytları verilen sırayla görüntülemeniz gerekir.&quot;,&quot;Bu slayttan ayrılmadan önce testi tamamlamanız gerekmektedir.&quot;,&quot;İlerlemek için %SLIDE_INDEX% slaytındaki testi geçmelisiniz.&quot;,&quot;İlerlemek için %SLIDE_INDEX% slaytındaki testi denemelisiniz.&quot;,&quot;%SLIDE_INDEX% slaytındaki sınavı geçemediğiniz için ilerleyemezsiniz.&quot;,&quot;Bu slayttan ayrılmadan önce etkileşimi tamamlamanız gerekmektedir.&quot;,&quot;Bu slayttan ayrılmadan önce simülasyonu tamamlamanız gerekmektedir.&quot;,&quot;İlerlemek için %SLIDE_INDEX% slaytındaki simülasyonu geçmelisiniz.&quot;,&quot;İlerlemek için %SLIDE_INDEX% slaytındaki simülasyonu denemelisiniz.&quot;,&quot;%SLIDEINDEX% slaytındaki simülasyonu geçemediğiniz için ilerleyemezsiniz.&quot;,&quot;Sunuyu görüntülemek için şifre girin&quot;,&quot;Şire yanlış&quot;,&quot;Üzgünüz, yazar bu alandaki sunumun görüntülenmesini devre dışı bırakt&quot;,&quot;Üzgünüz, yazar şu anda sunumu görüntülemeyi devre dışı bıraktı.&quot;,&quot;Geri&quot;]},&quot;embedName&quot;:&quot;PFnsbi&quot;,&quot;fontFamily&quot;:&quot;Arial&quot;,&quot;isBold&quot;:false,&quot;isItalic&quot;:true,&quot;isSemibold&quot;:true,&quot;substituteFontFamily&quot;:&quot;Arial&quot;}],&quot;interactivity&quot;:{&quot;fullSupport&quot;:true},&quot;slideThumbnails&quot;:{&quot;enlargeToFit&quot;:false,&quot;height&quot;:59,&quot;jpegQuality&quot;:100,&quot;keepAspectRatio&quot;:true,&quot;width&quot;:78}}}},&quot;ceipData&quot;:{&quot;enableMiniSkinCustomization&quot;:true,&quot;playerLayout&quot;:&quot;custom&quot;,&quot;playerLayoutFooter&quot;:&quot;playAndPause,fullscreen,volumeControl,slideNumber,goToPrev,goToNext&quot;,&quot;playerLayoutHeader&quot;:&quot;resources,markerTools,outline,title,logo&quot;,&quot;playerLayoutHeaderButtonsPosition&quot;:&quot;right&quot;,&quot;playerLayoutOutline&quot;:&quot;enableSearch,showThumbnails,showSlideNumber,enableMultilevel&quot;,&quot;playerLayoutProgress&quot;:&quot;enabledNavigation,showLabels&quot;,&quot;playerLayoutProgressMode&quot;:&quot;presentationTimeline&quot;,&quot;playerLayoutSidebar&quot;:&quot;&quot;,&quot;playerLayoutSidebarPosition&quot;:&quot;&quot;,&quot;playerMessages&quot;:&quot;custom&quot;,&quot;playerNavigationAutoStart&quot;:true,&quot;playerNavigationEnableKeyboardNavigation&quot;:true,&quot;playerNavigationMode&quot;:&quot;bySlides&quot;,&quot;playerNavigationOnRestart&quot;:&quot;prompt&quot;,&quot;playerNavigationSaveAnimationStates&quot;:true,&quot;playerNavigationType&quot;:&quot;free&quot;,&quot;playerTheme&quot;:&quot;custom&quot;,&quot;playerThemeBorderRadius&quot;:10,&quot;playerThemeColorScheme&quot;:&quot;builtin.lightPurple&quot;,&quot;playerThemeFont&quot;:&quot;Arial&quot;}}}"/>
  <p:tag name="ISPRING-SUITE_ISPRING_CURRENT_PLAYER_ID" val="universal"/>
  <p:tag name="ISPRING_PRESENTATION_COURSE_TITLE" val="10.1.3. Allah’ın İsim ve Sıfatları"/>
  <p:tag name="ISPRING_LMS_API_VERSION" val="SCORM 2004 (4th edition)"/>
  <p:tag name="ISPRING_ULTRA_SCORM_COURSE_ID" val="EB8A6020-08DC-462E-8151-BB97D6CACC7E"/>
  <p:tag name="ISPRING_CMI5_LAUNCH_METHOD" val="any window"/>
  <p:tag name="ISPRING_SCORM_ENDPOINT" val="&lt;endpoint&gt;&lt;enable&gt;0&lt;/enable&gt;&lt;lrs&gt;https://&lt;/lrs&gt;&lt;auth&gt;0&lt;/auth&gt;&lt;login&gt;&lt;/login&gt;&lt;password&gt;&lt;/password&gt;&lt;key&gt;&lt;/key&gt;&lt;name&gt;&lt;/name&gt;&lt;email&gt;&lt;/email&gt;&lt;/endpoint&gt;&#10;"/>
  <p:tag name="İSPRİNGCLOUDFOLDERID" val="1"/>
  <p:tag name="İSPRİNGONLİNEFOLDERID" val="1"/>
  <p:tag name="ISPRING_OUTPUT_FOLDER" val="[[&quot;W\uFFFD\uFFFD{B183E348-C202-44F7-B565-2C1AFCBC22E2}&quot;,&quot;C:\\Users\\Monster\\Desktop\\SUNULAR\\LİSE\\10. SINIF\\1.ÜNİTE&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SLIDES" val="0"/>
  <p:tag name="ISPRING_SCORM_RATE_QUIZZES" val="0"/>
  <p:tag name="ISPRING_SCORM_PASSING_SCORE" val="0.000000"/>
  <p:tag name="ISPRING_PRESENTATION_TITLE" val="10.1.3. Allah’ın İsim ve Sıfatları"/>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0&quot;/&gt;&lt;lineCharCount val=&quot;13&quot;/&gt;&lt;lineCharCount val=&quot;13&quot;/&gt;&lt;lineCharCount val=&quot;15&quot;/&gt;&lt;lineCharCount val=&quot;13&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0&quot;/&gt;&lt;lineCharCount val=&quot;13&quot;/&gt;&lt;lineCharCount val=&quot;13&quot;/&gt;&lt;lineCharCount val=&quot;15&quot;/&gt;&lt;lineCharCount val=&quot;13&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8&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0&quot;/&gt;&lt;lineCharCount val=&quot;13&quot;/&gt;&lt;lineCharCount val=&quot;13&quot;/&gt;&lt;lineCharCount val=&quot;15&quot;/&gt;&lt;lineCharCount val=&quot;13&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0&quot;/&gt;&lt;lineCharCount val=&quot;13&quot;/&gt;&lt;lineCharCount val=&quot;13&quot;/&gt;&lt;lineCharCount val=&quot;15&quot;/&gt;&lt;lineCharCount val=&quot;13&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GENSWF_SLIDE_UID" val="{5DE1A97C-94E3-4027-A644-638509656855}:256"/>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GENSWF_SLIDE_TITLE" val="Ayet ve Yorum"/>
  <p:tag name="ISPRING_SLIDE_INDENT_LEVEL" val="0"/>
  <p:tag name="ISPRING_CUSTOM_TIMING_USED" val="0"/>
  <p:tag name="GENSWF_SLIDE_UID" val="{6C509667-0B88-41AD-8106-5348A65F0275}:258"/>
</p:tagLst>
</file>

<file path=ppt/tags/tag51.xml><?xml version="1.0" encoding="utf-8"?>
<p:tagLst xmlns:a="http://schemas.openxmlformats.org/drawingml/2006/main" xmlns:r="http://schemas.openxmlformats.org/officeDocument/2006/relationships" xmlns:p="http://schemas.openxmlformats.org/presentationml/2006/main">
  <p:tag name="GENSWF_SLIDE_UID" val="{B92BAA5C-792C-4DB5-8290-CB7A48EE6647}:259"/>
</p:tagLst>
</file>

<file path=ppt/tags/tag52.xml><?xml version="1.0" encoding="utf-8"?>
<p:tagLst xmlns:a="http://schemas.openxmlformats.org/drawingml/2006/main" xmlns:r="http://schemas.openxmlformats.org/officeDocument/2006/relationships" xmlns:p="http://schemas.openxmlformats.org/presentationml/2006/main">
  <p:tag name="GENSWF_SLIDE_UID" val="{1D09C3EB-DFCE-44EA-8886-BECBA57F4800}:257"/>
</p:tagLst>
</file>

<file path=ppt/tags/tag53.xml><?xml version="1.0" encoding="utf-8"?>
<p:tagLst xmlns:a="http://schemas.openxmlformats.org/drawingml/2006/main" xmlns:r="http://schemas.openxmlformats.org/officeDocument/2006/relationships" xmlns:p="http://schemas.openxmlformats.org/presentationml/2006/main">
  <p:tag name="GENSWF_SLIDE_UID" val="{0983827C-50C4-4834-9365-9F1473DC6DF3}:260"/>
</p:tagLst>
</file>

<file path=ppt/tags/tag54.xml><?xml version="1.0" encoding="utf-8"?>
<p:tagLst xmlns:a="http://schemas.openxmlformats.org/drawingml/2006/main" xmlns:r="http://schemas.openxmlformats.org/officeDocument/2006/relationships" xmlns:p="http://schemas.openxmlformats.org/presentationml/2006/main">
  <p:tag name="GENSWF_SLIDE_UID" val="{1A0564F3-B4DE-46C3-AEF3-67CD603779CE}:262"/>
</p:tagLst>
</file>

<file path=ppt/tags/tag55.xml><?xml version="1.0" encoding="utf-8"?>
<p:tagLst xmlns:a="http://schemas.openxmlformats.org/drawingml/2006/main" xmlns:r="http://schemas.openxmlformats.org/officeDocument/2006/relationships" xmlns:p="http://schemas.openxmlformats.org/presentationml/2006/main">
  <p:tag name="GENSWF_SLIDE_UID" val="{60EE0258-9389-487B-9CAD-67B36F12F55C}:261"/>
</p:tagLst>
</file>

<file path=ppt/tags/tag56.xml><?xml version="1.0" encoding="utf-8"?>
<p:tagLst xmlns:a="http://schemas.openxmlformats.org/drawingml/2006/main" xmlns:r="http://schemas.openxmlformats.org/officeDocument/2006/relationships" xmlns:p="http://schemas.openxmlformats.org/presentationml/2006/main">
  <p:tag name="GENSWF_SLIDE_UID" val="{CF3974E2-3B04-4739-B07E-31320AF21DA3}:263"/>
</p:tagLst>
</file>

<file path=ppt/tags/tag57.xml><?xml version="1.0" encoding="utf-8"?>
<p:tagLst xmlns:a="http://schemas.openxmlformats.org/drawingml/2006/main" xmlns:r="http://schemas.openxmlformats.org/officeDocument/2006/relationships" xmlns:p="http://schemas.openxmlformats.org/presentationml/2006/main">
  <p:tag name="GENSWF_SLIDE_UID" val="{899F413D-1C52-4BF6-A692-56A47EE5B5B0}:264"/>
</p:tagLst>
</file>

<file path=ppt/tags/tag58.xml><?xml version="1.0" encoding="utf-8"?>
<p:tagLst xmlns:a="http://schemas.openxmlformats.org/drawingml/2006/main" xmlns:r="http://schemas.openxmlformats.org/officeDocument/2006/relationships" xmlns:p="http://schemas.openxmlformats.org/presentationml/2006/main">
  <p:tag name="GENSWF_SLIDE_UID" val="{C49E6CA8-F6EB-442D-9194-1FD95EBF727A}:265"/>
</p:tagLst>
</file>

<file path=ppt/tags/tag59.xml><?xml version="1.0" encoding="utf-8"?>
<p:tagLst xmlns:a="http://schemas.openxmlformats.org/drawingml/2006/main" xmlns:r="http://schemas.openxmlformats.org/officeDocument/2006/relationships" xmlns:p="http://schemas.openxmlformats.org/presentationml/2006/main">
  <p:tag name="GENSWF_SLIDE_UID" val="{6A309F55-A1D5-45B9-A053-95066273482D}:266"/>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GENSWF_SLIDE_UID" val="{42402172-D1B2-46D3-8029-9EF3F70133BA}:267"/>
</p:tagLst>
</file>

<file path=ppt/tags/tag61.xml><?xml version="1.0" encoding="utf-8"?>
<p:tagLst xmlns:a="http://schemas.openxmlformats.org/drawingml/2006/main" xmlns:r="http://schemas.openxmlformats.org/officeDocument/2006/relationships" xmlns:p="http://schemas.openxmlformats.org/presentationml/2006/main">
  <p:tag name="GENSWF_SLIDE_TITLE" val="Etkinlik"/>
  <p:tag name="ISPRING_SLIDE_INDENT_LEVEL" val="0"/>
  <p:tag name="ISPRING_CUSTOM_TIMING_USED" val="0"/>
  <p:tag name="GENSWF_SLIDE_UID" val="{063E4FD5-2B10-4A08-A868-75F892983411}:278"/>
</p:tagLst>
</file>

<file path=ppt/tags/tag62.xml><?xml version="1.0" encoding="utf-8"?>
<p:tagLst xmlns:a="http://schemas.openxmlformats.org/drawingml/2006/main" xmlns:r="http://schemas.openxmlformats.org/officeDocument/2006/relationships" xmlns:p="http://schemas.openxmlformats.org/presentationml/2006/main">
  <p:tag name="GENSWF_SLIDE_UID" val="{F2A6F18B-1810-47E7-BCB2-CD4523CAF4A0}:273"/>
</p:tagLst>
</file>

<file path=ppt/tags/tag63.xml><?xml version="1.0" encoding="utf-8"?>
<p:tagLst xmlns:a="http://schemas.openxmlformats.org/drawingml/2006/main" xmlns:r="http://schemas.openxmlformats.org/officeDocument/2006/relationships" xmlns:p="http://schemas.openxmlformats.org/presentationml/2006/main">
  <p:tag name="GENSWF_SLIDE_TITLE" val="Etkinlik"/>
  <p:tag name="ISPRING_SLIDE_INDENT_LEVEL" val="0"/>
  <p:tag name="ISPRING_CUSTOM_TIMING_USED" val="0"/>
  <p:tag name="GENSWF_SLIDE_UID" val="{388E45E9-512F-49B4-BBCE-29C079B45270}:277"/>
</p:tagLst>
</file>

<file path=ppt/tags/tag64.xml><?xml version="1.0" encoding="utf-8"?>
<p:tagLst xmlns:a="http://schemas.openxmlformats.org/drawingml/2006/main" xmlns:r="http://schemas.openxmlformats.org/officeDocument/2006/relationships" xmlns:p="http://schemas.openxmlformats.org/presentationml/2006/main">
  <p:tag name="GENSWF_SLIDE_UID" val="{DD8C4D87-D748-4EA4-92F4-07151EA8DD3B}:392"/>
</p:tagLst>
</file>

<file path=ppt/tags/tag65.xml><?xml version="1.0" encoding="utf-8"?>
<p:tagLst xmlns:a="http://schemas.openxmlformats.org/drawingml/2006/main" xmlns:r="http://schemas.openxmlformats.org/officeDocument/2006/relationships" xmlns:p="http://schemas.openxmlformats.org/presentationml/2006/main">
  <p:tag name="GENSWF_SLIDE_UID" val="{6A89C503-37C5-4FA1-BFF1-B7577B25153A}:276"/>
</p:tagLst>
</file>

<file path=ppt/tags/tag66.xml><?xml version="1.0" encoding="utf-8"?>
<p:tagLst xmlns:a="http://schemas.openxmlformats.org/drawingml/2006/main" xmlns:r="http://schemas.openxmlformats.org/officeDocument/2006/relationships" xmlns:p="http://schemas.openxmlformats.org/presentationml/2006/main">
  <p:tag name="GENSWF_SLIDE_TITLE" val="Test soru"/>
  <p:tag name="ISPRING_SLIDE_INDENT_LEVEL" val="0"/>
  <p:tag name="ISPRING_CUSTOM_TIMING_USED" val="0"/>
  <p:tag name="GENSWF_SLIDE_UID" val="{2D491B95-A5D1-4E34-88DB-AC378BFCFC0B}:274"/>
</p:tagLst>
</file>

<file path=ppt/tags/tag67.xml><?xml version="1.0" encoding="utf-8"?>
<p:tagLst xmlns:a="http://schemas.openxmlformats.org/drawingml/2006/main" xmlns:r="http://schemas.openxmlformats.org/officeDocument/2006/relationships" xmlns:p="http://schemas.openxmlformats.org/presentationml/2006/main">
  <p:tag name="GENSWF_SLIDE_TITLE" val="Test"/>
  <p:tag name="ISPRING_SLIDE_INDENT_LEVEL" val="0"/>
  <p:tag name="ISPRING_CUSTOM_TIMING_USED" val="0"/>
  <p:tag name="GENSWF_SLIDE_UID" val="{86A4CBE5-40F2-4E25-95CA-6E01D64E10B0}:279"/>
</p:tagLst>
</file>

<file path=ppt/tags/tag68.xml><?xml version="1.0" encoding="utf-8"?>
<p:tagLst xmlns:a="http://schemas.openxmlformats.org/drawingml/2006/main" xmlns:r="http://schemas.openxmlformats.org/officeDocument/2006/relationships" xmlns:p="http://schemas.openxmlformats.org/presentationml/2006/main">
  <p:tag name="GENSWF_SLIDE_TITLE" val="Doğru Yanlış"/>
  <p:tag name="ISPRING_SLIDE_INDENT_LEVEL" val="0"/>
  <p:tag name="ISPRING_CUSTOM_TIMING_USED" val="0"/>
  <p:tag name="GENSWF_SLIDE_UID" val="{329445D2-DE44-41DB-8F9F-2044C1067FFE}:281"/>
</p:tagLst>
</file>

<file path=ppt/tags/tag69.xml><?xml version="1.0" encoding="utf-8"?>
<p:tagLst xmlns:a="http://schemas.openxmlformats.org/drawingml/2006/main" xmlns:r="http://schemas.openxmlformats.org/officeDocument/2006/relationships" xmlns:p="http://schemas.openxmlformats.org/presentationml/2006/main">
  <p:tag name="GENSWF_SLIDE_TITLE" val="Son Sayfa: Tanıtım"/>
  <p:tag name="ISPRING_SLIDE_INDENT_LEVEL" val="0"/>
  <p:tag name="ISPRING_CUSTOM_TIMING_USED" val="0"/>
  <p:tag name="GENSWF_SLIDE_UID" val="{CAF0FEAD-FD3B-488A-88D4-2AF3BD4567AF}:391"/>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8&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6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5_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JAY DESIGN">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JAY DESIGN">
      <a:majorFont>
        <a:latin typeface="Arial"/>
        <a:ea typeface="맑은 고딕"/>
        <a:cs typeface=""/>
      </a:majorFont>
      <a:minorFont>
        <a:latin typeface="Arial"/>
        <a:ea typeface="맑은 고딕"/>
        <a:cs typeface=""/>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lIns="0" tIns="0" rIns="0" bIns="0" rtlCol="0" anchor="ctr"/>
      <a:lstStyle>
        <a:defPPr algn="ct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JAY DESIGN">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JAY DESIGN">
      <a:majorFont>
        <a:latin typeface="Arial"/>
        <a:ea typeface="맑은 고딕"/>
        <a:cs typeface=""/>
      </a:majorFont>
      <a:minorFont>
        <a:latin typeface="Arial"/>
        <a:ea typeface="맑은 고딕"/>
        <a:cs typeface=""/>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lIns="0" tIns="0" rIns="0" bIns="0" rtlCol="0" anchor="ctr"/>
      <a:lstStyle>
        <a:defPPr algn="ct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JAY DESIGN">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JAY DESIGN">
      <a:majorFont>
        <a:latin typeface="Arial"/>
        <a:ea typeface="맑은 고딕"/>
        <a:cs typeface=""/>
      </a:majorFont>
      <a:minorFont>
        <a:latin typeface="Arial"/>
        <a:ea typeface="맑은 고딕"/>
        <a:cs typeface=""/>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lIns="0" tIns="0" rIns="0" bIns="0" rtlCol="0" anchor="ctr"/>
      <a:lstStyle>
        <a:defPPr algn="ct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1283</TotalTime>
  <Words>1156</Words>
  <Application>Microsoft Office PowerPoint</Application>
  <PresentationFormat>Geniş ekran</PresentationFormat>
  <Paragraphs>272</Paragraphs>
  <Slides>21</Slides>
  <Notes>21</Notes>
  <HiddenSlides>0</HiddenSlides>
  <MMClips>0</MMClips>
  <ScaleCrop>false</ScaleCrop>
  <HeadingPairs>
    <vt:vector size="6" baseType="variant">
      <vt:variant>
        <vt:lpstr>Kullanılan Yazı Tipleri</vt:lpstr>
      </vt:variant>
      <vt:variant>
        <vt:i4>12</vt:i4>
      </vt:variant>
      <vt:variant>
        <vt:lpstr>Tema</vt:lpstr>
      </vt:variant>
      <vt:variant>
        <vt:i4>12</vt:i4>
      </vt:variant>
      <vt:variant>
        <vt:lpstr>Slayt Başlıkları</vt:lpstr>
      </vt:variant>
      <vt:variant>
        <vt:i4>21</vt:i4>
      </vt:variant>
    </vt:vector>
  </HeadingPairs>
  <TitlesOfParts>
    <vt:vector size="45" baseType="lpstr">
      <vt:lpstr>맑은 고딕</vt:lpstr>
      <vt:lpstr>Abadi</vt:lpstr>
      <vt:lpstr>Aptos</vt:lpstr>
      <vt:lpstr>Aptos Display</vt:lpstr>
      <vt:lpstr>Arial</vt:lpstr>
      <vt:lpstr>Bahnschrift SemiCondensed</vt:lpstr>
      <vt:lpstr>Calibri</vt:lpstr>
      <vt:lpstr>Calibri Light</vt:lpstr>
      <vt:lpstr>Georgia</vt:lpstr>
      <vt:lpstr>Helvetica</vt:lpstr>
      <vt:lpstr>Open Sans</vt:lpstr>
      <vt:lpstr>Wingdings</vt:lpstr>
      <vt:lpstr>Office Teması</vt:lpstr>
      <vt:lpstr>JAY DESIGN</vt:lpstr>
      <vt:lpstr>1_Office Teması</vt:lpstr>
      <vt:lpstr>2_Office Teması</vt:lpstr>
      <vt:lpstr>1_JAY DESIGN</vt:lpstr>
      <vt:lpstr>3_Office Teması</vt:lpstr>
      <vt:lpstr>2_JAY DESIGN</vt:lpstr>
      <vt:lpstr>4_Office Teması</vt:lpstr>
      <vt:lpstr>7_Office Teması</vt:lpstr>
      <vt:lpstr>6_Office Teması</vt:lpstr>
      <vt:lpstr>5_Office Teması</vt:lpstr>
      <vt:lpstr>1_Office Theme</vt:lpstr>
      <vt:lpstr>PowerPoint Sunusu</vt:lpstr>
      <vt:lpstr>PowerPoint Sunusu</vt:lpstr>
      <vt:lpst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10.1.3. Allah’ın İsim ve Sıfatları</dc:title>
  <dc:creator>Mustafa Yıldırım</dc:creator>
  <cp:lastModifiedBy>Mustafa YILDIRIM</cp:lastModifiedBy>
  <cp:revision>60</cp:revision>
  <dcterms:created xsi:type="dcterms:W3CDTF">2020-09-16T20:22:33Z</dcterms:created>
  <dcterms:modified xsi:type="dcterms:W3CDTF">2024-09-08T14:04:50Z</dcterms:modified>
</cp:coreProperties>
</file>