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303" r:id="rId3"/>
    <p:sldId id="307" r:id="rId4"/>
    <p:sldId id="306" r:id="rId5"/>
    <p:sldId id="304" r:id="rId6"/>
    <p:sldId id="305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3" r:id="rId31"/>
    <p:sldId id="331" r:id="rId32"/>
    <p:sldId id="332" r:id="rId33"/>
    <p:sldId id="256" r:id="rId34"/>
    <p:sldId id="258" r:id="rId3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422" autoAdjust="0"/>
    <p:restoredTop sz="94660"/>
  </p:normalViewPr>
  <p:slideViewPr>
    <p:cSldViewPr>
      <p:cViewPr varScale="1">
        <p:scale>
          <a:sx n="61" d="100"/>
          <a:sy n="61" d="100"/>
        </p:scale>
        <p:origin x="-9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10.06.2015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8914" name="Picture 2" descr="http://www.nazlimcafe.com/wp-content/uploads/2011/10/aksam-namazi-tesbihati.jpg"/>
          <p:cNvPicPr>
            <a:picLocks noChangeAspect="1" noChangeArrowheads="1"/>
          </p:cNvPicPr>
          <p:nvPr/>
        </p:nvPicPr>
        <p:blipFill>
          <a:blip r:embed="rId2"/>
          <a:srcRect b="18883"/>
          <a:stretch>
            <a:fillRect/>
          </a:stretch>
        </p:blipFill>
        <p:spPr bwMode="auto">
          <a:xfrm>
            <a:off x="1214414" y="1214422"/>
            <a:ext cx="7715304" cy="5643578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4143372" y="1571612"/>
            <a:ext cx="2232025" cy="50720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/>
              <a:t>“</a:t>
            </a:r>
            <a:r>
              <a:rPr lang="tr-TR" sz="3200" b="1" dirty="0" err="1"/>
              <a:t>Alahü</a:t>
            </a:r>
            <a:r>
              <a:rPr lang="tr-TR" sz="3200" b="1" dirty="0"/>
              <a:t> </a:t>
            </a:r>
            <a:r>
              <a:rPr lang="tr-TR" sz="3200" b="1" dirty="0" err="1"/>
              <a:t>Ekber</a:t>
            </a:r>
            <a:r>
              <a:rPr lang="tr-TR" sz="3200" b="1" dirty="0"/>
              <a:t>” </a:t>
            </a:r>
            <a:r>
              <a:rPr lang="tr-TR" sz="3200" dirty="0"/>
              <a:t>diyerek </a:t>
            </a:r>
            <a:r>
              <a:rPr lang="tr-TR" sz="3200" b="1" dirty="0"/>
              <a:t>rüku’a </a:t>
            </a:r>
            <a:r>
              <a:rPr lang="tr-TR" sz="3200" dirty="0"/>
              <a:t>eğiliriz</a:t>
            </a:r>
            <a:r>
              <a:rPr lang="tr-TR" sz="3200" dirty="0" smtClean="0"/>
              <a:t>.</a:t>
            </a:r>
            <a:endParaRPr lang="tr-TR" sz="3200" dirty="0"/>
          </a:p>
          <a:p>
            <a:pPr algn="ctr"/>
            <a:r>
              <a:rPr lang="tr-TR" sz="3200" dirty="0"/>
              <a:t>Rüku’da</a:t>
            </a:r>
            <a:r>
              <a:rPr lang="tr-TR" sz="3200" b="1" dirty="0"/>
              <a:t> </a:t>
            </a:r>
            <a:endParaRPr lang="tr-TR" sz="3200" b="1" dirty="0" smtClean="0"/>
          </a:p>
          <a:p>
            <a:pPr algn="ctr"/>
            <a:r>
              <a:rPr lang="tr-TR" sz="3200" dirty="0" smtClean="0"/>
              <a:t>3 </a:t>
            </a:r>
            <a:r>
              <a:rPr lang="tr-TR" sz="3200" dirty="0"/>
              <a:t>defa “</a:t>
            </a:r>
            <a:r>
              <a:rPr lang="tr-TR" sz="3200" b="1" dirty="0" err="1"/>
              <a:t>sübhane</a:t>
            </a:r>
            <a:r>
              <a:rPr lang="tr-TR" sz="3200" b="1" dirty="0"/>
              <a:t> </a:t>
            </a:r>
            <a:r>
              <a:rPr lang="tr-TR" sz="3200" b="1" dirty="0" err="1"/>
              <a:t>rabbiyel</a:t>
            </a:r>
            <a:r>
              <a:rPr lang="tr-TR" sz="3200" b="1" dirty="0"/>
              <a:t> azim</a:t>
            </a:r>
            <a:r>
              <a:rPr lang="tr-TR" sz="3200" dirty="0"/>
              <a:t>”</a:t>
            </a:r>
            <a:r>
              <a:rPr lang="tr-TR" sz="3200" b="1" dirty="0"/>
              <a:t> </a:t>
            </a:r>
            <a:r>
              <a:rPr lang="tr-TR" sz="3200" dirty="0"/>
              <a:t>deriz.</a:t>
            </a:r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500174"/>
            <a:ext cx="2500330" cy="535782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428736"/>
            <a:ext cx="2317750" cy="516732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1357290" y="285728"/>
            <a:ext cx="7786710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Rükû:</a:t>
            </a:r>
            <a:r>
              <a:rPr lang="tr-TR" sz="3200" dirty="0" smtClean="0"/>
              <a:t> Namazda kıyamdan sonra eğilmek demektir. </a:t>
            </a:r>
            <a:endParaRPr lang="tr-TR" sz="32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86182" y="1714488"/>
            <a:ext cx="2571768" cy="45720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85984" y="5357826"/>
            <a:ext cx="5715040" cy="12144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32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57161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57161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1500166" y="285728"/>
            <a:ext cx="7429552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800" b="1" dirty="0" smtClean="0"/>
              <a:t>Secde:</a:t>
            </a:r>
            <a:r>
              <a:rPr lang="tr-TR" sz="2800" dirty="0" smtClean="0"/>
              <a:t> Rükudan sonra namazda elleri, alnı, burnu, dizleri yere koyarak yere kapanmak demektir</a:t>
            </a:r>
            <a:endParaRPr lang="tr-TR" sz="28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3857620" y="1142984"/>
            <a:ext cx="2571768" cy="55007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000" dirty="0"/>
              <a:t>“</a:t>
            </a:r>
            <a:r>
              <a:rPr lang="tr-TR" sz="3000" b="1" dirty="0" err="1"/>
              <a:t>Alahü</a:t>
            </a:r>
            <a:r>
              <a:rPr lang="tr-TR" sz="3000" b="1" dirty="0"/>
              <a:t> </a:t>
            </a:r>
            <a:r>
              <a:rPr lang="tr-TR" sz="3000" b="1" dirty="0" err="1"/>
              <a:t>Ekber</a:t>
            </a:r>
            <a:r>
              <a:rPr lang="tr-TR" sz="3000" b="1" dirty="0"/>
              <a:t>” </a:t>
            </a:r>
            <a:r>
              <a:rPr lang="tr-TR" sz="3000" dirty="0"/>
              <a:t>diyerek secdeden kalkarız ve dizüstü otururuz.</a:t>
            </a:r>
          </a:p>
          <a:p>
            <a:pPr algn="ctr"/>
            <a:r>
              <a:rPr lang="tr-TR" sz="3000" dirty="0"/>
              <a:t>1-2 saniye bekledikten sonra tekrar “</a:t>
            </a:r>
            <a:r>
              <a:rPr lang="tr-TR" sz="3000" b="1" dirty="0" err="1"/>
              <a:t>Allahü</a:t>
            </a:r>
            <a:r>
              <a:rPr lang="tr-TR" sz="3000" b="1" dirty="0"/>
              <a:t> </a:t>
            </a:r>
            <a:r>
              <a:rPr lang="tr-TR" sz="3000" b="1" dirty="0" err="1"/>
              <a:t>Ekber</a:t>
            </a:r>
            <a:r>
              <a:rPr lang="tr-TR" sz="30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1214414" y="357166"/>
            <a:ext cx="7588937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3200" b="1" dirty="0" smtClean="0"/>
              <a:t>Oturuş (</a:t>
            </a:r>
            <a:r>
              <a:rPr lang="tr-TR" sz="3200" b="1" dirty="0" err="1" smtClean="0"/>
              <a:t>Kade</a:t>
            </a:r>
            <a:r>
              <a:rPr lang="tr-TR" sz="3200" b="1" dirty="0" smtClean="0"/>
              <a:t>):</a:t>
            </a:r>
            <a:r>
              <a:rPr lang="tr-TR" sz="3200" dirty="0" smtClean="0"/>
              <a:t> Namazda oturmak demektir. </a:t>
            </a:r>
            <a:endParaRPr lang="tr-TR" sz="32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478632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258288" y="2967334"/>
            <a:ext cx="50997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</a:t>
            </a:r>
            <a:r>
              <a:rPr lang="tr-TR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REK’AT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2571736" cy="578645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143140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58" y="1428735"/>
            <a:ext cx="2643190" cy="403187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Besmele çekeriz.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b="1" dirty="0" err="1" smtClean="0"/>
              <a:t>sûresini</a:t>
            </a:r>
            <a:r>
              <a:rPr lang="tr-TR" sz="3200" b="1" dirty="0" smtClean="0"/>
              <a:t> okuruz.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err="1" smtClean="0"/>
              <a:t>Kur’an’dan</a:t>
            </a:r>
            <a:r>
              <a:rPr lang="tr-TR" sz="3200" b="1" dirty="0" smtClean="0"/>
              <a:t> bir bölüm okuruz.</a:t>
            </a:r>
            <a:endParaRPr lang="tr-TR" sz="3200" b="1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3929058" y="1428736"/>
            <a:ext cx="2446339" cy="54292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 smtClean="0"/>
              <a:t>“</a:t>
            </a:r>
            <a:r>
              <a:rPr lang="tr-TR" sz="3200" b="1" dirty="0" err="1" smtClean="0"/>
              <a:t>Alahü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Ekber</a:t>
            </a:r>
            <a:r>
              <a:rPr lang="tr-TR" sz="3200" b="1" dirty="0" smtClean="0"/>
              <a:t>” </a:t>
            </a:r>
            <a:r>
              <a:rPr lang="tr-TR" sz="3200" dirty="0" smtClean="0"/>
              <a:t>diyerek </a:t>
            </a:r>
            <a:r>
              <a:rPr lang="tr-TR" sz="3200" b="1" dirty="0" smtClean="0"/>
              <a:t>rüku’a </a:t>
            </a:r>
            <a:r>
              <a:rPr lang="tr-TR" sz="3200" dirty="0" smtClean="0"/>
              <a:t>eğiliriz.</a:t>
            </a:r>
          </a:p>
          <a:p>
            <a:pPr algn="ctr"/>
            <a:r>
              <a:rPr lang="tr-TR" sz="3200" dirty="0" smtClean="0"/>
              <a:t>Rüku’da</a:t>
            </a:r>
            <a:r>
              <a:rPr lang="tr-TR" sz="3200" b="1" dirty="0" smtClean="0"/>
              <a:t> </a:t>
            </a:r>
            <a:r>
              <a:rPr lang="tr-TR" sz="3200" dirty="0" smtClean="0"/>
              <a:t>3 defa “</a:t>
            </a:r>
            <a:r>
              <a:rPr lang="tr-TR" sz="3200" b="1" dirty="0" err="1" smtClean="0"/>
              <a:t>sübhane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rabbiyel</a:t>
            </a:r>
            <a:r>
              <a:rPr lang="tr-TR" sz="3200" b="1" dirty="0" smtClean="0"/>
              <a:t> azim</a:t>
            </a:r>
            <a:r>
              <a:rPr lang="tr-TR" sz="3200" dirty="0" smtClean="0"/>
              <a:t>”</a:t>
            </a:r>
            <a:r>
              <a:rPr lang="tr-TR" sz="3200" b="1" dirty="0" smtClean="0"/>
              <a:t> </a:t>
            </a:r>
            <a:r>
              <a:rPr lang="tr-TR" sz="3200" dirty="0" smtClean="0"/>
              <a:t>deriz.</a:t>
            </a:r>
          </a:p>
          <a:p>
            <a:pPr algn="ctr"/>
            <a:r>
              <a:rPr lang="tr-TR" sz="3200" dirty="0" smtClean="0"/>
              <a:t>.</a:t>
            </a:r>
            <a:endParaRPr lang="tr-TR" sz="3200" dirty="0"/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142984"/>
            <a:ext cx="250033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85860"/>
            <a:ext cx="2317750" cy="531020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14744" y="1571612"/>
            <a:ext cx="2571768" cy="464347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85984" y="5357826"/>
            <a:ext cx="5715040" cy="8572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28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3250" name="Picture 2" descr="http://www.iyiyol.com/wp-content/uploads/2012/03/aksamnamazi.png"/>
          <p:cNvPicPr>
            <a:picLocks noChangeAspect="1" noChangeArrowheads="1"/>
          </p:cNvPicPr>
          <p:nvPr/>
        </p:nvPicPr>
        <p:blipFill>
          <a:blip r:embed="rId2"/>
          <a:srcRect b="4861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000496" y="1285884"/>
            <a:ext cx="2571768" cy="53578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Alahü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b="1" dirty="0"/>
              <a:t>” </a:t>
            </a:r>
            <a:r>
              <a:rPr lang="tr-TR" sz="2800" dirty="0"/>
              <a:t>diyerek secdeden kalkarız ve dizüstü otururuz.</a:t>
            </a:r>
          </a:p>
          <a:p>
            <a:pPr algn="ctr"/>
            <a:r>
              <a:rPr lang="tr-TR" sz="2800" dirty="0"/>
              <a:t>1-2 saniye bekledikten sonra tekrar 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478632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000496" y="1785926"/>
            <a:ext cx="2571768" cy="40005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secdeden kalkarız ve dizüstü otururuz.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b="1" dirty="0" smtClean="0"/>
              <a:t>“</a:t>
            </a:r>
            <a:r>
              <a:rPr lang="tr-TR" sz="2800" b="1" dirty="0" err="1" smtClean="0"/>
              <a:t>Ettehiyyatü</a:t>
            </a:r>
            <a:r>
              <a:rPr lang="tr-TR" sz="2800" b="1" dirty="0" smtClean="0"/>
              <a:t>.” </a:t>
            </a:r>
            <a:r>
              <a:rPr lang="tr-TR" sz="2800" dirty="0" smtClean="0"/>
              <a:t>duasını okuruz.</a:t>
            </a:r>
            <a:endParaRPr lang="tr-TR" sz="2800" dirty="0"/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258288" y="2967334"/>
            <a:ext cx="50997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</a:t>
            </a:r>
            <a:r>
              <a:rPr lang="tr-TR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REK’AT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2571736" cy="578645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143140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74" y="2571744"/>
            <a:ext cx="2643190" cy="255454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Besmele çekeriz.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b="1" dirty="0" err="1" smtClean="0"/>
              <a:t>sûresini</a:t>
            </a:r>
            <a:r>
              <a:rPr lang="tr-TR" sz="3200" b="1" dirty="0" smtClean="0"/>
              <a:t> okuruz.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3929058" y="1428736"/>
            <a:ext cx="2446339" cy="5000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 smtClean="0"/>
              <a:t>“</a:t>
            </a:r>
            <a:r>
              <a:rPr lang="tr-TR" sz="3200" b="1" dirty="0" err="1" smtClean="0"/>
              <a:t>Alahü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Ekber</a:t>
            </a:r>
            <a:r>
              <a:rPr lang="tr-TR" sz="3200" b="1" dirty="0" smtClean="0"/>
              <a:t>” </a:t>
            </a:r>
            <a:r>
              <a:rPr lang="tr-TR" sz="3200" dirty="0" smtClean="0"/>
              <a:t>diyerek </a:t>
            </a:r>
            <a:r>
              <a:rPr lang="tr-TR" sz="3200" b="1" dirty="0" smtClean="0"/>
              <a:t>rüku’a </a:t>
            </a:r>
            <a:r>
              <a:rPr lang="tr-TR" sz="3200" dirty="0" smtClean="0"/>
              <a:t>eğiliriz.</a:t>
            </a:r>
          </a:p>
          <a:p>
            <a:pPr algn="ctr"/>
            <a:r>
              <a:rPr lang="tr-TR" sz="3200" dirty="0" smtClean="0"/>
              <a:t>Rüku’da</a:t>
            </a:r>
            <a:r>
              <a:rPr lang="tr-TR" sz="3200" b="1" dirty="0" smtClean="0"/>
              <a:t> </a:t>
            </a:r>
            <a:r>
              <a:rPr lang="tr-TR" sz="3200" dirty="0" smtClean="0"/>
              <a:t>3 defa “</a:t>
            </a:r>
            <a:r>
              <a:rPr lang="tr-TR" sz="3200" b="1" dirty="0" err="1" smtClean="0"/>
              <a:t>sübhane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rabbiyel</a:t>
            </a:r>
            <a:r>
              <a:rPr lang="tr-TR" sz="3200" b="1" dirty="0" smtClean="0"/>
              <a:t> azim</a:t>
            </a:r>
            <a:r>
              <a:rPr lang="tr-TR" sz="3200" dirty="0" smtClean="0"/>
              <a:t>”</a:t>
            </a:r>
            <a:r>
              <a:rPr lang="tr-TR" sz="3200" b="1" dirty="0" smtClean="0"/>
              <a:t> </a:t>
            </a:r>
            <a:r>
              <a:rPr lang="tr-TR" sz="3200" dirty="0" smtClean="0"/>
              <a:t>deriz.</a:t>
            </a:r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142984"/>
            <a:ext cx="250033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85860"/>
            <a:ext cx="2317750" cy="531020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86182" y="1928802"/>
            <a:ext cx="2571768" cy="45720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85984" y="5357826"/>
            <a:ext cx="5715040" cy="8572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28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000496" y="1285884"/>
            <a:ext cx="2571768" cy="53578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Alahü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b="1" dirty="0"/>
              <a:t>” </a:t>
            </a:r>
            <a:r>
              <a:rPr lang="tr-TR" sz="2800" dirty="0"/>
              <a:t>diyerek secdeden kalkarız ve dizüstü otururuz.</a:t>
            </a:r>
          </a:p>
          <a:p>
            <a:pPr algn="ctr"/>
            <a:r>
              <a:rPr lang="tr-TR" sz="2800" dirty="0"/>
              <a:t>1-2 saniye bekledikten sonra tekrar 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478632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357290" y="214290"/>
            <a:ext cx="7072362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b="1" dirty="0" smtClean="0"/>
              <a:t>AKŞAM </a:t>
            </a:r>
            <a:r>
              <a:rPr lang="tr-TR" sz="3200" b="1" dirty="0" smtClean="0"/>
              <a:t>NAMAZI ( </a:t>
            </a:r>
            <a:r>
              <a:rPr lang="tr-TR" sz="3200" b="1" dirty="0" smtClean="0"/>
              <a:t>5 </a:t>
            </a:r>
            <a:r>
              <a:rPr lang="tr-TR" sz="3200" b="1" dirty="0" err="1" smtClean="0"/>
              <a:t>REK’AT</a:t>
            </a:r>
            <a:r>
              <a:rPr lang="tr-TR" sz="3200" b="1" dirty="0" smtClean="0"/>
              <a:t>)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 </a:t>
            </a:r>
            <a:r>
              <a:rPr lang="tr-TR" sz="3200" b="1" dirty="0" smtClean="0">
                <a:solidFill>
                  <a:srgbClr val="FF0000"/>
                </a:solidFill>
              </a:rPr>
              <a:t>3 </a:t>
            </a:r>
            <a:r>
              <a:rPr lang="tr-TR" sz="3200" b="1" dirty="0" err="1" smtClean="0">
                <a:solidFill>
                  <a:srgbClr val="FF0000"/>
                </a:solidFill>
              </a:rPr>
              <a:t>REK’AT</a:t>
            </a:r>
            <a:r>
              <a:rPr lang="tr-TR" sz="3200" b="1" dirty="0" smtClean="0">
                <a:solidFill>
                  <a:srgbClr val="FF0000"/>
                </a:solidFill>
              </a:rPr>
              <a:t> FARZ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85852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1.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285852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Niyet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285852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Tekbir (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Allahu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Ekber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85852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Subhaneke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285852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85852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85852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285852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285852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429256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2.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429256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429256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429256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429256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429256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Oturuş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429256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Ettehiyyatu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Salli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-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Barik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429256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3.Rekata Kalkış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3929058" y="2071678"/>
            <a:ext cx="2571768" cy="364331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Alahü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b="1" dirty="0"/>
              <a:t>” </a:t>
            </a:r>
            <a:r>
              <a:rPr lang="tr-TR" sz="2800" dirty="0"/>
              <a:t>diyerek secdeden </a:t>
            </a:r>
            <a:r>
              <a:rPr lang="tr-TR" sz="2800" dirty="0" smtClean="0"/>
              <a:t>kalkarız.</a:t>
            </a:r>
          </a:p>
          <a:p>
            <a:pPr algn="ctr"/>
            <a:r>
              <a:rPr lang="tr-TR" sz="2800" dirty="0" err="1" smtClean="0"/>
              <a:t>Ettehiyyatu</a:t>
            </a:r>
            <a:r>
              <a:rPr lang="tr-TR" sz="2800" dirty="0" smtClean="0"/>
              <a:t> </a:t>
            </a:r>
            <a:r>
              <a:rPr lang="tr-TR" sz="2800" dirty="0" err="1" smtClean="0"/>
              <a:t>Salli</a:t>
            </a:r>
            <a:r>
              <a:rPr lang="tr-TR" sz="2800" dirty="0" smtClean="0"/>
              <a:t> </a:t>
            </a:r>
            <a:r>
              <a:rPr lang="tr-TR" sz="2800" dirty="0" err="1" smtClean="0"/>
              <a:t>Barik</a:t>
            </a:r>
            <a:r>
              <a:rPr lang="tr-TR" sz="2800" dirty="0" smtClean="0"/>
              <a:t> Rabbena duaları okunur</a:t>
            </a:r>
            <a:endParaRPr lang="tr-TR" sz="2800" dirty="0"/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4071934" y="1500174"/>
            <a:ext cx="2500330" cy="5000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/>
              <a:t>“</a:t>
            </a:r>
            <a:r>
              <a:rPr lang="tr-TR" sz="3200" b="1" dirty="0" err="1"/>
              <a:t>Esselamü</a:t>
            </a:r>
            <a:r>
              <a:rPr lang="tr-TR" sz="3200" b="1" dirty="0"/>
              <a:t> </a:t>
            </a:r>
            <a:r>
              <a:rPr lang="tr-TR" sz="3200" b="1" dirty="0" err="1"/>
              <a:t>aleyküm</a:t>
            </a:r>
            <a:r>
              <a:rPr lang="tr-TR" sz="3200" b="1" dirty="0"/>
              <a:t> ve </a:t>
            </a:r>
            <a:r>
              <a:rPr lang="tr-TR" sz="3200" b="1" dirty="0" err="1"/>
              <a:t>rahmetullah</a:t>
            </a:r>
            <a:r>
              <a:rPr lang="tr-TR" sz="3200" dirty="0" smtClean="0"/>
              <a:t>”</a:t>
            </a:r>
          </a:p>
          <a:p>
            <a:pPr algn="ctr"/>
            <a:r>
              <a:rPr lang="tr-TR" sz="3200" dirty="0" smtClean="0"/>
              <a:t> </a:t>
            </a:r>
            <a:r>
              <a:rPr lang="tr-TR" sz="3200" dirty="0"/>
              <a:t>diyerek önce sağa sonra sola selam </a:t>
            </a:r>
            <a:r>
              <a:rPr lang="tr-TR" sz="3200" dirty="0" err="1"/>
              <a:t>verilirek</a:t>
            </a:r>
            <a:r>
              <a:rPr lang="tr-TR" sz="3200" dirty="0"/>
              <a:t> namaz bitirilir.</a:t>
            </a:r>
          </a:p>
        </p:txBody>
      </p:sp>
      <p:pic>
        <p:nvPicPr>
          <p:cNvPr id="79883" name="Picture 11" descr="7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1500174"/>
            <a:ext cx="2214578" cy="514353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79884" name="Picture 12" descr="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500174"/>
            <a:ext cx="2428892" cy="5143536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357290" y="214290"/>
            <a:ext cx="7786710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Selam: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Namaz bitince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nce sağ tarafa, sonra sol tarafa</a:t>
            </a:r>
            <a:r>
              <a:rPr kumimoji="0" lang="tr-TR" sz="3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selam verilir.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 animBg="1"/>
      <p:bldP spid="3686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4" name="Picture 2" descr="http://www.tebim.net/images/resimlermakale/dini/nama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76349"/>
            <a:ext cx="7786742" cy="5438799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1285852" y="285728"/>
            <a:ext cx="7759560" cy="646331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3600" b="1" dirty="0" smtClean="0"/>
              <a:t>En sonunda dua edilerek namaz bitirilir.</a:t>
            </a:r>
            <a:endParaRPr lang="tr-TR" sz="3600" b="1" dirty="0"/>
          </a:p>
        </p:txBody>
      </p:sp>
    </p:spTree>
  </p:cSld>
  <p:clrMapOvr>
    <a:masterClrMapping/>
  </p:clrMapOvr>
  <p:transition advClick="0" advTm="15000"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7890" name="Picture 2" descr="http://40.media.tumblr.com/22177fb47d42497de51c3c024cdcc46e/tumblr_mh9ss6zWn31rbn63uo1_50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214422"/>
            <a:ext cx="7858148" cy="5429288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15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285852" y="1285860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3.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285852" y="1928802"/>
            <a:ext cx="3714776" cy="7858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Subhaneke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285852" y="2857472"/>
            <a:ext cx="3714776" cy="7144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85852" y="3643314"/>
            <a:ext cx="3714776" cy="6429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285852" y="4357670"/>
            <a:ext cx="3714776" cy="714404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85852" y="5214926"/>
            <a:ext cx="3714776" cy="714404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85852" y="6072182"/>
            <a:ext cx="3714776" cy="71440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286380" y="2786058"/>
            <a:ext cx="3571900" cy="928718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Oturuş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357818" y="4143380"/>
            <a:ext cx="3571900" cy="92871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Ettehiyyatu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Salli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-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Barik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357818" y="5357826"/>
            <a:ext cx="3571900" cy="928718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Selam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8" grpId="0" animBg="1"/>
      <p:bldP spid="19" grpId="0" animBg="1"/>
      <p:bldP spid="2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2226" name="Picture 2" descr="http://www.iyiyol.com/wp-content/uploads/2012/03/aksamnamazi.png"/>
          <p:cNvPicPr>
            <a:picLocks noChangeAspect="1" noChangeArrowheads="1"/>
          </p:cNvPicPr>
          <p:nvPr/>
        </p:nvPicPr>
        <p:blipFill>
          <a:blip r:embed="rId2"/>
          <a:srcRect t="49774" b="680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357290" y="214290"/>
            <a:ext cx="7072362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b="1" dirty="0" smtClean="0"/>
              <a:t>AKŞAM </a:t>
            </a:r>
            <a:r>
              <a:rPr lang="tr-TR" sz="3200" b="1" dirty="0" smtClean="0"/>
              <a:t>NAMAZI ( </a:t>
            </a:r>
            <a:r>
              <a:rPr lang="tr-TR" sz="3200" b="1" dirty="0" smtClean="0"/>
              <a:t>5 </a:t>
            </a:r>
            <a:r>
              <a:rPr lang="tr-TR" sz="3200" b="1" dirty="0" err="1" smtClean="0"/>
              <a:t>REK’AT</a:t>
            </a:r>
            <a:r>
              <a:rPr lang="tr-TR" sz="3200" b="1" dirty="0" smtClean="0"/>
              <a:t>)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 </a:t>
            </a:r>
            <a:r>
              <a:rPr lang="tr-TR" sz="3200" b="1" dirty="0" smtClean="0">
                <a:solidFill>
                  <a:srgbClr val="FF0000"/>
                </a:solidFill>
              </a:rPr>
              <a:t>2 </a:t>
            </a:r>
            <a:r>
              <a:rPr lang="tr-TR" sz="3200" b="1" dirty="0" err="1" smtClean="0">
                <a:solidFill>
                  <a:srgbClr val="FF0000"/>
                </a:solidFill>
              </a:rPr>
              <a:t>REK’AT</a:t>
            </a:r>
            <a:r>
              <a:rPr lang="tr-TR" sz="3200" b="1" dirty="0" smtClean="0">
                <a:solidFill>
                  <a:srgbClr val="FF0000"/>
                </a:solidFill>
              </a:rPr>
              <a:t> SÜNNET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85852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1.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285852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Niyet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285852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Tekbir (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Allahu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Ekber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85852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Subhaneke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285852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85852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85852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285852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285852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429256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2.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429256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429256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429256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429256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429256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Oturuş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429256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Ettehiyyatu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Salli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-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Barik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429256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3.Rekata Kalkış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58288" y="2967334"/>
            <a:ext cx="50997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</a:t>
            </a:r>
            <a:r>
              <a:rPr lang="tr-TR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REK’AT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3643306" y="1285860"/>
            <a:ext cx="3000396" cy="492922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tr-TR" sz="4400" dirty="0" smtClean="0"/>
              <a:t>Önce niyet ederiz.Sonra “</a:t>
            </a:r>
            <a:r>
              <a:rPr lang="tr-TR" sz="4400" b="1" dirty="0" err="1" smtClean="0"/>
              <a:t>Alahü</a:t>
            </a:r>
            <a:r>
              <a:rPr lang="tr-TR" sz="4400" b="1" dirty="0" smtClean="0"/>
              <a:t> </a:t>
            </a:r>
            <a:r>
              <a:rPr lang="tr-TR" sz="4400" b="1" dirty="0" err="1" smtClean="0"/>
              <a:t>Ekber</a:t>
            </a:r>
            <a:r>
              <a:rPr lang="tr-TR" sz="4400" b="1" dirty="0" smtClean="0"/>
              <a:t>” </a:t>
            </a:r>
            <a:r>
              <a:rPr lang="tr-TR" sz="4400" dirty="0" smtClean="0"/>
              <a:t>diyerek başlangıç tekbiri alırız.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1"/>
          <p:cNvPicPr>
            <a:picLocks noChangeAspect="1" noChangeArrowheads="1"/>
          </p:cNvPicPr>
          <p:nvPr/>
        </p:nvPicPr>
        <p:blipFill>
          <a:blip r:embed="rId2"/>
          <a:srcRect l="9808" r="12463" b="8054"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8" name="Picture 11" descr="1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2571736" cy="5357826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500174"/>
            <a:ext cx="2143140" cy="535782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58" y="1571611"/>
            <a:ext cx="2643190" cy="5509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err="1" smtClean="0"/>
              <a:t>Sübhâneke</a:t>
            </a:r>
            <a:r>
              <a:rPr lang="tr-TR" sz="3200" b="1" dirty="0" smtClean="0"/>
              <a:t> </a:t>
            </a:r>
            <a:r>
              <a:rPr lang="tr-TR" sz="3200" dirty="0" smtClean="0"/>
              <a:t>duasını okuruz.</a:t>
            </a:r>
            <a:endParaRPr lang="tr-TR" sz="3200" b="1" dirty="0" smtClean="0"/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err="1" smtClean="0"/>
              <a:t>Eûzü</a:t>
            </a:r>
            <a:r>
              <a:rPr lang="tr-TR" sz="3200" b="1" dirty="0" smtClean="0"/>
              <a:t> Besmele</a:t>
            </a:r>
            <a:r>
              <a:rPr lang="tr-TR" sz="3200" dirty="0" smtClean="0"/>
              <a:t> </a:t>
            </a:r>
          </a:p>
          <a:p>
            <a:pPr algn="ctr"/>
            <a:r>
              <a:rPr lang="tr-TR" sz="3200" dirty="0" smtClean="0"/>
              <a:t>çekeriz.</a:t>
            </a:r>
            <a:endParaRPr lang="tr-TR" sz="3200" b="1" dirty="0" smtClean="0"/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dirty="0" err="1" smtClean="0"/>
              <a:t>sûresini</a:t>
            </a:r>
            <a:r>
              <a:rPr lang="tr-TR" sz="3200" dirty="0" smtClean="0"/>
              <a:t> okuruz.</a:t>
            </a:r>
          </a:p>
          <a:p>
            <a:pPr algn="ctr"/>
            <a:r>
              <a:rPr lang="tr-TR" sz="3200" dirty="0" err="1" smtClean="0"/>
              <a:t>Kur’an’dan</a:t>
            </a:r>
            <a:r>
              <a:rPr lang="tr-TR" sz="3200" dirty="0" smtClean="0"/>
              <a:t> bir bölüm okuruz</a:t>
            </a:r>
            <a:endParaRPr lang="tr-TR" sz="3200" dirty="0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214414" y="285728"/>
            <a:ext cx="7929586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b="1" dirty="0" smtClean="0">
                <a:solidFill>
                  <a:srgbClr val="000000"/>
                </a:solidFill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Öğle Namazında İmam Fatiha ve Sureleri İçinden okur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1985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518</Words>
  <Application>Microsoft Office PowerPoint</Application>
  <PresentationFormat>Ekran Gösterisi (4:3)</PresentationFormat>
  <Paragraphs>129</Paragraphs>
  <Slides>34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5" baseType="lpstr">
      <vt:lpstr>Ofis Teması</vt:lpstr>
      <vt:lpstr>.</vt:lpstr>
      <vt:lpstr>.</vt:lpstr>
      <vt:lpstr>Slayt 3</vt:lpstr>
      <vt:lpstr>Slayt 4</vt:lpstr>
      <vt:lpstr>.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.</vt:lpstr>
      <vt:lpstr>.</vt:lpstr>
      <vt:lpstr>Slayt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19</cp:revision>
  <dcterms:created xsi:type="dcterms:W3CDTF">2015-05-01T20:11:40Z</dcterms:created>
  <dcterms:modified xsi:type="dcterms:W3CDTF">2015-06-10T09:04:57Z</dcterms:modified>
</cp:coreProperties>
</file>