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6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7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theme/theme8.xml" ContentType="application/vnd.openxmlformats-officedocument.theme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heme/theme9.xml" ContentType="application/vnd.openxmlformats-officedocument.theme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media/image5.jpg" ContentType="image/png"/>
  <Override PartName="/ppt/media/image6.jpg" ContentType="image/png"/>
  <Override PartName="/ppt/media/image8.jpg" ContentType="image/png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3" r:id="rId2"/>
    <p:sldMasterId id="2147483686" r:id="rId3"/>
    <p:sldMasterId id="2147483699" r:id="rId4"/>
    <p:sldMasterId id="2147483711" r:id="rId5"/>
    <p:sldMasterId id="2147483724" r:id="rId6"/>
    <p:sldMasterId id="2147483736" r:id="rId7"/>
    <p:sldMasterId id="2147483748" r:id="rId8"/>
    <p:sldMasterId id="2147483760" r:id="rId9"/>
    <p:sldMasterId id="2147483772" r:id="rId10"/>
  </p:sldMasterIdLst>
  <p:notesMasterIdLst>
    <p:notesMasterId r:id="rId33"/>
  </p:notesMasterIdLst>
  <p:sldIdLst>
    <p:sldId id="257" r:id="rId11"/>
    <p:sldId id="260" r:id="rId12"/>
    <p:sldId id="261" r:id="rId13"/>
    <p:sldId id="262" r:id="rId14"/>
    <p:sldId id="263" r:id="rId15"/>
    <p:sldId id="256" r:id="rId16"/>
    <p:sldId id="264" r:id="rId17"/>
    <p:sldId id="267" r:id="rId18"/>
    <p:sldId id="266" r:id="rId19"/>
    <p:sldId id="268" r:id="rId20"/>
    <p:sldId id="269" r:id="rId21"/>
    <p:sldId id="271" r:id="rId22"/>
    <p:sldId id="270" r:id="rId23"/>
    <p:sldId id="272" r:id="rId24"/>
    <p:sldId id="273" r:id="rId25"/>
    <p:sldId id="281" r:id="rId26"/>
    <p:sldId id="274" r:id="rId27"/>
    <p:sldId id="277" r:id="rId28"/>
    <p:sldId id="275" r:id="rId29"/>
    <p:sldId id="276" r:id="rId30"/>
    <p:sldId id="279" r:id="rId31"/>
    <p:sldId id="280" r:id="rId32"/>
  </p:sldIdLst>
  <p:sldSz cx="12192000" cy="6858000"/>
  <p:notesSz cx="6858000" cy="9144000"/>
  <p:custDataLst>
    <p:tags r:id="rId34"/>
  </p:custDataLst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3864"/>
    <a:srgbClr val="F7AB31"/>
    <a:srgbClr val="20AE97"/>
    <a:srgbClr val="CB4D3C"/>
    <a:srgbClr val="ABC570"/>
    <a:srgbClr val="FF9900"/>
    <a:srgbClr val="009999"/>
    <a:srgbClr val="FF0066"/>
    <a:srgbClr val="00CC99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40" d="100"/>
          <a:sy n="40" d="100"/>
        </p:scale>
        <p:origin x="1660" y="5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21" Type="http://schemas.openxmlformats.org/officeDocument/2006/relationships/slide" Target="slides/slide11.xml"/><Relationship Id="rId34" Type="http://schemas.openxmlformats.org/officeDocument/2006/relationships/tags" Target="tags/tag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3B7B2D-841A-47DA-B40C-DE4622DC7EBE}" type="datetimeFigureOut">
              <a:rPr lang="tr-TR" smtClean="0"/>
              <a:t>17.09.2019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07F073-94F0-46A7-8865-17530A69B34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592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DF03E3-C67E-4280-BAA1-23FE2F3C170C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2679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AB638-0B0B-4642-9C2C-C65A95D80CCA}" type="datetimeFigureOut">
              <a:rPr lang="tr-TR" smtClean="0"/>
              <a:t>17.09.2019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387E6-F204-4F6B-B944-7BCC3729AD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175948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AB638-0B0B-4642-9C2C-C65A95D80CCA}" type="datetimeFigureOut">
              <a:rPr lang="tr-TR" smtClean="0"/>
              <a:t>17.09.2019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387E6-F204-4F6B-B944-7BCC3729AD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8206812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3720DD-5B6D-40BF-8493-A6B52D484E6B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02176B-0E47-46AC-8F43-DAB4B8A37D06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609476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3720DD-5B6D-40BF-8493-A6B52D484E6B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02176B-0E47-46AC-8F43-DAB4B8A37D06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5327112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3720DD-5B6D-40BF-8493-A6B52D484E6B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02176B-0E47-46AC-8F43-DAB4B8A37D06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7399366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3720DD-5B6D-40BF-8493-A6B52D484E6B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02176B-0E47-46AC-8F43-DAB4B8A37D06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8914328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7C1435-38DE-4ACA-82C8-825D8F6DC434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Hazırlayan Mustafa YILDIRIM</a:t>
            </a: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A4DCA7B-C0DD-4492-920F-75BE3254E2C2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74498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9FCFDD-1F85-45DF-92CA-46248156ADEE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Hazırlayan Mustafa YILDIRIM</a:t>
            </a: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A4DCA7B-C0DD-4492-920F-75BE3254E2C2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6996177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8EBA3B-F145-4833-9F8B-900C8FE82156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Hazırlayan Mustafa YILDIRIM</a:t>
            </a: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A4DCA7B-C0DD-4492-920F-75BE3254E2C2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483637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A9A2F4-8E66-476D-B207-AC8607D6A99B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Hazırlayan Mustafa YILDIRIM</a:t>
            </a: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A4DCA7B-C0DD-4492-920F-75BE3254E2C2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771468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245121-8B16-46FB-AB78-D40F83CBF96D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Hazırlayan Mustafa YILDIRIM</a:t>
            </a: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A4DCA7B-C0DD-4492-920F-75BE3254E2C2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8078591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D21E65-20EB-464C-BDF4-42C25BFB73DD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Hazırlayan Mustafa YILDIRIM</a:t>
            </a: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A4DCA7B-C0DD-4492-920F-75BE3254E2C2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8195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AB638-0B0B-4642-9C2C-C65A95D80CCA}" type="datetimeFigureOut">
              <a:rPr lang="tr-TR" smtClean="0"/>
              <a:t>17.09.2019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387E6-F204-4F6B-B944-7BCC3729AD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89469583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6314799-51F7-4FEF-8064-AD701F101A24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Hazırlayan Mustafa YILDIRIM</a:t>
            </a: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A4DCA7B-C0DD-4492-920F-75BE3254E2C2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9577238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C3103A-B8C2-45DF-9C3F-278F5EA5636C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Hazırlayan Mustafa YILDIRIM</a:t>
            </a: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A4DCA7B-C0DD-4492-920F-75BE3254E2C2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0833908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75F768-2E9A-4A98-ABCF-F797DF280E5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Hazırlayan Mustafa YILDIRIM</a:t>
            </a: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A4DCA7B-C0DD-4492-920F-75BE3254E2C2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526018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21CA3C-8886-4152-BC03-3DB86A80EAC6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Hazırlayan Mustafa YILDIRIM</a:t>
            </a: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A4DCA7B-C0DD-4492-920F-75BE3254E2C2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0994445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2EC1E6-50B0-43DB-9FF4-C63643D92126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Hazırlayan Mustafa YILDIRIM</a:t>
            </a: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A4DCA7B-C0DD-4492-920F-75BE3254E2C2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3512317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0040718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3683625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A027C-A2ED-43FC-A3FA-6B86570449FB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91CE68-EB24-42C2-9B72-BA0EA503F639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24117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A027C-A2ED-43FC-A3FA-6B86570449FB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91CE68-EB24-42C2-9B72-BA0EA503F639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00628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A027C-A2ED-43FC-A3FA-6B86570449FB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91CE68-EB24-42C2-9B72-BA0EA503F639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51088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A027C-A2ED-43FC-A3FA-6B86570449FB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91CE68-EB24-42C2-9B72-BA0EA503F639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51918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A027C-A2ED-43FC-A3FA-6B86570449FB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91CE68-EB24-42C2-9B72-BA0EA503F639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05542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A027C-A2ED-43FC-A3FA-6B86570449FB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91CE68-EB24-42C2-9B72-BA0EA503F639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12459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A027C-A2ED-43FC-A3FA-6B86570449FB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91CE68-EB24-42C2-9B72-BA0EA503F639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6409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AB638-0B0B-4642-9C2C-C65A95D80CCA}" type="datetimeFigureOut">
              <a:rPr lang="tr-TR" smtClean="0"/>
              <a:t>17.09.2019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387E6-F204-4F6B-B944-7BCC3729AD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935968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A027C-A2ED-43FC-A3FA-6B86570449FB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91CE68-EB24-42C2-9B72-BA0EA503F639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76517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A027C-A2ED-43FC-A3FA-6B86570449FB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91CE68-EB24-42C2-9B72-BA0EA503F639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27758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A027C-A2ED-43FC-A3FA-6B86570449FB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91CE68-EB24-42C2-9B72-BA0EA503F639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82181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A027C-A2ED-43FC-A3FA-6B86570449FB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91CE68-EB24-42C2-9B72-BA0EA503F639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79819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7567907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48ED8A-22EE-44A1-AF5A-A303D68E3208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3B2BC3-1DA7-42D1-9C5B-E17325C97732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513728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48ED8A-22EE-44A1-AF5A-A303D68E3208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3B2BC3-1DA7-42D1-9C5B-E17325C97732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810073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48ED8A-22EE-44A1-AF5A-A303D68E3208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3B2BC3-1DA7-42D1-9C5B-E17325C97732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913613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48ED8A-22EE-44A1-AF5A-A303D68E3208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3B2BC3-1DA7-42D1-9C5B-E17325C97732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9405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48ED8A-22EE-44A1-AF5A-A303D68E3208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3B2BC3-1DA7-42D1-9C5B-E17325C97732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7362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AB638-0B0B-4642-9C2C-C65A95D80CCA}" type="datetimeFigureOut">
              <a:rPr lang="tr-TR" smtClean="0"/>
              <a:t>17.09.2019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387E6-F204-4F6B-B944-7BCC3729AD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0361653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48ED8A-22EE-44A1-AF5A-A303D68E3208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3B2BC3-1DA7-42D1-9C5B-E17325C97732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642628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48ED8A-22EE-44A1-AF5A-A303D68E3208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3B2BC3-1DA7-42D1-9C5B-E17325C97732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542289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48ED8A-22EE-44A1-AF5A-A303D68E3208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3B2BC3-1DA7-42D1-9C5B-E17325C97732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060970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48ED8A-22EE-44A1-AF5A-A303D68E3208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3B2BC3-1DA7-42D1-9C5B-E17325C97732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187386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48ED8A-22EE-44A1-AF5A-A303D68E3208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3B2BC3-1DA7-42D1-9C5B-E17325C97732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113859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48ED8A-22EE-44A1-AF5A-A303D68E3208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3B2BC3-1DA7-42D1-9C5B-E17325C97732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52780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1176A7-B091-469C-82C8-89C693043C4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39B1FA-81F2-4940-9AF3-5EAFB5D6669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09600" y="274641"/>
            <a:ext cx="10972801" cy="715961"/>
          </a:xfrm>
        </p:spPr>
        <p:txBody>
          <a:bodyPr>
            <a:normAutofit/>
          </a:bodyPr>
          <a:lstStyle>
            <a:lvl1pPr algn="l">
              <a:defRPr sz="3732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35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D851DD-F7AE-478A-ACC8-88F1B5829A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06B9D3-C8C7-4489-825C-B101CED04C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85A5EE-76CB-4630-B22E-5DC6578F7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348B63-0274-4703-ADE7-CF5C8AFCEF2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22F61B-0228-4AD0-BEED-889CE09CC0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729530-816E-4BC9-A156-A56C47D1D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05B694-6E2E-49A6-9457-A22194B82F6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755003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E42EFA-8C26-40C8-9094-F4F9354EE7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B4AD34-5457-410E-A812-119C8096A7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1B7C1D-98E8-4F1F-BB92-07B3BEAC1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348B63-0274-4703-ADE7-CF5C8AFCEF2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8611BC-CAE2-48F7-A316-2D197679B4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7127B4-2EA7-4E37-8515-57318B6E1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05B694-6E2E-49A6-9457-A22194B82F6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755854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5F8A99-CB2B-4FF7-B2AF-EBFEA8430D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95E2C6-167F-48DC-A004-E226E8B3FE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CCD322-5C40-4AFE-9267-6A90919E0D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348B63-0274-4703-ADE7-CF5C8AFCEF2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23A152-3427-4E88-9A3F-56F250AA77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ABE6B7-B78C-450C-8D6D-E818D040A4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05B694-6E2E-49A6-9457-A22194B82F6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90450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AB638-0B0B-4642-9C2C-C65A95D80CCA}" type="datetimeFigureOut">
              <a:rPr lang="tr-TR" smtClean="0"/>
              <a:t>17.09.2019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387E6-F204-4F6B-B944-7BCC3729AD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4146175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1FF9B9-4A83-4501-91B1-4239698921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D6C876-532C-4D90-93DD-FF3061A1182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8F6367-2E2A-476C-84A2-93A7C7CAA8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124161-87FB-4A65-BF3F-45DE02EB8D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348B63-0274-4703-ADE7-CF5C8AFCEF2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CF3740-7A3F-46A3-BA3A-647798FB5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3B8AC-21F9-4089-96E8-4C2EAAB521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05B694-6E2E-49A6-9457-A22194B82F6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641203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CF0EF0-B698-48AF-9E21-23C81B166D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64E017-1B90-4EA4-846C-2093B44F83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BA07C1-B0C9-4A21-9891-9FBCFCCEF9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620D86D-581C-492B-96E8-09EC6C8973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F7CB7A8-AA95-44C0-933E-0970EAEF4B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B290408-9B9D-46D2-8899-B4F527EBA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348B63-0274-4703-ADE7-CF5C8AFCEF2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0B5DFA2-8163-4556-A538-945A8140B9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AD6594F-7498-446A-90ED-687765D3F3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05B694-6E2E-49A6-9457-A22194B82F6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157899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2541E0-7D9F-4ADD-887E-4A5FA7C249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2E0130-8920-48B8-AC6C-D79A191529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348B63-0274-4703-ADE7-CF5C8AFCEF2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C5E409-9949-4CE4-9E86-3D3B595EA4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9F38A4-61A8-4F99-ADAE-C2B67EF2FF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05B694-6E2E-49A6-9457-A22194B82F6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677268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F19261A-CDEB-4C2D-A6FD-5165DD99D1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348B63-0274-4703-ADE7-CF5C8AFCEF2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50D4976-6DFC-4E60-B559-E62CD16BF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E1EB75-0C9A-4CB2-BB44-A47056EE05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05B694-6E2E-49A6-9457-A22194B82F6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323584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15B7F2-8E54-43A5-B83E-F0A99E5BA7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2283EE-D7A6-42B6-BE64-A78A8B1741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595541-B220-483B-B92E-53E143B81C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3C5157-1E08-461B-8068-CC298CCD8A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348B63-0274-4703-ADE7-CF5C8AFCEF2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704A64-50E1-49FA-A14C-80157E9E22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0D7CE3-EC0C-41EB-BE87-D372E1F42B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05B694-6E2E-49A6-9457-A22194B82F6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479570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692193-55C1-4A64-B473-8A5BD7464B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5A8506D-E905-492A-AC1B-304D833B01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210E17E-645C-4D96-8575-1970D87A6C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0CC074-9F0B-4003-A219-1EDC19322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348B63-0274-4703-ADE7-CF5C8AFCEF2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79E1EE-4BF2-41C0-ACBF-C83E71E45B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883D22-797C-43B9-A47C-A1A52EC31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05B694-6E2E-49A6-9457-A22194B82F6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258186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E7E0F4-0571-4300-8AC2-9C9B1A395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3BC759-88F3-4F95-A3C6-DF8EDB9CC3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822DD0-6B59-4F83-B20B-22FBBD2EC4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348B63-0274-4703-ADE7-CF5C8AFCEF2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0B8ED4-ACDA-42F6-85A4-AE0ACB918D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15EBAC-D09E-4249-9915-94AC3BB7F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05B694-6E2E-49A6-9457-A22194B82F6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01013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893F928-102F-4B8B-AC99-3364A8C620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F90E59-2A6D-43C6-ACE4-1E16F4B9FA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7446F1-2157-4B29-B3E8-D3EC6A3DB3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348B63-0274-4703-ADE7-CF5C8AFCEF2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84AE64-F114-4467-9C6D-866826B86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024B1C-8DB9-44CB-9E0F-3D6936D0FF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05B694-6E2E-49A6-9457-A22194B82F6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28760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3E0BA6-8B55-4770-92E2-50A813E5248E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13F1D1-2948-48AC-96E3-48D98A46533A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706512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3E0BA6-8B55-4770-92E2-50A813E5248E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13F1D1-2948-48AC-96E3-48D98A46533A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2004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AB638-0B0B-4642-9C2C-C65A95D80CCA}" type="datetimeFigureOut">
              <a:rPr lang="tr-TR" smtClean="0"/>
              <a:t>17.09.2019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387E6-F204-4F6B-B944-7BCC3729AD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3714307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3E0BA6-8B55-4770-92E2-50A813E5248E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13F1D1-2948-48AC-96E3-48D98A46533A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59876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3E0BA6-8B55-4770-92E2-50A813E5248E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13F1D1-2948-48AC-96E3-48D98A46533A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857741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3E0BA6-8B55-4770-92E2-50A813E5248E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13F1D1-2948-48AC-96E3-48D98A46533A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460283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3E0BA6-8B55-4770-92E2-50A813E5248E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13F1D1-2948-48AC-96E3-48D98A46533A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365431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3E0BA6-8B55-4770-92E2-50A813E5248E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13F1D1-2948-48AC-96E3-48D98A46533A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182027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3E0BA6-8B55-4770-92E2-50A813E5248E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13F1D1-2948-48AC-96E3-48D98A46533A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325362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3E0BA6-8B55-4770-92E2-50A813E5248E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13F1D1-2948-48AC-96E3-48D98A46533A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38518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3E0BA6-8B55-4770-92E2-50A813E5248E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13F1D1-2948-48AC-96E3-48D98A46533A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502844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3E0BA6-8B55-4770-92E2-50A813E5248E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13F1D1-2948-48AC-96E3-48D98A46533A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882126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350300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AB638-0B0B-4642-9C2C-C65A95D80CCA}" type="datetimeFigureOut">
              <a:rPr lang="tr-TR" smtClean="0"/>
              <a:t>17.09.2019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387E6-F204-4F6B-B944-7BCC3729AD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3024337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0C7CE1-CF24-4769-8E31-F11C0108E2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F0EFDCD-BE3D-4DDB-AF4A-186B85D505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83B262-866B-4270-93E4-AC1739FB08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1E6291-269F-4017-8EF3-5876289F47E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F42B51-4E84-4A41-8F59-7CE35D7E0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977E09-57C8-4C3E-954F-1B43EAFCCD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23D4CB-B0FD-47F7-BD03-A2F41CD6399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43986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845D5D-0A17-4704-AC14-E236B8C841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D6E078-C82F-497C-A0C8-50BBA0B752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513E16-0EF4-4CF6-9B1B-8F036B00B7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1E6291-269F-4017-8EF3-5876289F47E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2326B3-3FC3-4AF9-BB29-092FB225C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271EDF-8AF7-4396-AED2-679902F63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23D4CB-B0FD-47F7-BD03-A2F41CD6399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705101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E000F1-E7BE-480D-8FA1-22C4E81A7C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A85AEA-D145-4BFC-A001-48CC52997F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9D5716-6110-489F-8770-FE5A20CB3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1E6291-269F-4017-8EF3-5876289F47E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BF841E-AFAF-4213-9325-19F9B9CBA7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FAF83B-EC5E-4C1B-A09F-53AEA04F50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23D4CB-B0FD-47F7-BD03-A2F41CD6399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364653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236DB5-D9B5-45A4-827B-147A00871F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61C6FA-CB1B-4844-9762-AA1813A76D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E7235F-AD27-45E4-AEE1-C0FF028483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29869F-3CE4-4382-A2E1-32453CA45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1E6291-269F-4017-8EF3-5876289F47E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8C1231-C522-48AE-8BE2-6E4B7EFD87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7896FE-83CB-40A0-8118-9CA13F89E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23D4CB-B0FD-47F7-BD03-A2F41CD6399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187008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32977D-23A9-4896-A375-0B6F9CD2CD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E1C793-23E2-4FF5-BAF6-9903DBB111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ECD011-E09F-4315-8433-F2BA90B46C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F4A5A92-FE3C-40C2-8184-C9843966501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5580D5E-1B46-4135-9B15-5997089E1B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D032408-E244-41F9-81A9-64246E8B0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1E6291-269F-4017-8EF3-5876289F47E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A82FAA3-9CB6-4952-8136-68D47D2594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20B73CF-004E-4FBE-963D-6F55BE8B21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23D4CB-B0FD-47F7-BD03-A2F41CD6399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748654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FD51FB-5945-46A0-953E-3A39D2D64F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82D69A-DF76-45B4-BB46-239B01B6A3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1E6291-269F-4017-8EF3-5876289F47E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76ECF-D5BF-4BC2-95DC-1B7FB18A7B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268F7C-86E4-4733-AE91-74F096ACA9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23D4CB-B0FD-47F7-BD03-A2F41CD6399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546386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12EFC07-23DE-42DC-8898-3D23F50E7C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1E6291-269F-4017-8EF3-5876289F47E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5A54AAF-0D39-41F9-A739-48D8AC24C9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C40F39-43DB-40AC-88DF-DB040AB0E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23D4CB-B0FD-47F7-BD03-A2F41CD6399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127599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01EA9E-4C45-48CD-A3CF-0FB168D8E4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47143C-61A4-4C82-ADEE-1E2278CF03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AA36CA-F425-4C5C-AFFF-9B219B7336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842C94-03AE-4EB3-87EB-CAC01785F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1E6291-269F-4017-8EF3-5876289F47E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7E987A-F033-418F-9EB9-667BA7F2C8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487739-01F6-45D6-82FC-DF5FB96CB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23D4CB-B0FD-47F7-BD03-A2F41CD6399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071087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848C7-1670-4C6A-BF8B-43C9FA757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1521C3B-DF11-4406-8A51-8996E30F370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6FF02A-950E-465C-B541-59A1CC389E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7390D5-5DF1-4B28-BE8D-06C5E81E7F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1E6291-269F-4017-8EF3-5876289F47E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411D92-FB45-4F82-8C06-5394EAC85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BA03E-0BA3-4704-A3B3-92946D3298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23D4CB-B0FD-47F7-BD03-A2F41CD6399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22012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43B21-8A2F-451E-890D-2A775ECF3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0436B5-60A8-49A2-A02A-E2E72B07DA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CE28E4-AC8C-45FF-82B1-A9703C4E22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1E6291-269F-4017-8EF3-5876289F47E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F6F3B1-DF23-4CAA-A87C-FC2E785BF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77FF59-AA5D-4FCB-A49B-02F1F62C6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23D4CB-B0FD-47F7-BD03-A2F41CD6399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59111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AB638-0B0B-4642-9C2C-C65A95D80CCA}" type="datetimeFigureOut">
              <a:rPr lang="tr-TR" smtClean="0"/>
              <a:t>17.09.2019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387E6-F204-4F6B-B944-7BCC3729AD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21624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C0D59CE-D0DA-46A4-A10D-2D0C1A7E6B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9A76E6F-7741-432E-82BE-47C487346D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B944C7-DEE4-45D3-8BBE-BB6CFCD98F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1E6291-269F-4017-8EF3-5876289F47E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C67386-F3CA-412B-9D21-91179B5AF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209998-6838-43AA-ACED-6A5568D5C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23D4CB-B0FD-47F7-BD03-A2F41CD6399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962941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61D656-2F39-44F1-8568-A68F5B8757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94E0629-07BA-4B84-B6D5-3614971D3C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A4C150-750E-44F7-AF70-69949FFDD1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FCF468-56FA-49D2-A33C-DE4F537C3C2A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4F11C9-571A-4FF3-B7CC-F3FF0AE7C5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A84577-9082-4309-85D7-F9FD2B298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C71EB7-451A-41C1-8B20-D0BAC20F0CF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409181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E23A68-1279-4E0F-B013-204244344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6AFFAF-6131-4F36-BF41-9CCC7E0252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5C0CDB-5191-4097-8F49-37CF1552FC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FCF468-56FA-49D2-A33C-DE4F537C3C2A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9E141C-E5A4-4E7B-A3FE-5087ADFD8D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78620C-8319-4D9D-B006-E048D4445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C71EB7-451A-41C1-8B20-D0BAC20F0CF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381004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DBE6FB-1A21-4ED5-8C1A-B37BAE08B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B76EE0-C799-462E-9F6C-BB1C7BE713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9B99ED-8456-49BA-ADCA-E08C75340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FCF468-56FA-49D2-A33C-DE4F537C3C2A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ABCE59-8BBE-4526-8094-B3A533798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60CC4-0447-4681-ADCE-D91C527E6F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C71EB7-451A-41C1-8B20-D0BAC20F0CF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718854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B15B40-699C-420F-B8C2-A746D7D9D0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1A6559-48D5-4540-8BA4-3BE3E6CE10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668B89-DEE1-4BA5-AE38-4829B15241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5F1008-F6C6-460F-84A8-5A52FAA28E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FCF468-56FA-49D2-A33C-DE4F537C3C2A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4974C5-4170-428E-8A0D-F4EA8EE966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228452-5BA2-4C1F-AE4E-602E9A2DB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C71EB7-451A-41C1-8B20-D0BAC20F0CF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314817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EF1F03-08F9-4354-8A7C-692EBB0E86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04A7B-DDC6-4D4D-B1DD-47C0DD4E8C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40B1AF-21D0-4F08-AB25-F4389E8325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F64D6A-78EE-4B1B-AEC0-E1AB81FD214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1EEF063-F582-4D9B-9B31-46A4247991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B2DB2C9-9905-4E1B-A084-56E2D18A56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FCF468-56FA-49D2-A33C-DE4F537C3C2A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1FAA8B8-B74B-4AE4-8B3B-66D0691502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0272A91-8978-4245-A6B8-0C4FF899C7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C71EB7-451A-41C1-8B20-D0BAC20F0CF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490601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B3E0D9-8629-4BB7-87AE-5661456777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E23B6BD-0BBE-483F-A678-3E14CD39B7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FCF468-56FA-49D2-A33C-DE4F537C3C2A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EF34841-AFA2-48D3-BF74-DE4E39A47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C1EAD7-FB7C-4432-962B-80EC9970E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C71EB7-451A-41C1-8B20-D0BAC20F0CF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534866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F160552-49AD-4A1A-B9D1-4A68ECCDA3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FCF468-56FA-49D2-A33C-DE4F537C3C2A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990CC6-79D8-4CB1-86EC-EC88FA6CA7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467387-AE5A-4CA0-ACE3-BC0111A3A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C71EB7-451A-41C1-8B20-D0BAC20F0CF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137528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D418C7-9F6A-4E4B-81EE-208F35E266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72AFEC-31BC-4A04-B6A3-0FB14DF06B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E8C853-82B9-4E5E-A43A-3E44E3D75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938FE6-5A57-4436-BF65-1D398D0A64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FCF468-56FA-49D2-A33C-DE4F537C3C2A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67D913-A2D4-4A09-8D93-AECC5BD4EE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FCCF27-50B7-4FA6-A000-8754A995F3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C71EB7-451A-41C1-8B20-D0BAC20F0CF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381170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055C3-04A0-4D6E-97EB-D4DB689B6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4E5E78F-F437-410B-A745-82BC16C3FC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766178-2A40-495D-AC47-255DC31854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B3E104-5449-4B87-AF6A-769736618D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FCF468-56FA-49D2-A33C-DE4F537C3C2A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1A15A4-47B1-43A9-AA61-B245C15A0E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4377BD-65EC-4A91-8E3E-85D0BE67AD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C71EB7-451A-41C1-8B20-D0BAC20F0CF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77056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AB638-0B0B-4642-9C2C-C65A95D80CCA}" type="datetimeFigureOut">
              <a:rPr lang="tr-TR" smtClean="0"/>
              <a:t>17.09.2019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387E6-F204-4F6B-B944-7BCC3729AD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2933326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A3BB51-58EE-46AB-A14B-57D9CFF9C8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C205D5-F40D-4A7D-9571-66BADAC6D8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66574B-1A25-4A0A-A23C-2A3B55CEA1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FCF468-56FA-49D2-A33C-DE4F537C3C2A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D934AC-4942-4767-8398-E19E5D9A2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C614E8-103F-4E92-BCA8-EC06E27AD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C71EB7-451A-41C1-8B20-D0BAC20F0CF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449490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48BC4C7-D06C-4300-B2D3-128188F2A7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5636722-BA24-4159-93BA-F90EFA958E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3B11C1-52B1-441B-9498-85B2C66D29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FCF468-56FA-49D2-A33C-DE4F537C3C2A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96824-C379-472D-8AF7-10251CE76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067B16-D121-4E7B-8986-CDCA3B96A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C71EB7-451A-41C1-8B20-D0BAC20F0CF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302390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4D9931-F867-4A7F-BC66-EBFB0E9B73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5AE45D1-18E7-4B87-AC2D-B47D5778F1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5F583F-3D39-4E7C-B24B-BDCA8CE61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AB8FA0-A403-4832-B706-F701A349DAC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A7301A-C24E-4A4B-AB60-17C5DB8AD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A1ABC5-74D1-4742-A4A8-1FC401310E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A6543F-AA25-4418-84C7-1AD48BA45A1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281859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BE3E5E-5065-4CDC-BF14-63DD614D99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103B36-3CB0-482B-BA33-E0B9645D06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5AF23A-BDC4-4404-BDA2-C6CB5503F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AB8FA0-A403-4832-B706-F701A349DAC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4D964B-FD20-49C4-BE31-6D23125F7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5072A1-5A20-439B-B5D5-0AF2D0BD6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A6543F-AA25-4418-84C7-1AD48BA45A1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647256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9B72C7-9BC9-4F8A-91DC-782F7B7AB1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107E6C-5DF3-4B0A-81C3-74540183F8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F3D7DD-56E4-43A5-B228-5DB4CF5A7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AB8FA0-A403-4832-B706-F701A349DAC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42A59F-98DE-49C3-B94A-63A5B0E302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FACA32-7B72-4ACC-9076-BF1B78279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A6543F-AA25-4418-84C7-1AD48BA45A1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3403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95EC48-EF56-44E4-90D7-0F0FE75FC0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28E54E-89FD-4967-801A-99C674EE70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460E6D-6A80-4F2B-9328-F3BAD57717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2359BF-2861-498F-85CD-2D23AB30E5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AB8FA0-A403-4832-B706-F701A349DAC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DB7D1D-4822-4EBE-9FAD-1B7B42A2AF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53C764-5C99-44FA-A8FC-54212E5B19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A6543F-AA25-4418-84C7-1AD48BA45A1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738288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2D5D49-6CF6-496F-9C71-3D403E44B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0BA117-191C-4DEE-B069-1C5BD86D60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0211C1-772E-4A77-84AE-788EB5F726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D24565-2917-4AD1-96B8-180480BD85E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53FB2E-55B6-4B60-AED0-D1EC1AD47BA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5F15BF6-1134-435F-B0BA-0553828E65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AB8FA0-A403-4832-B706-F701A349DAC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CB3C7F9-B848-4226-89C2-B5798A29D7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636CEF7-7C3B-4203-8A45-862BD389B8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A6543F-AA25-4418-84C7-1AD48BA45A1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600909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6E8771-390B-4ADA-8B2A-96F324FD86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ED00976-B167-4D2D-AF0E-DD0D8E2F65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AB8FA0-A403-4832-B706-F701A349DAC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31F5BF1-C2FE-4338-AEE2-D87D34B308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2A1886-B845-43EF-B58D-823102EB6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A6543F-AA25-4418-84C7-1AD48BA45A1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167305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210C5E4-3788-4DBE-9579-A252D597A4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AB8FA0-A403-4832-B706-F701A349DAC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53E6AC-33F3-44DC-8D42-95C12C8DA1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D7460B-55F6-4B8E-9E12-2D63CAE38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A6543F-AA25-4418-84C7-1AD48BA45A1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159487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6F216F-F463-4F97-A1E9-91D4AC9A0E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62DBC7-E109-41D6-BDBD-4FA98DBEDE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A38FD7-74D0-4077-A358-D8102960FC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F9B7CE-5C1F-4539-825B-EF00A05A0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AB8FA0-A403-4832-B706-F701A349DAC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984C4B-8F38-4FED-8839-0D21BA8D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FFD552-48F0-453E-93E5-74A97351E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A6543F-AA25-4418-84C7-1AD48BA45A1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0445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AB638-0B0B-4642-9C2C-C65A95D80CCA}" type="datetimeFigureOut">
              <a:rPr lang="tr-TR" smtClean="0"/>
              <a:t>17.09.2019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387E6-F204-4F6B-B944-7BCC3729AD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8196696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64175E-770A-42A3-B28F-62D1666DEB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2C86ADC-5468-4794-B1E2-D3B7BBB090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7869224-0870-46AF-97C3-F8868BF504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F8DEB7-4817-4F97-AC48-3415A40365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AB8FA0-A403-4832-B706-F701A349DAC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C0DAA8-777D-48AF-A2AE-BE558BE3D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463AC2-BE0E-4ACA-A151-602CFEFA0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A6543F-AA25-4418-84C7-1AD48BA45A1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656257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A3CA1F-C7EA-4BAF-9426-8F54D11E7D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5B665AB-F079-4CBC-8B37-A8C8C71BA3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42302A-4D27-494E-924C-A2A8FF37B1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AB8FA0-A403-4832-B706-F701A349DAC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B11201-9F1E-4CCB-A958-5DC13E5A2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95261C-BA4C-4CEC-AC01-0EDE8D7A8C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A6543F-AA25-4418-84C7-1AD48BA45A1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749982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D862B18-B325-441A-9DED-B5C23DB5B45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BA6F984-A1C5-4DE1-90F5-85F83C0773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AF8635-ED33-4548-9AEC-FB97C7A308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AB8FA0-A403-4832-B706-F701A349DAC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7F75C-5291-44AF-8E12-05C73851E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54EA5E-22B2-4D56-8AD3-A076E48475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A6543F-AA25-4418-84C7-1AD48BA45A1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163114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3720DD-5B6D-40BF-8493-A6B52D484E6B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02176B-0E47-46AC-8F43-DAB4B8A37D06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320740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3720DD-5B6D-40BF-8493-A6B52D484E6B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02176B-0E47-46AC-8F43-DAB4B8A37D06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4102756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3720DD-5B6D-40BF-8493-A6B52D484E6B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02176B-0E47-46AC-8F43-DAB4B8A37D06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6546099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3720DD-5B6D-40BF-8493-A6B52D484E6B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02176B-0E47-46AC-8F43-DAB4B8A37D06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6541536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3720DD-5B6D-40BF-8493-A6B52D484E6B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02176B-0E47-46AC-8F43-DAB4B8A37D06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0835418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3720DD-5B6D-40BF-8493-A6B52D484E6B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02176B-0E47-46AC-8F43-DAB4B8A37D06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378194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3720DD-5B6D-40BF-8493-A6B52D484E6B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02176B-0E47-46AC-8F43-DAB4B8A37D06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7904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1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06.xml"/><Relationship Id="rId7" Type="http://schemas.openxmlformats.org/officeDocument/2006/relationships/slideLayout" Target="../slideLayouts/slideLayout110.xml"/><Relationship Id="rId12" Type="http://schemas.openxmlformats.org/officeDocument/2006/relationships/slideLayout" Target="../slideLayouts/slideLayout115.xml"/><Relationship Id="rId2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108.xml"/><Relationship Id="rId10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0.xml"/><Relationship Id="rId3" Type="http://schemas.openxmlformats.org/officeDocument/2006/relationships/slideLayout" Target="../slideLayouts/slideLayout95.xml"/><Relationship Id="rId7" Type="http://schemas.openxmlformats.org/officeDocument/2006/relationships/slideLayout" Target="../slideLayouts/slideLayout99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4.xml"/><Relationship Id="rId1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8.xml"/><Relationship Id="rId11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97.xml"/><Relationship Id="rId10" Type="http://schemas.openxmlformats.org/officeDocument/2006/relationships/slideLayout" Target="../slideLayouts/slideLayout102.xml"/><Relationship Id="rId4" Type="http://schemas.openxmlformats.org/officeDocument/2006/relationships/slideLayout" Target="../slideLayouts/slideLayout96.xml"/><Relationship Id="rId9" Type="http://schemas.openxmlformats.org/officeDocument/2006/relationships/slideLayout" Target="../slideLayouts/slideLayout10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AAB638-0B0B-4642-9C2C-C65A95D80CCA}" type="datetimeFigureOut">
              <a:rPr lang="tr-TR" smtClean="0"/>
              <a:t>17.09.2019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2387E6-F204-4F6B-B944-7BCC3729AD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16521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rgbClr val="BACCD8"/>
            </a:gs>
            <a:gs pos="83000">
              <a:srgbClr val="B1C4D2"/>
            </a:gs>
            <a:gs pos="100000">
              <a:srgbClr val="95AFC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288DE07-31AC-44D6-8E31-0C13EF9AA659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Hazırlayan Mustafa YILDIRIM</a:t>
            </a: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A4DCA7B-C0DD-4492-920F-75BE3254E2C2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3674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A027C-A2ED-43FC-A3FA-6B86570449FB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91CE68-EB24-42C2-9B72-BA0EA503F639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3111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7000">
              <a:srgbClr val="D4DFF1"/>
            </a:gs>
            <a:gs pos="0">
              <a:schemeClr val="accent1">
                <a:lumMod val="5000"/>
                <a:lumOff val="9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48ED8A-22EE-44A1-AF5A-A303D68E3208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3B2BC3-1DA7-42D1-9C5B-E17325C97732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5236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6D42DB9-F0EB-4DF9-B5E6-96B9EBC76D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B21CB5-38EB-4575-B717-696451ECC8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514DE0-0499-471E-8B37-02D9AC52F1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348B63-0274-4703-ADE7-CF5C8AFCEF2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9D02B4-F7EA-48C7-8371-9737078482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D4FB22-ED6E-4FFE-BAAA-3790FDEEA4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05B694-6E2E-49A6-9457-A22194B82F6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7049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tx2">
                <a:lumMod val="40000"/>
                <a:lumOff val="60000"/>
              </a:schemeClr>
            </a:gs>
            <a:gs pos="0">
              <a:schemeClr val="bg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3E0BA6-8B55-4770-92E2-50A813E5248E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13F1D1-2948-48AC-96E3-48D98A46533A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023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885F8B1-6EAD-4065-BDCA-6425F4F2B7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ED54BC-2A8C-4CFF-BFFD-2C7C988C1A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C74132-4BCF-4F0B-BFB4-EB24C07F58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1E6291-269F-4017-8EF3-5876289F47E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9F61B8-BA3E-4781-90C4-A20219587E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DF4328-7F84-4677-9714-D5A04CFDBD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23D4CB-B0FD-47F7-BD03-A2F41CD6399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7447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4D0D5-1337-426F-97A5-991BB5DB2B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FD4CF5-3C48-4E2A-B5EC-F079660313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15406B-802C-4409-A64F-FF6B6D1854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FCF468-56FA-49D2-A33C-DE4F537C3C2A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AFBE0C-58F2-475E-80D8-CCB955C9D7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585D7A-1E53-4A96-A9ED-70586354B7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C71EB7-451A-41C1-8B20-D0BAC20F0CF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0020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0EB54E-1C02-409C-9495-793084ADA3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75961D-6721-4D0E-809E-24DDD6634D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C92E1B-12E6-4E96-9D01-CADC3D1371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AB8FA0-A403-4832-B706-F701A349DAC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A41398-458D-4B57-803F-CCA5244271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FD1B0C-ED15-4286-891C-C64EAE9DDC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A6543F-AA25-4418-84C7-1AD48BA45A1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9793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3720DD-5B6D-40BF-8493-A6B52D484E6B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17.09.2019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02176B-0E47-46AC-8F43-DAB4B8A37D06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3931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05.xml"/><Relationship Id="rId5" Type="http://schemas.microsoft.com/office/2007/relationships/hdphoto" Target="../media/hdphoto1.wdp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9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9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3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9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94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9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Layout" Target="../slideLayouts/slideLayout49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erbest Form 15"/>
          <p:cNvSpPr/>
          <p:nvPr/>
        </p:nvSpPr>
        <p:spPr>
          <a:xfrm>
            <a:off x="284814" y="179882"/>
            <a:ext cx="700140" cy="1019332"/>
          </a:xfrm>
          <a:custGeom>
            <a:avLst/>
            <a:gdLst>
              <a:gd name="connsiteX0" fmla="*/ 505918 w 700141"/>
              <a:gd name="connsiteY0" fmla="*/ 0 h 974362"/>
              <a:gd name="connsiteX1" fmla="*/ 607878 w 700141"/>
              <a:gd name="connsiteY1" fmla="*/ 9898 h 974362"/>
              <a:gd name="connsiteX2" fmla="*/ 700131 w 700141"/>
              <a:gd name="connsiteY2" fmla="*/ 37474 h 974362"/>
              <a:gd name="connsiteX3" fmla="*/ 655619 w 700141"/>
              <a:gd name="connsiteY3" fmla="*/ 37474 h 974362"/>
              <a:gd name="connsiteX4" fmla="*/ 655619 w 700141"/>
              <a:gd name="connsiteY4" fmla="*/ 936885 h 974362"/>
              <a:gd name="connsiteX5" fmla="*/ 700141 w 700141"/>
              <a:gd name="connsiteY5" fmla="*/ 936885 h 974362"/>
              <a:gd name="connsiteX6" fmla="*/ 607878 w 700141"/>
              <a:gd name="connsiteY6" fmla="*/ 964464 h 974362"/>
              <a:gd name="connsiteX7" fmla="*/ 505918 w 700141"/>
              <a:gd name="connsiteY7" fmla="*/ 974362 h 974362"/>
              <a:gd name="connsiteX8" fmla="*/ 0 w 700141"/>
              <a:gd name="connsiteY8" fmla="*/ 487181 h 974362"/>
              <a:gd name="connsiteX9" fmla="*/ 505918 w 700141"/>
              <a:gd name="connsiteY9" fmla="*/ 0 h 974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00141" h="974362">
                <a:moveTo>
                  <a:pt x="505918" y="0"/>
                </a:moveTo>
                <a:cubicBezTo>
                  <a:pt x="540845" y="0"/>
                  <a:pt x="574944" y="3408"/>
                  <a:pt x="607878" y="9898"/>
                </a:cubicBezTo>
                <a:lnTo>
                  <a:pt x="700131" y="37474"/>
                </a:lnTo>
                <a:lnTo>
                  <a:pt x="655619" y="37474"/>
                </a:lnTo>
                <a:lnTo>
                  <a:pt x="655619" y="936885"/>
                </a:lnTo>
                <a:lnTo>
                  <a:pt x="700141" y="936885"/>
                </a:lnTo>
                <a:lnTo>
                  <a:pt x="607878" y="964464"/>
                </a:lnTo>
                <a:cubicBezTo>
                  <a:pt x="574944" y="970954"/>
                  <a:pt x="540845" y="974362"/>
                  <a:pt x="505918" y="974362"/>
                </a:cubicBezTo>
                <a:cubicBezTo>
                  <a:pt x="226507" y="974362"/>
                  <a:pt x="0" y="756244"/>
                  <a:pt x="0" y="487181"/>
                </a:cubicBezTo>
                <a:cubicBezTo>
                  <a:pt x="0" y="218118"/>
                  <a:pt x="226507" y="0"/>
                  <a:pt x="505918" y="0"/>
                </a:cubicBezTo>
                <a:close/>
              </a:path>
            </a:pathLst>
          </a:cu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/>
              <a:t>5</a:t>
            </a:r>
            <a:endParaRPr lang="tr-TR" sz="6600" dirty="0"/>
          </a:p>
        </p:txBody>
      </p:sp>
      <p:sp>
        <p:nvSpPr>
          <p:cNvPr id="17" name="Dikdörtgen 16"/>
          <p:cNvSpPr/>
          <p:nvPr/>
        </p:nvSpPr>
        <p:spPr>
          <a:xfrm>
            <a:off x="984954" y="273571"/>
            <a:ext cx="10962207" cy="831954"/>
          </a:xfrm>
          <a:prstGeom prst="rect">
            <a:avLst/>
          </a:prstGeom>
          <a:gradFill flip="none" rotWithShape="1">
            <a:gsLst>
              <a:gs pos="0">
                <a:srgbClr val="FF7979"/>
              </a:gs>
              <a:gs pos="100000">
                <a:srgbClr val="FF5050"/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dir="5400000" algn="t" rotWithShape="0">
              <a:srgbClr val="FF7979">
                <a:alpha val="3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</a:rPr>
              <a:t>İLAHİ KİTAPLAR</a:t>
            </a:r>
            <a:endParaRPr lang="tr-TR" sz="5400" b="1" dirty="0">
              <a:solidFill>
                <a:schemeClr val="bg1"/>
              </a:solidFill>
            </a:endParaRPr>
          </a:p>
        </p:txBody>
      </p:sp>
      <p:sp>
        <p:nvSpPr>
          <p:cNvPr id="12" name="직사각형 54">
            <a:extLst>
              <a:ext uri="{FF2B5EF4-FFF2-40B4-BE49-F238E27FC236}">
                <a16:creationId xmlns:a16="http://schemas.microsoft.com/office/drawing/2014/main" id="{C4CC038D-DDF4-4581-9B32-2DF12420CFC3}"/>
              </a:ext>
            </a:extLst>
          </p:cNvPr>
          <p:cNvSpPr/>
          <p:nvPr/>
        </p:nvSpPr>
        <p:spPr>
          <a:xfrm>
            <a:off x="1258207" y="2599403"/>
            <a:ext cx="5378567" cy="28131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/>
              <a:t>İlahi Kitap denilince neleri hatırlıyoruz?</a:t>
            </a:r>
          </a:p>
        </p:txBody>
      </p:sp>
      <p:pic>
        <p:nvPicPr>
          <p:cNvPr id="14" name="Picture 4" descr="soru gif ile ilgili gÃ¶rsel sonucu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85249"/>
            <a:ext cx="5818956" cy="5320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6">
            <a:extLst>
              <a:ext uri="{FF2B5EF4-FFF2-40B4-BE49-F238E27FC236}">
                <a16:creationId xmlns:a16="http://schemas.microsoft.com/office/drawing/2014/main" id="{9007CF10-9BCC-4C67-A2C9-6EDAD53EEC34}"/>
              </a:ext>
            </a:extLst>
          </p:cNvPr>
          <p:cNvSpPr/>
          <p:nvPr/>
        </p:nvSpPr>
        <p:spPr>
          <a:xfrm>
            <a:off x="0" y="6469626"/>
            <a:ext cx="12192000" cy="38837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Komut Düğmesi: Geri veya Önceki 21">
            <a:hlinkClick r:id="" action="ppaction://hlinkshowjump?jump=previousslide" highlightClick="1"/>
          </p:cNvPr>
          <p:cNvSpPr/>
          <p:nvPr/>
        </p:nvSpPr>
        <p:spPr>
          <a:xfrm>
            <a:off x="10870731" y="6469626"/>
            <a:ext cx="395785" cy="388374"/>
          </a:xfrm>
          <a:prstGeom prst="actionButtonBackPrevious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Komut Düğmesi: İleri veya Sonraki 22">
            <a:hlinkClick r:id="" action="ppaction://hlinkshowjump?jump=nextslide" highlightClick="1"/>
          </p:cNvPr>
          <p:cNvSpPr/>
          <p:nvPr/>
        </p:nvSpPr>
        <p:spPr>
          <a:xfrm>
            <a:off x="11789944" y="6469626"/>
            <a:ext cx="380506" cy="388374"/>
          </a:xfrm>
          <a:prstGeom prst="actionButtonForwardNex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Komut Düğmesi: Giriş 23">
            <a:hlinkClick r:id="" action="ppaction://hlinkshowjump?jump=firstslide" highlightClick="1"/>
          </p:cNvPr>
          <p:cNvSpPr/>
          <p:nvPr/>
        </p:nvSpPr>
        <p:spPr>
          <a:xfrm>
            <a:off x="11336020" y="6469626"/>
            <a:ext cx="384420" cy="388374"/>
          </a:xfrm>
          <a:prstGeom prst="actionButtonHome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708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E1C18116-B962-4353-87AA-099D4914CEED}"/>
              </a:ext>
            </a:extLst>
          </p:cNvPr>
          <p:cNvGrpSpPr/>
          <p:nvPr/>
        </p:nvGrpSpPr>
        <p:grpSpPr>
          <a:xfrm>
            <a:off x="3675919" y="2224616"/>
            <a:ext cx="1987878" cy="1858133"/>
            <a:chOff x="4206976" y="1539977"/>
            <a:chExt cx="1987878" cy="1858133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FD00FEAF-E626-480B-986B-7EA23BDEE4DF}"/>
                </a:ext>
              </a:extLst>
            </p:cNvPr>
            <p:cNvSpPr/>
            <p:nvPr/>
          </p:nvSpPr>
          <p:spPr>
            <a:xfrm>
              <a:off x="4206976" y="1539977"/>
              <a:ext cx="1858132" cy="1858133"/>
            </a:xfrm>
            <a:custGeom>
              <a:avLst/>
              <a:gdLst>
                <a:gd name="connsiteX0" fmla="*/ 1858132 w 1858132"/>
                <a:gd name="connsiteY0" fmla="*/ 0 h 1858133"/>
                <a:gd name="connsiteX1" fmla="*/ 1858132 w 1858132"/>
                <a:gd name="connsiteY1" fmla="*/ 1858133 h 1858133"/>
                <a:gd name="connsiteX2" fmla="*/ 0 w 1858132"/>
                <a:gd name="connsiteY2" fmla="*/ 1858133 h 1858133"/>
                <a:gd name="connsiteX3" fmla="*/ 8201 w 1858132"/>
                <a:gd name="connsiteY3" fmla="*/ 1695723 h 1858133"/>
                <a:gd name="connsiteX4" fmla="*/ 1695723 w 1858132"/>
                <a:gd name="connsiteY4" fmla="*/ 8201 h 1858133"/>
                <a:gd name="connsiteX5" fmla="*/ 1858132 w 1858132"/>
                <a:gd name="connsiteY5" fmla="*/ 0 h 1858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58132" h="1858133">
                  <a:moveTo>
                    <a:pt x="1858132" y="0"/>
                  </a:moveTo>
                  <a:lnTo>
                    <a:pt x="1858132" y="1858133"/>
                  </a:lnTo>
                  <a:lnTo>
                    <a:pt x="0" y="1858133"/>
                  </a:lnTo>
                  <a:lnTo>
                    <a:pt x="8201" y="1695723"/>
                  </a:lnTo>
                  <a:cubicBezTo>
                    <a:pt x="98563" y="805940"/>
                    <a:pt x="805940" y="98563"/>
                    <a:pt x="1695723" y="8201"/>
                  </a:cubicBezTo>
                  <a:lnTo>
                    <a:pt x="1858132" y="0"/>
                  </a:lnTo>
                  <a:close/>
                </a:path>
              </a:pathLst>
            </a:custGeom>
            <a:solidFill>
              <a:srgbClr val="20AE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1D94B2C-CB8C-45BF-8861-AEA36380D936}"/>
                </a:ext>
              </a:extLst>
            </p:cNvPr>
            <p:cNvSpPr txBox="1"/>
            <p:nvPr/>
          </p:nvSpPr>
          <p:spPr>
            <a:xfrm>
              <a:off x="4305830" y="2469043"/>
              <a:ext cx="18890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tr-TR" sz="3200" dirty="0">
                  <a:solidFill>
                    <a:schemeClr val="bg1"/>
                  </a:solidFill>
                </a:rPr>
                <a:t>İbranice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w Cen MT" panose="020B0602020104020603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18C60E4-02FA-43A7-86BC-8E33E5033E40}"/>
              </a:ext>
            </a:extLst>
          </p:cNvPr>
          <p:cNvGrpSpPr/>
          <p:nvPr/>
        </p:nvGrpSpPr>
        <p:grpSpPr>
          <a:xfrm>
            <a:off x="5560783" y="2224616"/>
            <a:ext cx="1905542" cy="1858133"/>
            <a:chOff x="6017698" y="1539977"/>
            <a:chExt cx="1905542" cy="1858133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4D5084EA-3744-471F-B70C-263650789939}"/>
                </a:ext>
              </a:extLst>
            </p:cNvPr>
            <p:cNvSpPr/>
            <p:nvPr/>
          </p:nvSpPr>
          <p:spPr>
            <a:xfrm>
              <a:off x="6065108" y="1539977"/>
              <a:ext cx="1858132" cy="1858133"/>
            </a:xfrm>
            <a:custGeom>
              <a:avLst/>
              <a:gdLst>
                <a:gd name="connsiteX0" fmla="*/ 0 w 1858132"/>
                <a:gd name="connsiteY0" fmla="*/ 0 h 1858133"/>
                <a:gd name="connsiteX1" fmla="*/ 162409 w 1858132"/>
                <a:gd name="connsiteY1" fmla="*/ 8201 h 1858133"/>
                <a:gd name="connsiteX2" fmla="*/ 1849931 w 1858132"/>
                <a:gd name="connsiteY2" fmla="*/ 1695723 h 1858133"/>
                <a:gd name="connsiteX3" fmla="*/ 1858132 w 1858132"/>
                <a:gd name="connsiteY3" fmla="*/ 1858133 h 1858133"/>
                <a:gd name="connsiteX4" fmla="*/ 0 w 1858132"/>
                <a:gd name="connsiteY4" fmla="*/ 1858133 h 1858133"/>
                <a:gd name="connsiteX5" fmla="*/ 0 w 1858132"/>
                <a:gd name="connsiteY5" fmla="*/ 0 h 1858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58132" h="1858133">
                  <a:moveTo>
                    <a:pt x="0" y="0"/>
                  </a:moveTo>
                  <a:lnTo>
                    <a:pt x="162409" y="8201"/>
                  </a:lnTo>
                  <a:cubicBezTo>
                    <a:pt x="1052192" y="98563"/>
                    <a:pt x="1759569" y="805940"/>
                    <a:pt x="1849931" y="1695723"/>
                  </a:cubicBezTo>
                  <a:lnTo>
                    <a:pt x="1858132" y="1858133"/>
                  </a:lnTo>
                  <a:lnTo>
                    <a:pt x="0" y="1858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C5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B523524-BC7F-464E-A8E1-48090C9BAA2E}"/>
                </a:ext>
              </a:extLst>
            </p:cNvPr>
            <p:cNvSpPr txBox="1"/>
            <p:nvPr/>
          </p:nvSpPr>
          <p:spPr>
            <a:xfrm>
              <a:off x="6017698" y="2554845"/>
              <a:ext cx="18890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23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Tahoma" panose="020B0604030504040204" pitchFamily="34" charset="0"/>
                  <a:cs typeface="Arial" panose="020B0604020202020204" pitchFamily="34" charset="0"/>
                </a:rPr>
                <a:t>Hz. Musa (as)</a:t>
              </a:r>
              <a:endParaRPr kumimoji="0" lang="en-US" sz="23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F72F321-8593-43D3-A969-8F1140D3EE6F}"/>
              </a:ext>
            </a:extLst>
          </p:cNvPr>
          <p:cNvGrpSpPr/>
          <p:nvPr/>
        </p:nvGrpSpPr>
        <p:grpSpPr>
          <a:xfrm>
            <a:off x="3675919" y="4156891"/>
            <a:ext cx="1987878" cy="1858131"/>
            <a:chOff x="4206976" y="3398110"/>
            <a:chExt cx="1987878" cy="1858131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CF4195B-C84C-4D20-84BD-EFA34F77989A}"/>
                </a:ext>
              </a:extLst>
            </p:cNvPr>
            <p:cNvSpPr/>
            <p:nvPr/>
          </p:nvSpPr>
          <p:spPr>
            <a:xfrm>
              <a:off x="4206976" y="3398110"/>
              <a:ext cx="1858132" cy="1858131"/>
            </a:xfrm>
            <a:custGeom>
              <a:avLst/>
              <a:gdLst>
                <a:gd name="connsiteX0" fmla="*/ 0 w 1858132"/>
                <a:gd name="connsiteY0" fmla="*/ 0 h 1858131"/>
                <a:gd name="connsiteX1" fmla="*/ 1858132 w 1858132"/>
                <a:gd name="connsiteY1" fmla="*/ 0 h 1858131"/>
                <a:gd name="connsiteX2" fmla="*/ 1858132 w 1858132"/>
                <a:gd name="connsiteY2" fmla="*/ 1858131 h 1858131"/>
                <a:gd name="connsiteX3" fmla="*/ 1695723 w 1858132"/>
                <a:gd name="connsiteY3" fmla="*/ 1849930 h 1858131"/>
                <a:gd name="connsiteX4" fmla="*/ 8201 w 1858132"/>
                <a:gd name="connsiteY4" fmla="*/ 162408 h 1858131"/>
                <a:gd name="connsiteX5" fmla="*/ 0 w 1858132"/>
                <a:gd name="connsiteY5" fmla="*/ 0 h 1858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58132" h="1858131">
                  <a:moveTo>
                    <a:pt x="0" y="0"/>
                  </a:moveTo>
                  <a:lnTo>
                    <a:pt x="1858132" y="0"/>
                  </a:lnTo>
                  <a:lnTo>
                    <a:pt x="1858132" y="1858131"/>
                  </a:lnTo>
                  <a:lnTo>
                    <a:pt x="1695723" y="1849930"/>
                  </a:lnTo>
                  <a:cubicBezTo>
                    <a:pt x="805940" y="1759568"/>
                    <a:pt x="98563" y="1052191"/>
                    <a:pt x="8201" y="16240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7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8434B3A-3970-45CC-A2B2-BB26A8893588}"/>
                </a:ext>
              </a:extLst>
            </p:cNvPr>
            <p:cNvSpPr txBox="1"/>
            <p:nvPr/>
          </p:nvSpPr>
          <p:spPr>
            <a:xfrm>
              <a:off x="4305830" y="3857219"/>
              <a:ext cx="18890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tr-TR" sz="3200" dirty="0">
                  <a:solidFill>
                    <a:schemeClr val="bg1"/>
                  </a:solidFill>
                </a:rPr>
                <a:t>Yahudiler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w Cen MT" panose="020B0602020104020603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708346B-615A-4D47-B4D1-2E72634CE334}"/>
              </a:ext>
            </a:extLst>
          </p:cNvPr>
          <p:cNvGrpSpPr/>
          <p:nvPr/>
        </p:nvGrpSpPr>
        <p:grpSpPr>
          <a:xfrm>
            <a:off x="5478447" y="4156891"/>
            <a:ext cx="1987878" cy="1858131"/>
            <a:chOff x="5935362" y="3398110"/>
            <a:chExt cx="1987878" cy="1858131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C642EFA1-FECA-4C06-BAA1-C46C71D1C087}"/>
                </a:ext>
              </a:extLst>
            </p:cNvPr>
            <p:cNvSpPr/>
            <p:nvPr/>
          </p:nvSpPr>
          <p:spPr>
            <a:xfrm>
              <a:off x="6065108" y="3398110"/>
              <a:ext cx="1858132" cy="1858131"/>
            </a:xfrm>
            <a:custGeom>
              <a:avLst/>
              <a:gdLst>
                <a:gd name="connsiteX0" fmla="*/ 0 w 1858132"/>
                <a:gd name="connsiteY0" fmla="*/ 0 h 1858131"/>
                <a:gd name="connsiteX1" fmla="*/ 1858132 w 1858132"/>
                <a:gd name="connsiteY1" fmla="*/ 0 h 1858131"/>
                <a:gd name="connsiteX2" fmla="*/ 1849931 w 1858132"/>
                <a:gd name="connsiteY2" fmla="*/ 162408 h 1858131"/>
                <a:gd name="connsiteX3" fmla="*/ 162409 w 1858132"/>
                <a:gd name="connsiteY3" fmla="*/ 1849930 h 1858131"/>
                <a:gd name="connsiteX4" fmla="*/ 0 w 1858132"/>
                <a:gd name="connsiteY4" fmla="*/ 1858131 h 1858131"/>
                <a:gd name="connsiteX5" fmla="*/ 0 w 1858132"/>
                <a:gd name="connsiteY5" fmla="*/ 0 h 1858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58132" h="1858131">
                  <a:moveTo>
                    <a:pt x="0" y="0"/>
                  </a:moveTo>
                  <a:lnTo>
                    <a:pt x="1858132" y="0"/>
                  </a:lnTo>
                  <a:lnTo>
                    <a:pt x="1849931" y="162408"/>
                  </a:lnTo>
                  <a:cubicBezTo>
                    <a:pt x="1759569" y="1052191"/>
                    <a:pt x="1052192" y="1759568"/>
                    <a:pt x="162409" y="1849930"/>
                  </a:cubicBezTo>
                  <a:lnTo>
                    <a:pt x="0" y="18581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B4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402E0EC-79F7-49F4-821D-F9EB43B6B12E}"/>
                </a:ext>
              </a:extLst>
            </p:cNvPr>
            <p:cNvSpPr txBox="1"/>
            <p:nvPr/>
          </p:nvSpPr>
          <p:spPr>
            <a:xfrm>
              <a:off x="5935362" y="3865510"/>
              <a:ext cx="18890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2800" dirty="0" err="1">
                  <a:solidFill>
                    <a:schemeClr val="bg1"/>
                  </a:solidFill>
                </a:rPr>
                <a:t>Ahd</a:t>
              </a:r>
              <a:r>
                <a:rPr lang="tr-TR" sz="2800" dirty="0">
                  <a:solidFill>
                    <a:schemeClr val="bg1"/>
                  </a:solidFill>
                </a:rPr>
                <a:t>-i Atik</a:t>
              </a:r>
            </a:p>
          </p:txBody>
        </p:sp>
      </p:grpSp>
      <p:sp>
        <p:nvSpPr>
          <p:cNvPr id="16" name="Oval 15">
            <a:extLst>
              <a:ext uri="{FF2B5EF4-FFF2-40B4-BE49-F238E27FC236}">
                <a16:creationId xmlns:a16="http://schemas.microsoft.com/office/drawing/2014/main" id="{E4C296C8-5CBE-45A5-9E43-CBF23ACE811E}"/>
              </a:ext>
            </a:extLst>
          </p:cNvPr>
          <p:cNvSpPr/>
          <p:nvPr/>
        </p:nvSpPr>
        <p:spPr>
          <a:xfrm>
            <a:off x="492157" y="2814702"/>
            <a:ext cx="696684" cy="696684"/>
          </a:xfrm>
          <a:prstGeom prst="ellipse">
            <a:avLst/>
          </a:prstGeom>
          <a:solidFill>
            <a:srgbClr val="20A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643B493-7CC8-4B60-A972-01A46A6204CD}"/>
              </a:ext>
            </a:extLst>
          </p:cNvPr>
          <p:cNvSpPr txBox="1"/>
          <p:nvPr/>
        </p:nvSpPr>
        <p:spPr>
          <a:xfrm>
            <a:off x="1034320" y="2901434"/>
            <a:ext cx="26415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/>
              <a:t>Dili İbranicedir.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1475DB48-3E7D-4EE5-850F-8727F44E4416}"/>
              </a:ext>
            </a:extLst>
          </p:cNvPr>
          <p:cNvSpPr/>
          <p:nvPr/>
        </p:nvSpPr>
        <p:spPr>
          <a:xfrm>
            <a:off x="428055" y="4734926"/>
            <a:ext cx="696684" cy="696684"/>
          </a:xfrm>
          <a:prstGeom prst="ellipse">
            <a:avLst/>
          </a:prstGeom>
          <a:solidFill>
            <a:srgbClr val="F7AB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334EB73-3711-4B63-8DF0-144DB02D3F91}"/>
              </a:ext>
            </a:extLst>
          </p:cNvPr>
          <p:cNvSpPr txBox="1"/>
          <p:nvPr/>
        </p:nvSpPr>
        <p:spPr>
          <a:xfrm>
            <a:off x="1100616" y="4668120"/>
            <a:ext cx="26415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/>
              <a:t>Yahudilerin kutsal kitabıdır. </a:t>
            </a:r>
            <a:endParaRPr lang="tr-TR" sz="2400" dirty="0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4BEB8FE6-ED50-4D0B-AC03-8E074295E66A}"/>
              </a:ext>
            </a:extLst>
          </p:cNvPr>
          <p:cNvSpPr/>
          <p:nvPr/>
        </p:nvSpPr>
        <p:spPr>
          <a:xfrm>
            <a:off x="7859998" y="2773632"/>
            <a:ext cx="696684" cy="696684"/>
          </a:xfrm>
          <a:prstGeom prst="ellipse">
            <a:avLst/>
          </a:prstGeom>
          <a:solidFill>
            <a:srgbClr val="ABC5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D2A2B39-E46B-427D-8E9D-8772C9544FC6}"/>
              </a:ext>
            </a:extLst>
          </p:cNvPr>
          <p:cNvSpPr txBox="1"/>
          <p:nvPr/>
        </p:nvSpPr>
        <p:spPr>
          <a:xfrm>
            <a:off x="8556682" y="2950408"/>
            <a:ext cx="3877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ea typeface="+mn-ea"/>
                <a:cs typeface="+mn-cs"/>
              </a:rPr>
              <a:t>Hz.</a:t>
            </a:r>
            <a:r>
              <a:rPr kumimoji="0" lang="tr-TR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ea typeface="+mn-ea"/>
                <a:cs typeface="+mn-cs"/>
              </a:rPr>
              <a:t> Musa’ya gönderilmiştir</a:t>
            </a:r>
            <a:r>
              <a:rPr kumimoji="0" lang="tr-TR" sz="2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Montserrat" panose="02000505000000020004" pitchFamily="2" charset="0"/>
                <a:ea typeface="+mn-ea"/>
                <a:cs typeface="+mn-cs"/>
              </a:rPr>
              <a:t>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Montserrat" panose="02000505000000020004" pitchFamily="2" charset="0"/>
              <a:ea typeface="+mn-ea"/>
              <a:cs typeface="+mn-cs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1686267D-A7D5-4460-8289-D9349F14CC16}"/>
              </a:ext>
            </a:extLst>
          </p:cNvPr>
          <p:cNvSpPr/>
          <p:nvPr/>
        </p:nvSpPr>
        <p:spPr>
          <a:xfrm>
            <a:off x="7864026" y="4668120"/>
            <a:ext cx="696684" cy="696684"/>
          </a:xfrm>
          <a:prstGeom prst="ellipse">
            <a:avLst/>
          </a:prstGeom>
          <a:solidFill>
            <a:srgbClr val="CB4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4800" dirty="0">
                <a:solidFill>
                  <a:prstClr val="white"/>
                </a:solidFill>
                <a:latin typeface="Calibri" panose="020F0502020204030204"/>
              </a:rPr>
              <a:t>3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4D145DC-89B5-4073-B07A-C1EB25E18967}"/>
              </a:ext>
            </a:extLst>
          </p:cNvPr>
          <p:cNvSpPr txBox="1"/>
          <p:nvPr/>
        </p:nvSpPr>
        <p:spPr>
          <a:xfrm>
            <a:off x="8556682" y="4641403"/>
            <a:ext cx="43715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Tevrat’a </a:t>
            </a:r>
            <a:r>
              <a:rPr lang="tr-TR" sz="2400" dirty="0" err="1" smtClean="0"/>
              <a:t>Ahd</a:t>
            </a:r>
            <a:r>
              <a:rPr lang="tr-TR" sz="2400" dirty="0" smtClean="0"/>
              <a:t>-i Atik (Eski </a:t>
            </a:r>
            <a:r>
              <a:rPr lang="tr-TR" sz="2400" dirty="0"/>
              <a:t>Sözleşme) de denilmektedir. 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6F23DC3-2ACE-4CE7-9835-63DDBBB5DD67}"/>
              </a:ext>
            </a:extLst>
          </p:cNvPr>
          <p:cNvSpPr txBox="1"/>
          <p:nvPr/>
        </p:nvSpPr>
        <p:spPr>
          <a:xfrm>
            <a:off x="1888669" y="968225"/>
            <a:ext cx="73442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Montserrat" panose="02000505000000020004" pitchFamily="2" charset="0"/>
                <a:ea typeface="+mn-ea"/>
                <a:cs typeface="+mn-cs"/>
              </a:rPr>
              <a:t>Tevrat’ın Özellikleri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Montserrat" panose="02000505000000020004" pitchFamily="2" charset="0"/>
              <a:ea typeface="+mn-ea"/>
              <a:cs typeface="+mn-cs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D05E3D1-C7DD-474E-870D-CAC77DB15E91}"/>
              </a:ext>
            </a:extLst>
          </p:cNvPr>
          <p:cNvSpPr txBox="1"/>
          <p:nvPr/>
        </p:nvSpPr>
        <p:spPr>
          <a:xfrm>
            <a:off x="2068285" y="879268"/>
            <a:ext cx="81715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Montserrat" panose="02000505000000020004" pitchFamily="2" charset="0"/>
              <a:ea typeface="+mn-ea"/>
              <a:cs typeface="+mn-cs"/>
            </a:endParaRPr>
          </a:p>
        </p:txBody>
      </p:sp>
      <p:cxnSp>
        <p:nvCxnSpPr>
          <p:cNvPr id="7" name="Dirsek Bağlayıcısı 6"/>
          <p:cNvCxnSpPr/>
          <p:nvPr/>
        </p:nvCxnSpPr>
        <p:spPr>
          <a:xfrm>
            <a:off x="5969687" y="2339088"/>
            <a:ext cx="2238653" cy="323548"/>
          </a:xfrm>
          <a:prstGeom prst="bentConnector3">
            <a:avLst>
              <a:gd name="adj1" fmla="val 100236"/>
            </a:avLst>
          </a:prstGeom>
          <a:ln w="28575">
            <a:solidFill>
              <a:srgbClr val="ABC57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Dirsek Bağlayıcısı 46"/>
          <p:cNvCxnSpPr/>
          <p:nvPr/>
        </p:nvCxnSpPr>
        <p:spPr>
          <a:xfrm flipV="1">
            <a:off x="5979916" y="5494300"/>
            <a:ext cx="2228424" cy="374149"/>
          </a:xfrm>
          <a:prstGeom prst="bentConnector3">
            <a:avLst>
              <a:gd name="adj1" fmla="val 99995"/>
            </a:avLst>
          </a:prstGeom>
          <a:ln w="28575">
            <a:solidFill>
              <a:srgbClr val="CB4D3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Dirsek Bağlayıcısı 55"/>
          <p:cNvCxnSpPr/>
          <p:nvPr/>
        </p:nvCxnSpPr>
        <p:spPr>
          <a:xfrm rot="10800000" flipV="1">
            <a:off x="840499" y="2395761"/>
            <a:ext cx="4025678" cy="363623"/>
          </a:xfrm>
          <a:prstGeom prst="bentConnector3">
            <a:avLst>
              <a:gd name="adj1" fmla="val 100128"/>
            </a:avLst>
          </a:prstGeom>
          <a:ln w="28575">
            <a:solidFill>
              <a:srgbClr val="20AE9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Dirsek Bağlayıcısı 62"/>
          <p:cNvCxnSpPr/>
          <p:nvPr/>
        </p:nvCxnSpPr>
        <p:spPr>
          <a:xfrm rot="10800000">
            <a:off x="750066" y="5494301"/>
            <a:ext cx="4460427" cy="374148"/>
          </a:xfrm>
          <a:prstGeom prst="bentConnector3">
            <a:avLst>
              <a:gd name="adj1" fmla="val 100190"/>
            </a:avLst>
          </a:prstGeom>
          <a:ln w="28575">
            <a:solidFill>
              <a:srgbClr val="F7AB3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TEVRAT ile ilgili gÃ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8193" y="34890"/>
            <a:ext cx="2343807" cy="2827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4022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7" grpId="0"/>
      <p:bldP spid="28" grpId="0" animBg="1"/>
      <p:bldP spid="30" grpId="0"/>
      <p:bldP spid="31" grpId="0" animBg="1"/>
      <p:bldP spid="33" grpId="0"/>
      <p:bldP spid="34" grpId="0" animBg="1"/>
      <p:bldP spid="36" grpId="0"/>
      <p:bldP spid="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tx2">
                <a:lumMod val="40000"/>
                <a:lumOff val="60000"/>
              </a:schemeClr>
            </a:gs>
            <a:gs pos="0">
              <a:schemeClr val="bg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A2347291-E14A-4C41-ADE2-84F01D888DC0}"/>
              </a:ext>
            </a:extLst>
          </p:cNvPr>
          <p:cNvSpPr txBox="1"/>
          <p:nvPr/>
        </p:nvSpPr>
        <p:spPr>
          <a:xfrm>
            <a:off x="157280" y="3032161"/>
            <a:ext cx="471126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w Cen MT" panose="020B0602020104020603" pitchFamily="34" charset="0"/>
              </a:rPr>
              <a:t>Özellikleri</a:t>
            </a:r>
            <a:endParaRPr lang="en-US" sz="6600" b="1" dirty="0">
              <a:solidFill>
                <a:schemeClr val="tx1">
                  <a:lumMod val="75000"/>
                  <a:lumOff val="25000"/>
                </a:schemeClr>
              </a:solidFill>
              <a:latin typeface="Tw Cen MT" panose="020B0602020104020603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FFBF42E-478C-47F4-8769-C5FC79FE1DE1}"/>
              </a:ext>
            </a:extLst>
          </p:cNvPr>
          <p:cNvSpPr/>
          <p:nvPr/>
        </p:nvSpPr>
        <p:spPr>
          <a:xfrm>
            <a:off x="4533336" y="3140218"/>
            <a:ext cx="6933450" cy="1814102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2" algn="ctr"/>
            <a:r>
              <a:rPr lang="tr-TR" sz="2800" dirty="0" smtClean="0"/>
              <a:t>Tevrat’ın içinde</a:t>
            </a:r>
            <a:r>
              <a:rPr lang="tr-TR" sz="2800" dirty="0"/>
              <a:t>, </a:t>
            </a:r>
            <a:r>
              <a:rPr lang="tr-TR" sz="2800" b="1" dirty="0" err="1">
                <a:solidFill>
                  <a:srgbClr val="C00000"/>
                </a:solidFill>
              </a:rPr>
              <a:t>Mezmurlar</a:t>
            </a:r>
            <a:r>
              <a:rPr lang="tr-TR" sz="2800" dirty="0"/>
              <a:t> adıyla ayrı bir </a:t>
            </a:r>
            <a:r>
              <a:rPr lang="tr-TR" sz="2800" dirty="0" smtClean="0"/>
              <a:t>bölümün adıdır.</a:t>
            </a:r>
            <a:endParaRPr lang="tr-TR" sz="2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A190EE7-CF11-43A9-A5FA-A9EBF0755B25}"/>
              </a:ext>
            </a:extLst>
          </p:cNvPr>
          <p:cNvSpPr txBox="1"/>
          <p:nvPr/>
        </p:nvSpPr>
        <p:spPr>
          <a:xfrm>
            <a:off x="379609" y="2217998"/>
            <a:ext cx="38552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w Cen MT" panose="020B0602020104020603" pitchFamily="34" charset="0"/>
              </a:rPr>
              <a:t>Zebur’un</a:t>
            </a:r>
            <a:endParaRPr lang="en-US" sz="6600" b="1" dirty="0">
              <a:solidFill>
                <a:schemeClr val="tx1">
                  <a:lumMod val="75000"/>
                  <a:lumOff val="25000"/>
                </a:schemeClr>
              </a:solidFill>
              <a:latin typeface="Tw Cen MT" panose="020B0602020104020603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96D9D43-350F-446C-A1B2-825F4963AFFC}"/>
              </a:ext>
            </a:extLst>
          </p:cNvPr>
          <p:cNvSpPr/>
          <p:nvPr/>
        </p:nvSpPr>
        <p:spPr>
          <a:xfrm>
            <a:off x="3815253" y="1860996"/>
            <a:ext cx="6180083" cy="1292985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4" algn="ctr"/>
            <a:r>
              <a:rPr lang="tr-TR" sz="2800" dirty="0" smtClean="0"/>
              <a:t>Tevrat </a:t>
            </a:r>
            <a:r>
              <a:rPr lang="tr-TR" sz="2800" dirty="0"/>
              <a:t>gibi Zebur da </a:t>
            </a:r>
            <a:r>
              <a:rPr lang="tr-TR" sz="2800" b="1" dirty="0">
                <a:solidFill>
                  <a:srgbClr val="C00000"/>
                </a:solidFill>
              </a:rPr>
              <a:t>Yahudilerin</a:t>
            </a:r>
            <a:r>
              <a:rPr lang="tr-TR" sz="2800" dirty="0"/>
              <a:t> kutsal kitabıdır.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4051ABA-04D7-4D17-A46A-7024066DA1AF}"/>
              </a:ext>
            </a:extLst>
          </p:cNvPr>
          <p:cNvCxnSpPr>
            <a:cxnSpLocks/>
          </p:cNvCxnSpPr>
          <p:nvPr/>
        </p:nvCxnSpPr>
        <p:spPr>
          <a:xfrm>
            <a:off x="1723496" y="1375222"/>
            <a:ext cx="3855308" cy="0"/>
          </a:xfrm>
          <a:prstGeom prst="line">
            <a:avLst/>
          </a:prstGeom>
          <a:ln w="152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F188DB2-A583-4125-A1C8-A0E1B9AE2E35}"/>
              </a:ext>
            </a:extLst>
          </p:cNvPr>
          <p:cNvCxnSpPr>
            <a:cxnSpLocks/>
          </p:cNvCxnSpPr>
          <p:nvPr/>
        </p:nvCxnSpPr>
        <p:spPr>
          <a:xfrm rot="5400000">
            <a:off x="3574521" y="3302876"/>
            <a:ext cx="3855308" cy="0"/>
          </a:xfrm>
          <a:prstGeom prst="line">
            <a:avLst/>
          </a:prstGeom>
          <a:ln w="152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848A8EE-6B05-4B73-88E5-ACADE64F49E6}"/>
              </a:ext>
            </a:extLst>
          </p:cNvPr>
          <p:cNvCxnSpPr>
            <a:cxnSpLocks/>
          </p:cNvCxnSpPr>
          <p:nvPr/>
        </p:nvCxnSpPr>
        <p:spPr>
          <a:xfrm>
            <a:off x="1723496" y="5159822"/>
            <a:ext cx="3855308" cy="0"/>
          </a:xfrm>
          <a:prstGeom prst="line">
            <a:avLst/>
          </a:prstGeom>
          <a:ln w="152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590B1C1-9717-44CD-9713-093B4CA349A1}"/>
              </a:ext>
            </a:extLst>
          </p:cNvPr>
          <p:cNvCxnSpPr>
            <a:cxnSpLocks/>
          </p:cNvCxnSpPr>
          <p:nvPr/>
        </p:nvCxnSpPr>
        <p:spPr>
          <a:xfrm>
            <a:off x="1793775" y="4140157"/>
            <a:ext cx="0" cy="1090373"/>
          </a:xfrm>
          <a:prstGeom prst="line">
            <a:avLst/>
          </a:prstGeom>
          <a:ln w="152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6333020-CB81-452F-9BE2-B43C85797E36}"/>
              </a:ext>
            </a:extLst>
          </p:cNvPr>
          <p:cNvCxnSpPr>
            <a:cxnSpLocks/>
          </p:cNvCxnSpPr>
          <p:nvPr/>
        </p:nvCxnSpPr>
        <p:spPr>
          <a:xfrm>
            <a:off x="1793775" y="1375222"/>
            <a:ext cx="0" cy="1103309"/>
          </a:xfrm>
          <a:prstGeom prst="line">
            <a:avLst/>
          </a:prstGeom>
          <a:ln w="152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8274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25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 animBg="1"/>
      <p:bldP spid="15" grpId="0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E1C18116-B962-4353-87AA-099D4914CEED}"/>
              </a:ext>
            </a:extLst>
          </p:cNvPr>
          <p:cNvGrpSpPr/>
          <p:nvPr/>
        </p:nvGrpSpPr>
        <p:grpSpPr>
          <a:xfrm>
            <a:off x="3675919" y="2224616"/>
            <a:ext cx="1987878" cy="1858133"/>
            <a:chOff x="4206976" y="1539977"/>
            <a:chExt cx="1987878" cy="1858133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FD00FEAF-E626-480B-986B-7EA23BDEE4DF}"/>
                </a:ext>
              </a:extLst>
            </p:cNvPr>
            <p:cNvSpPr/>
            <p:nvPr/>
          </p:nvSpPr>
          <p:spPr>
            <a:xfrm>
              <a:off x="4206976" y="1539977"/>
              <a:ext cx="1858132" cy="1858133"/>
            </a:xfrm>
            <a:custGeom>
              <a:avLst/>
              <a:gdLst>
                <a:gd name="connsiteX0" fmla="*/ 1858132 w 1858132"/>
                <a:gd name="connsiteY0" fmla="*/ 0 h 1858133"/>
                <a:gd name="connsiteX1" fmla="*/ 1858132 w 1858132"/>
                <a:gd name="connsiteY1" fmla="*/ 1858133 h 1858133"/>
                <a:gd name="connsiteX2" fmla="*/ 0 w 1858132"/>
                <a:gd name="connsiteY2" fmla="*/ 1858133 h 1858133"/>
                <a:gd name="connsiteX3" fmla="*/ 8201 w 1858132"/>
                <a:gd name="connsiteY3" fmla="*/ 1695723 h 1858133"/>
                <a:gd name="connsiteX4" fmla="*/ 1695723 w 1858132"/>
                <a:gd name="connsiteY4" fmla="*/ 8201 h 1858133"/>
                <a:gd name="connsiteX5" fmla="*/ 1858132 w 1858132"/>
                <a:gd name="connsiteY5" fmla="*/ 0 h 1858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58132" h="1858133">
                  <a:moveTo>
                    <a:pt x="1858132" y="0"/>
                  </a:moveTo>
                  <a:lnTo>
                    <a:pt x="1858132" y="1858133"/>
                  </a:lnTo>
                  <a:lnTo>
                    <a:pt x="0" y="1858133"/>
                  </a:lnTo>
                  <a:lnTo>
                    <a:pt x="8201" y="1695723"/>
                  </a:lnTo>
                  <a:cubicBezTo>
                    <a:pt x="98563" y="805940"/>
                    <a:pt x="805940" y="98563"/>
                    <a:pt x="1695723" y="8201"/>
                  </a:cubicBezTo>
                  <a:lnTo>
                    <a:pt x="1858132" y="0"/>
                  </a:lnTo>
                  <a:close/>
                </a:path>
              </a:pathLst>
            </a:custGeom>
            <a:solidFill>
              <a:srgbClr val="20AE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1D94B2C-CB8C-45BF-8861-AEA36380D936}"/>
                </a:ext>
              </a:extLst>
            </p:cNvPr>
            <p:cNvSpPr txBox="1"/>
            <p:nvPr/>
          </p:nvSpPr>
          <p:spPr>
            <a:xfrm>
              <a:off x="4305830" y="2469043"/>
              <a:ext cx="18890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tr-TR" sz="3200" dirty="0" smtClean="0">
                  <a:solidFill>
                    <a:schemeClr val="bg1"/>
                  </a:solidFill>
                </a:rPr>
                <a:t>Dört İncil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w Cen MT" panose="020B0602020104020603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18C60E4-02FA-43A7-86BC-8E33E5033E40}"/>
              </a:ext>
            </a:extLst>
          </p:cNvPr>
          <p:cNvGrpSpPr/>
          <p:nvPr/>
        </p:nvGrpSpPr>
        <p:grpSpPr>
          <a:xfrm>
            <a:off x="5560783" y="2224616"/>
            <a:ext cx="1905542" cy="1858133"/>
            <a:chOff x="6017698" y="1539977"/>
            <a:chExt cx="1905542" cy="1858133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4D5084EA-3744-471F-B70C-263650789939}"/>
                </a:ext>
              </a:extLst>
            </p:cNvPr>
            <p:cNvSpPr/>
            <p:nvPr/>
          </p:nvSpPr>
          <p:spPr>
            <a:xfrm>
              <a:off x="6065108" y="1539977"/>
              <a:ext cx="1858132" cy="1858133"/>
            </a:xfrm>
            <a:custGeom>
              <a:avLst/>
              <a:gdLst>
                <a:gd name="connsiteX0" fmla="*/ 0 w 1858132"/>
                <a:gd name="connsiteY0" fmla="*/ 0 h 1858133"/>
                <a:gd name="connsiteX1" fmla="*/ 162409 w 1858132"/>
                <a:gd name="connsiteY1" fmla="*/ 8201 h 1858133"/>
                <a:gd name="connsiteX2" fmla="*/ 1849931 w 1858132"/>
                <a:gd name="connsiteY2" fmla="*/ 1695723 h 1858133"/>
                <a:gd name="connsiteX3" fmla="*/ 1858132 w 1858132"/>
                <a:gd name="connsiteY3" fmla="*/ 1858133 h 1858133"/>
                <a:gd name="connsiteX4" fmla="*/ 0 w 1858132"/>
                <a:gd name="connsiteY4" fmla="*/ 1858133 h 1858133"/>
                <a:gd name="connsiteX5" fmla="*/ 0 w 1858132"/>
                <a:gd name="connsiteY5" fmla="*/ 0 h 1858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58132" h="1858133">
                  <a:moveTo>
                    <a:pt x="0" y="0"/>
                  </a:moveTo>
                  <a:lnTo>
                    <a:pt x="162409" y="8201"/>
                  </a:lnTo>
                  <a:cubicBezTo>
                    <a:pt x="1052192" y="98563"/>
                    <a:pt x="1759569" y="805940"/>
                    <a:pt x="1849931" y="1695723"/>
                  </a:cubicBezTo>
                  <a:lnTo>
                    <a:pt x="1858132" y="1858133"/>
                  </a:lnTo>
                  <a:lnTo>
                    <a:pt x="0" y="1858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C5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B523524-BC7F-464E-A8E1-48090C9BAA2E}"/>
                </a:ext>
              </a:extLst>
            </p:cNvPr>
            <p:cNvSpPr txBox="1"/>
            <p:nvPr/>
          </p:nvSpPr>
          <p:spPr>
            <a:xfrm>
              <a:off x="6017698" y="2554845"/>
              <a:ext cx="18890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23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Tahoma" panose="020B0604030504040204" pitchFamily="34" charset="0"/>
                  <a:cs typeface="Arial" panose="020B0604020202020204" pitchFamily="34" charset="0"/>
                </a:rPr>
                <a:t>Hz. İsa (as)</a:t>
              </a:r>
              <a:endParaRPr kumimoji="0" lang="en-US" sz="23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F72F321-8593-43D3-A969-8F1140D3EE6F}"/>
              </a:ext>
            </a:extLst>
          </p:cNvPr>
          <p:cNvGrpSpPr/>
          <p:nvPr/>
        </p:nvGrpSpPr>
        <p:grpSpPr>
          <a:xfrm>
            <a:off x="3675919" y="4156891"/>
            <a:ext cx="1962372" cy="1858131"/>
            <a:chOff x="4206976" y="3398110"/>
            <a:chExt cx="1962372" cy="1858131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CF4195B-C84C-4D20-84BD-EFA34F77989A}"/>
                </a:ext>
              </a:extLst>
            </p:cNvPr>
            <p:cNvSpPr/>
            <p:nvPr/>
          </p:nvSpPr>
          <p:spPr>
            <a:xfrm>
              <a:off x="4206976" y="3398110"/>
              <a:ext cx="1858132" cy="1858131"/>
            </a:xfrm>
            <a:custGeom>
              <a:avLst/>
              <a:gdLst>
                <a:gd name="connsiteX0" fmla="*/ 0 w 1858132"/>
                <a:gd name="connsiteY0" fmla="*/ 0 h 1858131"/>
                <a:gd name="connsiteX1" fmla="*/ 1858132 w 1858132"/>
                <a:gd name="connsiteY1" fmla="*/ 0 h 1858131"/>
                <a:gd name="connsiteX2" fmla="*/ 1858132 w 1858132"/>
                <a:gd name="connsiteY2" fmla="*/ 1858131 h 1858131"/>
                <a:gd name="connsiteX3" fmla="*/ 1695723 w 1858132"/>
                <a:gd name="connsiteY3" fmla="*/ 1849930 h 1858131"/>
                <a:gd name="connsiteX4" fmla="*/ 8201 w 1858132"/>
                <a:gd name="connsiteY4" fmla="*/ 162408 h 1858131"/>
                <a:gd name="connsiteX5" fmla="*/ 0 w 1858132"/>
                <a:gd name="connsiteY5" fmla="*/ 0 h 1858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58132" h="1858131">
                  <a:moveTo>
                    <a:pt x="0" y="0"/>
                  </a:moveTo>
                  <a:lnTo>
                    <a:pt x="1858132" y="0"/>
                  </a:lnTo>
                  <a:lnTo>
                    <a:pt x="1858132" y="1858131"/>
                  </a:lnTo>
                  <a:lnTo>
                    <a:pt x="1695723" y="1849930"/>
                  </a:lnTo>
                  <a:cubicBezTo>
                    <a:pt x="805940" y="1759568"/>
                    <a:pt x="98563" y="1052191"/>
                    <a:pt x="8201" y="16240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7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8434B3A-3970-45CC-A2B2-BB26A8893588}"/>
                </a:ext>
              </a:extLst>
            </p:cNvPr>
            <p:cNvSpPr txBox="1"/>
            <p:nvPr/>
          </p:nvSpPr>
          <p:spPr>
            <a:xfrm>
              <a:off x="4280324" y="3818113"/>
              <a:ext cx="18890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tr-TR" sz="2400" b="1" dirty="0">
                  <a:solidFill>
                    <a:schemeClr val="bg1"/>
                  </a:solidFill>
                </a:rPr>
                <a:t>Hristiyanların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w Cen MT" panose="020B0602020104020603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708346B-615A-4D47-B4D1-2E72634CE334}"/>
              </a:ext>
            </a:extLst>
          </p:cNvPr>
          <p:cNvGrpSpPr/>
          <p:nvPr/>
        </p:nvGrpSpPr>
        <p:grpSpPr>
          <a:xfrm>
            <a:off x="5608193" y="4156891"/>
            <a:ext cx="1932274" cy="1858131"/>
            <a:chOff x="6065108" y="3398110"/>
            <a:chExt cx="1932274" cy="1858131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C642EFA1-FECA-4C06-BAA1-C46C71D1C087}"/>
                </a:ext>
              </a:extLst>
            </p:cNvPr>
            <p:cNvSpPr/>
            <p:nvPr/>
          </p:nvSpPr>
          <p:spPr>
            <a:xfrm>
              <a:off x="6065108" y="3398110"/>
              <a:ext cx="1858132" cy="1858131"/>
            </a:xfrm>
            <a:custGeom>
              <a:avLst/>
              <a:gdLst>
                <a:gd name="connsiteX0" fmla="*/ 0 w 1858132"/>
                <a:gd name="connsiteY0" fmla="*/ 0 h 1858131"/>
                <a:gd name="connsiteX1" fmla="*/ 1858132 w 1858132"/>
                <a:gd name="connsiteY1" fmla="*/ 0 h 1858131"/>
                <a:gd name="connsiteX2" fmla="*/ 1849931 w 1858132"/>
                <a:gd name="connsiteY2" fmla="*/ 162408 h 1858131"/>
                <a:gd name="connsiteX3" fmla="*/ 162409 w 1858132"/>
                <a:gd name="connsiteY3" fmla="*/ 1849930 h 1858131"/>
                <a:gd name="connsiteX4" fmla="*/ 0 w 1858132"/>
                <a:gd name="connsiteY4" fmla="*/ 1858131 h 1858131"/>
                <a:gd name="connsiteX5" fmla="*/ 0 w 1858132"/>
                <a:gd name="connsiteY5" fmla="*/ 0 h 1858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58132" h="1858131">
                  <a:moveTo>
                    <a:pt x="0" y="0"/>
                  </a:moveTo>
                  <a:lnTo>
                    <a:pt x="1858132" y="0"/>
                  </a:lnTo>
                  <a:lnTo>
                    <a:pt x="1849931" y="162408"/>
                  </a:lnTo>
                  <a:cubicBezTo>
                    <a:pt x="1759569" y="1052191"/>
                    <a:pt x="1052192" y="1759568"/>
                    <a:pt x="162409" y="1849930"/>
                  </a:cubicBezTo>
                  <a:lnTo>
                    <a:pt x="0" y="18581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B4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402E0EC-79F7-49F4-821D-F9EB43B6B12E}"/>
                </a:ext>
              </a:extLst>
            </p:cNvPr>
            <p:cNvSpPr txBox="1"/>
            <p:nvPr/>
          </p:nvSpPr>
          <p:spPr>
            <a:xfrm>
              <a:off x="6108358" y="3877171"/>
              <a:ext cx="18890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400" dirty="0" err="1">
                  <a:solidFill>
                    <a:schemeClr val="bg1"/>
                  </a:solidFill>
                </a:rPr>
                <a:t>Ahd</a:t>
              </a:r>
              <a:r>
                <a:rPr lang="tr-TR" sz="2400" dirty="0">
                  <a:solidFill>
                    <a:schemeClr val="bg1"/>
                  </a:solidFill>
                </a:rPr>
                <a:t>-i </a:t>
              </a:r>
              <a:r>
                <a:rPr lang="tr-TR" sz="2400" dirty="0" err="1">
                  <a:solidFill>
                    <a:schemeClr val="bg1"/>
                  </a:solidFill>
                </a:rPr>
                <a:t>Cedid</a:t>
              </a:r>
              <a:endParaRPr lang="tr-TR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16" name="Oval 15">
            <a:extLst>
              <a:ext uri="{FF2B5EF4-FFF2-40B4-BE49-F238E27FC236}">
                <a16:creationId xmlns:a16="http://schemas.microsoft.com/office/drawing/2014/main" id="{E4C296C8-5CBE-45A5-9E43-CBF23ACE811E}"/>
              </a:ext>
            </a:extLst>
          </p:cNvPr>
          <p:cNvSpPr/>
          <p:nvPr/>
        </p:nvSpPr>
        <p:spPr>
          <a:xfrm>
            <a:off x="492157" y="2814702"/>
            <a:ext cx="696684" cy="696684"/>
          </a:xfrm>
          <a:prstGeom prst="ellipse">
            <a:avLst/>
          </a:prstGeom>
          <a:solidFill>
            <a:srgbClr val="20A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643B493-7CC8-4B60-A972-01A46A6204CD}"/>
              </a:ext>
            </a:extLst>
          </p:cNvPr>
          <p:cNvSpPr txBox="1"/>
          <p:nvPr/>
        </p:nvSpPr>
        <p:spPr>
          <a:xfrm>
            <a:off x="1137456" y="2608929"/>
            <a:ext cx="29646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Matta, </a:t>
            </a:r>
            <a:r>
              <a:rPr lang="tr-TR" sz="2400" dirty="0" err="1"/>
              <a:t>Markos</a:t>
            </a:r>
            <a:r>
              <a:rPr lang="tr-TR" sz="2400" dirty="0"/>
              <a:t>, Luka ve </a:t>
            </a:r>
            <a:r>
              <a:rPr lang="tr-TR" sz="2400" dirty="0" err="1"/>
              <a:t>Yuhanna</a:t>
            </a:r>
            <a:r>
              <a:rPr lang="tr-TR" sz="2400" dirty="0"/>
              <a:t> adında dört İncil vardır.</a:t>
            </a:r>
            <a:endParaRPr lang="tr-TR" sz="3600" dirty="0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1475DB48-3E7D-4EE5-850F-8727F44E4416}"/>
              </a:ext>
            </a:extLst>
          </p:cNvPr>
          <p:cNvSpPr/>
          <p:nvPr/>
        </p:nvSpPr>
        <p:spPr>
          <a:xfrm>
            <a:off x="428055" y="4734926"/>
            <a:ext cx="696684" cy="696684"/>
          </a:xfrm>
          <a:prstGeom prst="ellipse">
            <a:avLst/>
          </a:prstGeom>
          <a:solidFill>
            <a:srgbClr val="F7AB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334EB73-3711-4B63-8DF0-144DB02D3F91}"/>
              </a:ext>
            </a:extLst>
          </p:cNvPr>
          <p:cNvSpPr txBox="1"/>
          <p:nvPr/>
        </p:nvSpPr>
        <p:spPr>
          <a:xfrm>
            <a:off x="1160203" y="4647695"/>
            <a:ext cx="26415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/>
              <a:t>Hristiyanların</a:t>
            </a:r>
            <a:r>
              <a:rPr lang="tr-TR" sz="2800" dirty="0" smtClean="0"/>
              <a:t> </a:t>
            </a:r>
            <a:r>
              <a:rPr lang="tr-TR" sz="2800" dirty="0"/>
              <a:t>kutsal kitabıdır. </a:t>
            </a:r>
            <a:endParaRPr lang="tr-TR" sz="2400" dirty="0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4BEB8FE6-ED50-4D0B-AC03-8E074295E66A}"/>
              </a:ext>
            </a:extLst>
          </p:cNvPr>
          <p:cNvSpPr/>
          <p:nvPr/>
        </p:nvSpPr>
        <p:spPr>
          <a:xfrm>
            <a:off x="7859998" y="2773632"/>
            <a:ext cx="696684" cy="696684"/>
          </a:xfrm>
          <a:prstGeom prst="ellipse">
            <a:avLst/>
          </a:prstGeom>
          <a:solidFill>
            <a:srgbClr val="ABC5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D2A2B39-E46B-427D-8E9D-8772C9544FC6}"/>
              </a:ext>
            </a:extLst>
          </p:cNvPr>
          <p:cNvSpPr txBox="1"/>
          <p:nvPr/>
        </p:nvSpPr>
        <p:spPr>
          <a:xfrm>
            <a:off x="8556682" y="2950408"/>
            <a:ext cx="3877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ea typeface="+mn-ea"/>
                <a:cs typeface="+mn-cs"/>
              </a:rPr>
              <a:t>Hz.</a:t>
            </a:r>
            <a:r>
              <a:rPr kumimoji="0" lang="tr-TR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lang="tr-TR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İsa</a:t>
            </a:r>
            <a:r>
              <a:rPr kumimoji="0" lang="tr-TR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ea typeface="+mn-ea"/>
                <a:cs typeface="+mn-cs"/>
              </a:rPr>
              <a:t>’ya gönderilmiştir</a:t>
            </a:r>
            <a:r>
              <a:rPr kumimoji="0" lang="tr-TR" sz="2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Montserrat" panose="02000505000000020004" pitchFamily="2" charset="0"/>
                <a:ea typeface="+mn-ea"/>
                <a:cs typeface="+mn-cs"/>
              </a:rPr>
              <a:t>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Montserrat" panose="02000505000000020004" pitchFamily="2" charset="0"/>
              <a:ea typeface="+mn-ea"/>
              <a:cs typeface="+mn-cs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1686267D-A7D5-4460-8289-D9349F14CC16}"/>
              </a:ext>
            </a:extLst>
          </p:cNvPr>
          <p:cNvSpPr/>
          <p:nvPr/>
        </p:nvSpPr>
        <p:spPr>
          <a:xfrm>
            <a:off x="7864026" y="4668120"/>
            <a:ext cx="696684" cy="696684"/>
          </a:xfrm>
          <a:prstGeom prst="ellipse">
            <a:avLst/>
          </a:prstGeom>
          <a:solidFill>
            <a:srgbClr val="CB4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4800" dirty="0">
                <a:solidFill>
                  <a:prstClr val="white"/>
                </a:solidFill>
                <a:latin typeface="Calibri" panose="020F0502020204030204"/>
              </a:rPr>
              <a:t>3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4D145DC-89B5-4073-B07A-C1EB25E18967}"/>
              </a:ext>
            </a:extLst>
          </p:cNvPr>
          <p:cNvSpPr txBox="1"/>
          <p:nvPr/>
        </p:nvSpPr>
        <p:spPr>
          <a:xfrm>
            <a:off x="8556682" y="4600613"/>
            <a:ext cx="43715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 İncil’e</a:t>
            </a:r>
            <a:r>
              <a:rPr lang="tr-TR" sz="2400" dirty="0"/>
              <a:t>, </a:t>
            </a:r>
            <a:r>
              <a:rPr lang="tr-TR" sz="2400" dirty="0" err="1"/>
              <a:t>Ahd</a:t>
            </a:r>
            <a:r>
              <a:rPr lang="tr-TR" sz="2400" dirty="0"/>
              <a:t>-i </a:t>
            </a:r>
            <a:r>
              <a:rPr lang="tr-TR" sz="2400" dirty="0" err="1"/>
              <a:t>Cedid</a:t>
            </a:r>
            <a:endParaRPr lang="tr-TR" sz="2400" dirty="0"/>
          </a:p>
          <a:p>
            <a:r>
              <a:rPr lang="tr-TR" sz="2400" dirty="0"/>
              <a:t>(Yeni Sözleşme) de denir.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6F23DC3-2ACE-4CE7-9835-63DDBBB5DD67}"/>
              </a:ext>
            </a:extLst>
          </p:cNvPr>
          <p:cNvSpPr txBox="1"/>
          <p:nvPr/>
        </p:nvSpPr>
        <p:spPr>
          <a:xfrm>
            <a:off x="1888669" y="968225"/>
            <a:ext cx="73442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Montserrat" panose="02000505000000020004" pitchFamily="2" charset="0"/>
                <a:ea typeface="+mn-ea"/>
                <a:cs typeface="+mn-cs"/>
              </a:rPr>
              <a:t>İncil'in Özellikleri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Montserrat" panose="02000505000000020004" pitchFamily="2" charset="0"/>
              <a:ea typeface="+mn-ea"/>
              <a:cs typeface="+mn-cs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D05E3D1-C7DD-474E-870D-CAC77DB15E91}"/>
              </a:ext>
            </a:extLst>
          </p:cNvPr>
          <p:cNvSpPr txBox="1"/>
          <p:nvPr/>
        </p:nvSpPr>
        <p:spPr>
          <a:xfrm>
            <a:off x="2068285" y="879268"/>
            <a:ext cx="81715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Montserrat" panose="02000505000000020004" pitchFamily="2" charset="0"/>
              <a:ea typeface="+mn-ea"/>
              <a:cs typeface="+mn-cs"/>
            </a:endParaRPr>
          </a:p>
        </p:txBody>
      </p:sp>
      <p:cxnSp>
        <p:nvCxnSpPr>
          <p:cNvPr id="7" name="Dirsek Bağlayıcısı 6"/>
          <p:cNvCxnSpPr/>
          <p:nvPr/>
        </p:nvCxnSpPr>
        <p:spPr>
          <a:xfrm>
            <a:off x="5969687" y="2339088"/>
            <a:ext cx="2238653" cy="323548"/>
          </a:xfrm>
          <a:prstGeom prst="bentConnector3">
            <a:avLst>
              <a:gd name="adj1" fmla="val 100236"/>
            </a:avLst>
          </a:prstGeom>
          <a:ln w="28575">
            <a:solidFill>
              <a:srgbClr val="ABC57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Dirsek Bağlayıcısı 46"/>
          <p:cNvCxnSpPr/>
          <p:nvPr/>
        </p:nvCxnSpPr>
        <p:spPr>
          <a:xfrm flipV="1">
            <a:off x="5979916" y="5494300"/>
            <a:ext cx="2228424" cy="374149"/>
          </a:xfrm>
          <a:prstGeom prst="bentConnector3">
            <a:avLst>
              <a:gd name="adj1" fmla="val 99995"/>
            </a:avLst>
          </a:prstGeom>
          <a:ln w="28575">
            <a:solidFill>
              <a:srgbClr val="CB4D3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Dirsek Bağlayıcısı 55"/>
          <p:cNvCxnSpPr/>
          <p:nvPr/>
        </p:nvCxnSpPr>
        <p:spPr>
          <a:xfrm rot="10800000" flipV="1">
            <a:off x="840499" y="2395761"/>
            <a:ext cx="4025678" cy="363623"/>
          </a:xfrm>
          <a:prstGeom prst="bentConnector3">
            <a:avLst>
              <a:gd name="adj1" fmla="val 100128"/>
            </a:avLst>
          </a:prstGeom>
          <a:ln w="28575">
            <a:solidFill>
              <a:srgbClr val="20AE9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Dirsek Bağlayıcısı 62"/>
          <p:cNvCxnSpPr/>
          <p:nvPr/>
        </p:nvCxnSpPr>
        <p:spPr>
          <a:xfrm rot="10800000">
            <a:off x="750066" y="5494301"/>
            <a:ext cx="4460427" cy="374148"/>
          </a:xfrm>
          <a:prstGeom prst="bentConnector3">
            <a:avLst>
              <a:gd name="adj1" fmla="val 100190"/>
            </a:avLst>
          </a:prstGeom>
          <a:ln w="28575">
            <a:solidFill>
              <a:srgbClr val="F7AB3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incil ile ilgili gÃ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6660" y="62180"/>
            <a:ext cx="2031630" cy="2799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0962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7" grpId="0"/>
      <p:bldP spid="28" grpId="0" animBg="1"/>
      <p:bldP spid="30" grpId="0"/>
      <p:bldP spid="31" grpId="0" animBg="1"/>
      <p:bldP spid="33" grpId="0"/>
      <p:bldP spid="34" grpId="0" animBg="1"/>
      <p:bldP spid="36" grpId="0"/>
      <p:bldP spid="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01E2FA84-B23D-421C-9F00-BF1B6815D95F}"/>
              </a:ext>
            </a:extLst>
          </p:cNvPr>
          <p:cNvSpPr/>
          <p:nvPr/>
        </p:nvSpPr>
        <p:spPr>
          <a:xfrm>
            <a:off x="-114700" y="-26157"/>
            <a:ext cx="6639339" cy="6858000"/>
          </a:xfrm>
          <a:custGeom>
            <a:avLst/>
            <a:gdLst>
              <a:gd name="connsiteX0" fmla="*/ 0 w 6639339"/>
              <a:gd name="connsiteY0" fmla="*/ 0 h 6858000"/>
              <a:gd name="connsiteX1" fmla="*/ 6639339 w 6639339"/>
              <a:gd name="connsiteY1" fmla="*/ 0 h 6858000"/>
              <a:gd name="connsiteX2" fmla="*/ 2279374 w 6639339"/>
              <a:gd name="connsiteY2" fmla="*/ 6858000 h 6858000"/>
              <a:gd name="connsiteX3" fmla="*/ 0 w 663933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39339" h="6858000">
                <a:moveTo>
                  <a:pt x="0" y="0"/>
                </a:moveTo>
                <a:lnTo>
                  <a:pt x="6639339" y="0"/>
                </a:lnTo>
                <a:lnTo>
                  <a:pt x="227937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ight Triangle 6">
            <a:extLst>
              <a:ext uri="{FF2B5EF4-FFF2-40B4-BE49-F238E27FC236}">
                <a16:creationId xmlns:a16="http://schemas.microsoft.com/office/drawing/2014/main" id="{A8E3A921-FE52-4B81-884D-2FB6C82E47FC}"/>
              </a:ext>
            </a:extLst>
          </p:cNvPr>
          <p:cNvSpPr/>
          <p:nvPr/>
        </p:nvSpPr>
        <p:spPr>
          <a:xfrm flipH="1">
            <a:off x="8825948" y="1152584"/>
            <a:ext cx="3366052" cy="5678557"/>
          </a:xfrm>
          <a:prstGeom prst="rt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336A27-95C3-4B18-9267-F7CD79D752F3}"/>
              </a:ext>
            </a:extLst>
          </p:cNvPr>
          <p:cNvSpPr txBox="1"/>
          <p:nvPr/>
        </p:nvSpPr>
        <p:spPr>
          <a:xfrm>
            <a:off x="-82924" y="2754092"/>
            <a:ext cx="37260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Kur’an-ı</a:t>
            </a:r>
            <a:r>
              <a:rPr kumimoji="0" lang="tr-TR" sz="3600" b="0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Kerim’in Özellikleri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07F423-18FC-487E-ACFE-B129D9073ACF}"/>
              </a:ext>
            </a:extLst>
          </p:cNvPr>
          <p:cNvSpPr txBox="1"/>
          <p:nvPr/>
        </p:nvSpPr>
        <p:spPr>
          <a:xfrm>
            <a:off x="973586" y="1235407"/>
            <a:ext cx="33080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r-TR" sz="2800" dirty="0">
                <a:solidFill>
                  <a:schemeClr val="bg1"/>
                </a:solidFill>
              </a:rPr>
              <a:t>KUR’AN-I </a:t>
            </a:r>
            <a:r>
              <a:rPr lang="tr-TR" sz="2800" dirty="0" smtClean="0">
                <a:solidFill>
                  <a:schemeClr val="bg1"/>
                </a:solidFill>
              </a:rPr>
              <a:t>KERİM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swald" panose="02000503000000000000" pitchFamily="2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121AD2F-A247-451E-AC08-8FAA20B8F78B}"/>
              </a:ext>
            </a:extLst>
          </p:cNvPr>
          <p:cNvGrpSpPr/>
          <p:nvPr/>
        </p:nvGrpSpPr>
        <p:grpSpPr>
          <a:xfrm>
            <a:off x="965719" y="1794473"/>
            <a:ext cx="2488259" cy="262802"/>
            <a:chOff x="391575" y="1179443"/>
            <a:chExt cx="2165978" cy="229733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0F2BE7D-1004-411C-AA90-339717B88E3F}"/>
                </a:ext>
              </a:extLst>
            </p:cNvPr>
            <p:cNvSpPr/>
            <p:nvPr/>
          </p:nvSpPr>
          <p:spPr>
            <a:xfrm>
              <a:off x="391575" y="1179443"/>
              <a:ext cx="2165978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891329A0-5CE1-4213-8F50-0B103CD06468}"/>
                </a:ext>
              </a:extLst>
            </p:cNvPr>
            <p:cNvSpPr/>
            <p:nvPr/>
          </p:nvSpPr>
          <p:spPr>
            <a:xfrm flipV="1">
              <a:off x="1348853" y="1192433"/>
              <a:ext cx="251422" cy="21674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6647B4C1-4C11-425B-B767-1C59A51BA7E1}"/>
              </a:ext>
            </a:extLst>
          </p:cNvPr>
          <p:cNvGrpSpPr/>
          <p:nvPr/>
        </p:nvGrpSpPr>
        <p:grpSpPr>
          <a:xfrm>
            <a:off x="5535424" y="233809"/>
            <a:ext cx="5779984" cy="1099442"/>
            <a:chOff x="5216770" y="944887"/>
            <a:chExt cx="5779984" cy="1099442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EEE4C7C3-341B-493B-A8BE-B7F26DA08B41}"/>
                </a:ext>
              </a:extLst>
            </p:cNvPr>
            <p:cNvSpPr/>
            <p:nvPr/>
          </p:nvSpPr>
          <p:spPr>
            <a:xfrm>
              <a:off x="5216770" y="1129929"/>
              <a:ext cx="914400" cy="914400"/>
            </a:xfrm>
            <a:prstGeom prst="ellipse">
              <a:avLst/>
            </a:prstGeom>
            <a:solidFill>
              <a:srgbClr val="00FFFF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A78103E-7CD1-4EBA-852D-E33885483B64}"/>
                </a:ext>
              </a:extLst>
            </p:cNvPr>
            <p:cNvSpPr txBox="1"/>
            <p:nvPr/>
          </p:nvSpPr>
          <p:spPr>
            <a:xfrm>
              <a:off x="6229518" y="944887"/>
              <a:ext cx="29993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Oswald" panose="02000503000000000000" pitchFamily="2" charset="0"/>
                  <a:ea typeface="+mn-ea"/>
                  <a:cs typeface="+mn-cs"/>
                </a:rPr>
                <a:t>Son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Oswald" panose="02000503000000000000" pitchFamily="2" charset="0"/>
                <a:ea typeface="+mn-ea"/>
                <a:cs typeface="+mn-cs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D499F6E-6BEB-4ACF-8576-2254E1F98C9B}"/>
                </a:ext>
              </a:extLst>
            </p:cNvPr>
            <p:cNvSpPr txBox="1"/>
            <p:nvPr/>
          </p:nvSpPr>
          <p:spPr>
            <a:xfrm>
              <a:off x="6217308" y="1381458"/>
              <a:ext cx="47794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dirty="0"/>
                <a:t>İlahi kitapların sonuncusudur. </a:t>
              </a: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3DF8144B-902E-45FA-905A-5D0F9F4B698E}"/>
                </a:ext>
              </a:extLst>
            </p:cNvPr>
            <p:cNvCxnSpPr/>
            <p:nvPr/>
          </p:nvCxnSpPr>
          <p:spPr>
            <a:xfrm>
              <a:off x="6217308" y="1904678"/>
              <a:ext cx="4291666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8F661835-95CE-4429-BF2C-FBF354C56BE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28" t="23897" r="6992" b="34054"/>
            <a:stretch/>
          </p:blipFill>
          <p:spPr>
            <a:xfrm>
              <a:off x="5368406" y="1442245"/>
              <a:ext cx="611128" cy="289768"/>
            </a:xfrm>
            <a:prstGeom prst="rect">
              <a:avLst/>
            </a:prstGeom>
          </p:spPr>
        </p:pic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B7C2FA9B-85F7-41F5-B22E-A03E2BAD6B1A}"/>
              </a:ext>
            </a:extLst>
          </p:cNvPr>
          <p:cNvGrpSpPr/>
          <p:nvPr/>
        </p:nvGrpSpPr>
        <p:grpSpPr>
          <a:xfrm>
            <a:off x="4739864" y="1451905"/>
            <a:ext cx="4510433" cy="1136637"/>
            <a:chOff x="4285972" y="2316583"/>
            <a:chExt cx="4510433" cy="1136637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FFF45219-19D5-4AA3-9FFC-ACFD8E8F676B}"/>
                </a:ext>
              </a:extLst>
            </p:cNvPr>
            <p:cNvSpPr/>
            <p:nvPr/>
          </p:nvSpPr>
          <p:spPr>
            <a:xfrm>
              <a:off x="4285972" y="2538820"/>
              <a:ext cx="914400" cy="91440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892DE8E-4B55-4536-B331-3F493F0AA6D4}"/>
                </a:ext>
              </a:extLst>
            </p:cNvPr>
            <p:cNvSpPr txBox="1"/>
            <p:nvPr/>
          </p:nvSpPr>
          <p:spPr>
            <a:xfrm>
              <a:off x="4893860" y="2316583"/>
              <a:ext cx="388114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tr-TR" sz="2800" b="1" dirty="0">
                  <a:solidFill>
                    <a:srgbClr val="203864"/>
                  </a:solidFill>
                </a:rPr>
                <a:t>Muhammed’e (</a:t>
              </a:r>
              <a:r>
                <a:rPr lang="tr-TR" sz="2800" b="1" dirty="0" err="1">
                  <a:solidFill>
                    <a:srgbClr val="203864"/>
                  </a:solidFill>
                </a:rPr>
                <a:t>s.a.v</a:t>
              </a:r>
              <a:r>
                <a:rPr lang="tr-TR" sz="2800" b="1" dirty="0">
                  <a:solidFill>
                    <a:srgbClr val="203864"/>
                  </a:solidFill>
                </a:rPr>
                <a:t>.)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Oswald" panose="02000503000000000000" pitchFamily="2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FA66FFD-E50C-4187-951A-35DB857EC1C0}"/>
                </a:ext>
              </a:extLst>
            </p:cNvPr>
            <p:cNvSpPr txBox="1"/>
            <p:nvPr/>
          </p:nvSpPr>
          <p:spPr>
            <a:xfrm>
              <a:off x="5168924" y="2749261"/>
              <a:ext cx="36274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dirty="0"/>
                <a:t>Peygamber Efendimiz Hz. Muhammed’e (</a:t>
              </a:r>
              <a:r>
                <a:rPr lang="tr-TR" dirty="0" err="1"/>
                <a:t>s.a.v</a:t>
              </a:r>
              <a:r>
                <a:rPr lang="tr-TR" dirty="0"/>
                <a:t>.) gönderilmiştir.</a:t>
              </a:r>
              <a:endParaRPr lang="tr-TR" sz="4400" dirty="0"/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D48F106F-596E-44E4-97C7-C5872B105DBD}"/>
                </a:ext>
              </a:extLst>
            </p:cNvPr>
            <p:cNvCxnSpPr/>
            <p:nvPr/>
          </p:nvCxnSpPr>
          <p:spPr>
            <a:xfrm flipV="1">
              <a:off x="5286510" y="3395592"/>
              <a:ext cx="3269575" cy="7251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E7572971-8AA5-4576-96DA-21E28A6A49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28" t="23897" r="6992" b="34054"/>
            <a:stretch/>
          </p:blipFill>
          <p:spPr>
            <a:xfrm>
              <a:off x="4437608" y="2851136"/>
              <a:ext cx="611128" cy="289768"/>
            </a:xfrm>
            <a:prstGeom prst="rect">
              <a:avLst/>
            </a:prstGeom>
          </p:spPr>
        </p:pic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CE797B49-FC5E-486C-AC20-727A982C3468}"/>
              </a:ext>
            </a:extLst>
          </p:cNvPr>
          <p:cNvGrpSpPr/>
          <p:nvPr/>
        </p:nvGrpSpPr>
        <p:grpSpPr>
          <a:xfrm>
            <a:off x="3825464" y="2860259"/>
            <a:ext cx="5564514" cy="914400"/>
            <a:chOff x="3483197" y="3682915"/>
            <a:chExt cx="5564514" cy="914400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CB76D232-2706-4987-B315-51C0752ACC6E}"/>
                </a:ext>
              </a:extLst>
            </p:cNvPr>
            <p:cNvSpPr/>
            <p:nvPr/>
          </p:nvSpPr>
          <p:spPr>
            <a:xfrm>
              <a:off x="3483197" y="3682915"/>
              <a:ext cx="914400" cy="914400"/>
            </a:xfrm>
            <a:prstGeom prst="ellipse">
              <a:avLst/>
            </a:prstGeom>
            <a:solidFill>
              <a:srgbClr val="00FF0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2AB6B8B-5572-46BA-BB2A-5EBD2B2FB4FA}"/>
                </a:ext>
              </a:extLst>
            </p:cNvPr>
            <p:cNvSpPr txBox="1"/>
            <p:nvPr/>
          </p:nvSpPr>
          <p:spPr>
            <a:xfrm>
              <a:off x="4468907" y="3747265"/>
              <a:ext cx="29993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tr-TR" sz="2800" dirty="0" smtClean="0">
                  <a:solidFill>
                    <a:srgbClr val="4472C4">
                      <a:lumMod val="50000"/>
                    </a:srgbClr>
                  </a:solidFill>
                  <a:latin typeface="Oswald" panose="02000503000000000000" pitchFamily="2" charset="0"/>
                </a:rPr>
                <a:t>Müslüman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Oswald" panose="02000503000000000000" pitchFamily="2" charset="0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10710384-7DE3-4284-A7FF-ABE2A6DA1BE5}"/>
                </a:ext>
              </a:extLst>
            </p:cNvPr>
            <p:cNvSpPr txBox="1"/>
            <p:nvPr/>
          </p:nvSpPr>
          <p:spPr>
            <a:xfrm>
              <a:off x="4118138" y="4084058"/>
              <a:ext cx="49295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2400" dirty="0"/>
                <a:t>Biz Müslümanların kutsal kitabıdır. </a:t>
              </a:r>
              <a:endParaRPr lang="tr-TR" sz="4800" dirty="0"/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13A29F02-A498-489E-9D23-51DF8D299D63}"/>
                </a:ext>
              </a:extLst>
            </p:cNvPr>
            <p:cNvCxnSpPr/>
            <p:nvPr/>
          </p:nvCxnSpPr>
          <p:spPr>
            <a:xfrm>
              <a:off x="4336918" y="4519402"/>
              <a:ext cx="3952387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DD59E98B-F1FF-4990-AE24-46D881574B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28" t="23897" r="6992" b="34054"/>
            <a:stretch/>
          </p:blipFill>
          <p:spPr>
            <a:xfrm>
              <a:off x="3670488" y="3982491"/>
              <a:ext cx="611128" cy="289768"/>
            </a:xfrm>
            <a:prstGeom prst="rect">
              <a:avLst/>
            </a:prstGeom>
          </p:spPr>
        </p:pic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D4E02F0F-A967-4F57-B11E-80724B241511}"/>
              </a:ext>
            </a:extLst>
          </p:cNvPr>
          <p:cNvGrpSpPr/>
          <p:nvPr/>
        </p:nvGrpSpPr>
        <p:grpSpPr>
          <a:xfrm>
            <a:off x="2300317" y="5353615"/>
            <a:ext cx="6949980" cy="1236231"/>
            <a:chOff x="2414379" y="5410285"/>
            <a:chExt cx="6949980" cy="1236231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A86B350F-1145-4A37-94A8-4E9F5B0B4F6F}"/>
                </a:ext>
              </a:extLst>
            </p:cNvPr>
            <p:cNvSpPr/>
            <p:nvPr/>
          </p:nvSpPr>
          <p:spPr>
            <a:xfrm>
              <a:off x="2414379" y="5501486"/>
              <a:ext cx="914400" cy="9144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E1DAF91E-1E2F-4CA2-AB00-0323E89504BB}"/>
                </a:ext>
              </a:extLst>
            </p:cNvPr>
            <p:cNvSpPr txBox="1"/>
            <p:nvPr/>
          </p:nvSpPr>
          <p:spPr>
            <a:xfrm>
              <a:off x="3346898" y="5410285"/>
              <a:ext cx="29993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Oswald" panose="02000503000000000000" pitchFamily="2" charset="0"/>
                  <a:ea typeface="+mn-ea"/>
                  <a:cs typeface="+mn-cs"/>
                </a:rPr>
                <a:t>23 Yıl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Oswald" panose="02000503000000000000" pitchFamily="2" charset="0"/>
                <a:ea typeface="+mn-ea"/>
                <a:cs typeface="+mn-cs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130BBC11-9DFD-4B7A-B329-3AF18186EED6}"/>
                </a:ext>
              </a:extLst>
            </p:cNvPr>
            <p:cNvSpPr txBox="1"/>
            <p:nvPr/>
          </p:nvSpPr>
          <p:spPr>
            <a:xfrm>
              <a:off x="3279662" y="5762808"/>
              <a:ext cx="608469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400" dirty="0"/>
                <a:t>Kur’an, Hz. Muhammed’e (</a:t>
              </a:r>
              <a:r>
                <a:rPr lang="tr-TR" sz="2400" dirty="0" err="1"/>
                <a:t>s.a.v</a:t>
              </a:r>
              <a:r>
                <a:rPr lang="tr-TR" sz="2400" dirty="0"/>
                <a:t>.) 610 yılından 632 yılına kadar, yaklaşık 23 yılda indirilmiştir.</a:t>
              </a:r>
              <a:endParaRPr lang="tr-TR" sz="6600" dirty="0"/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F0A0089A-1401-467D-A901-B5E154E8A00F}"/>
                </a:ext>
              </a:extLst>
            </p:cNvPr>
            <p:cNvCxnSpPr/>
            <p:nvPr/>
          </p:nvCxnSpPr>
          <p:spPr>
            <a:xfrm>
              <a:off x="3187140" y="6646516"/>
              <a:ext cx="3952387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83CAFFDB-9454-4AA1-A9B4-56565592D0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28" t="23897" r="6992" b="34054"/>
            <a:stretch/>
          </p:blipFill>
          <p:spPr>
            <a:xfrm>
              <a:off x="2576012" y="5875107"/>
              <a:ext cx="611128" cy="289768"/>
            </a:xfrm>
            <a:prstGeom prst="rect">
              <a:avLst/>
            </a:prstGeom>
          </p:spPr>
        </p:pic>
      </p:grpSp>
      <p:grpSp>
        <p:nvGrpSpPr>
          <p:cNvPr id="39" name="Group 43">
            <a:extLst>
              <a:ext uri="{FF2B5EF4-FFF2-40B4-BE49-F238E27FC236}">
                <a16:creationId xmlns:a16="http://schemas.microsoft.com/office/drawing/2014/main" id="{D4E02F0F-A967-4F57-B11E-80724B241511}"/>
              </a:ext>
            </a:extLst>
          </p:cNvPr>
          <p:cNvGrpSpPr/>
          <p:nvPr/>
        </p:nvGrpSpPr>
        <p:grpSpPr>
          <a:xfrm>
            <a:off x="3069086" y="4042926"/>
            <a:ext cx="4932676" cy="1027492"/>
            <a:chOff x="2424376" y="5243510"/>
            <a:chExt cx="4932676" cy="1027492"/>
          </a:xfrm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A86B350F-1145-4A37-94A8-4E9F5B0B4F6F}"/>
                </a:ext>
              </a:extLst>
            </p:cNvPr>
            <p:cNvSpPr/>
            <p:nvPr/>
          </p:nvSpPr>
          <p:spPr>
            <a:xfrm>
              <a:off x="2424376" y="5356602"/>
              <a:ext cx="914400" cy="914400"/>
            </a:xfrm>
            <a:prstGeom prst="ellipse">
              <a:avLst/>
            </a:prstGeom>
            <a:solidFill>
              <a:srgbClr val="FF33CC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" name="TextBox 31">
              <a:extLst>
                <a:ext uri="{FF2B5EF4-FFF2-40B4-BE49-F238E27FC236}">
                  <a16:creationId xmlns:a16="http://schemas.microsoft.com/office/drawing/2014/main" id="{E1DAF91E-1E2F-4CA2-AB00-0323E89504BB}"/>
                </a:ext>
              </a:extLst>
            </p:cNvPr>
            <p:cNvSpPr txBox="1"/>
            <p:nvPr/>
          </p:nvSpPr>
          <p:spPr>
            <a:xfrm>
              <a:off x="3389740" y="5243510"/>
              <a:ext cx="29993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Oswald" panose="02000503000000000000" pitchFamily="2" charset="0"/>
                  <a:ea typeface="+mn-ea"/>
                  <a:cs typeface="+mn-cs"/>
                </a:rPr>
                <a:t>Arapça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Oswald" panose="02000503000000000000" pitchFamily="2" charset="0"/>
                <a:ea typeface="+mn-ea"/>
                <a:cs typeface="+mn-cs"/>
              </a:endParaRPr>
            </a:p>
          </p:txBody>
        </p:sp>
        <p:sp>
          <p:nvSpPr>
            <p:cNvPr id="48" name="TextBox 32">
              <a:extLst>
                <a:ext uri="{FF2B5EF4-FFF2-40B4-BE49-F238E27FC236}">
                  <a16:creationId xmlns:a16="http://schemas.microsoft.com/office/drawing/2014/main" id="{130BBC11-9DFD-4B7A-B329-3AF18186EED6}"/>
                </a:ext>
              </a:extLst>
            </p:cNvPr>
            <p:cNvSpPr txBox="1"/>
            <p:nvPr/>
          </p:nvSpPr>
          <p:spPr>
            <a:xfrm>
              <a:off x="2854634" y="5521414"/>
              <a:ext cx="347938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3200" dirty="0"/>
                <a:t>Dili Arapçadır</a:t>
              </a:r>
              <a:r>
                <a:rPr lang="tr-TR" sz="1200" dirty="0"/>
                <a:t>. </a:t>
              </a:r>
              <a:endParaRPr lang="tr-TR" sz="2800" dirty="0"/>
            </a:p>
          </p:txBody>
        </p:sp>
        <p:cxnSp>
          <p:nvCxnSpPr>
            <p:cNvPr id="49" name="Straight Connector 33">
              <a:extLst>
                <a:ext uri="{FF2B5EF4-FFF2-40B4-BE49-F238E27FC236}">
                  <a16:creationId xmlns:a16="http://schemas.microsoft.com/office/drawing/2014/main" id="{F0A0089A-1401-467D-A901-B5E154E8A00F}"/>
                </a:ext>
              </a:extLst>
            </p:cNvPr>
            <p:cNvCxnSpPr/>
            <p:nvPr/>
          </p:nvCxnSpPr>
          <p:spPr>
            <a:xfrm>
              <a:off x="3404665" y="6106189"/>
              <a:ext cx="3952387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0" name="Picture 34">
              <a:extLst>
                <a:ext uri="{FF2B5EF4-FFF2-40B4-BE49-F238E27FC236}">
                  <a16:creationId xmlns:a16="http://schemas.microsoft.com/office/drawing/2014/main" id="{83CAFFDB-9454-4AA1-A9B4-56565592D0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28" t="23897" r="6992" b="34054"/>
            <a:stretch/>
          </p:blipFill>
          <p:spPr>
            <a:xfrm>
              <a:off x="2576012" y="5668918"/>
              <a:ext cx="611128" cy="2897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3864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Ä°lgili resi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513175"/>
            <a:ext cx="4876800" cy="487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uvarlatılmış Dikdörtgen 2">
            <a:hlinkClick r:id="" action="ppaction://hlinkshowjump?jump=nextslide"/>
          </p:cNvPr>
          <p:cNvSpPr/>
          <p:nvPr/>
        </p:nvSpPr>
        <p:spPr>
          <a:xfrm>
            <a:off x="5624946" y="3362037"/>
            <a:ext cx="6317673" cy="1256145"/>
          </a:xfrm>
          <a:prstGeom prst="roundRect">
            <a:avLst/>
          </a:prstGeom>
          <a:solidFill>
            <a:srgbClr val="17AB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Video izliyoruz </a:t>
            </a:r>
            <a:endParaRPr kumimoji="0" lang="tr-TR" sz="5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098621" y="3806892"/>
            <a:ext cx="2093379" cy="226944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0402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27123976_146695869350753_4592318851248553984_n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6929" y="0"/>
            <a:ext cx="12198929" cy="6858000"/>
          </a:xfrm>
        </p:spPr>
      </p:pic>
    </p:spTree>
    <p:extLst>
      <p:ext uri="{BB962C8B-B14F-4D97-AF65-F5344CB8AC3E}">
        <p14:creationId xmlns:p14="http://schemas.microsoft.com/office/powerpoint/2010/main" val="3708740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6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1294518" y="3340908"/>
            <a:ext cx="4464597" cy="808948"/>
          </a:xfrm>
          <a:prstGeom prst="rect">
            <a:avLst/>
          </a:prstGeom>
          <a:solidFill>
            <a:srgbClr val="FFCC00"/>
          </a:solidFill>
          <a:ln>
            <a:noFill/>
          </a:ln>
          <a:effectLst>
            <a:outerShdw blurRad="50800" dist="1524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Son İlahi kitaptır.</a:t>
            </a:r>
            <a:endParaRPr kumimoji="0" lang="tr-TR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68743" y="3069038"/>
            <a:ext cx="1297226" cy="1259794"/>
          </a:xfrm>
          <a:prstGeom prst="rect">
            <a:avLst/>
          </a:prstGeom>
          <a:solidFill>
            <a:srgbClr val="FFFFFF"/>
          </a:solidFill>
          <a:ln w="76200">
            <a:solidFill>
              <a:srgbClr val="FFCC00"/>
            </a:solidFill>
          </a:ln>
          <a:effectLst>
            <a:outerShdw blurRad="50800" dist="1524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66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168743" y="3069038"/>
            <a:ext cx="1297226" cy="1259794"/>
          </a:xfrm>
          <a:prstGeom prst="rect">
            <a:avLst/>
          </a:prstGeom>
          <a:solidFill>
            <a:srgbClr val="FFFFFF"/>
          </a:solidFill>
          <a:ln w="76200">
            <a:solidFill>
              <a:schemeClr val="accent6"/>
            </a:solidFill>
          </a:ln>
          <a:effectLst>
            <a:outerShdw blurRad="50800" dist="1524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96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✓</a:t>
            </a: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1294518" y="5204770"/>
            <a:ext cx="4464597" cy="808948"/>
          </a:xfrm>
          <a:prstGeom prst="rect">
            <a:avLst/>
          </a:prstGeom>
          <a:solidFill>
            <a:srgbClr val="FFCC00"/>
          </a:solidFill>
          <a:ln>
            <a:noFill/>
          </a:ln>
          <a:effectLst>
            <a:outerShdw blurRad="50800" dist="1524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Dili Arapçadır.</a:t>
            </a:r>
            <a:endParaRPr kumimoji="0" lang="tr-TR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168743" y="4979347"/>
            <a:ext cx="1297226" cy="1259794"/>
          </a:xfrm>
          <a:prstGeom prst="rect">
            <a:avLst/>
          </a:prstGeom>
          <a:solidFill>
            <a:srgbClr val="FFFFFF"/>
          </a:solidFill>
          <a:ln w="76200">
            <a:solidFill>
              <a:srgbClr val="FFCC00"/>
            </a:solidFill>
          </a:ln>
          <a:effectLst>
            <a:outerShdw blurRad="50800" dist="1524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66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168743" y="4979347"/>
            <a:ext cx="1297226" cy="1259794"/>
          </a:xfrm>
          <a:prstGeom prst="rect">
            <a:avLst/>
          </a:prstGeom>
          <a:solidFill>
            <a:srgbClr val="FFFFFF"/>
          </a:solidFill>
          <a:ln w="76200">
            <a:solidFill>
              <a:schemeClr val="accent6"/>
            </a:solidFill>
          </a:ln>
          <a:effectLst>
            <a:outerShdw blurRad="50800" dist="1524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96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✓</a:t>
            </a: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7" name="Resim 4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1788" t="13427" r="11727" b="19295"/>
          <a:stretch/>
        </p:blipFill>
        <p:spPr>
          <a:xfrm>
            <a:off x="86378" y="130055"/>
            <a:ext cx="1200523" cy="944826"/>
          </a:xfrm>
          <a:prstGeom prst="ellipse">
            <a:avLst/>
          </a:prstGeom>
          <a:effectLst>
            <a:outerShdw blurRad="50800" dist="1270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48" name="Grup 47"/>
          <p:cNvGrpSpPr/>
          <p:nvPr/>
        </p:nvGrpSpPr>
        <p:grpSpPr>
          <a:xfrm flipH="1">
            <a:off x="1504950" y="169195"/>
            <a:ext cx="10497022" cy="1074607"/>
            <a:chOff x="1375788" y="4128718"/>
            <a:chExt cx="4720206" cy="1468658"/>
          </a:xfrm>
          <a:solidFill>
            <a:srgbClr val="E08520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49" name="Beşgen 48"/>
            <p:cNvSpPr/>
            <p:nvPr/>
          </p:nvSpPr>
          <p:spPr>
            <a:xfrm rot="10800000">
              <a:off x="1375788" y="4141581"/>
              <a:ext cx="4002788" cy="949200"/>
            </a:xfrm>
            <a:prstGeom prst="homePlat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Dikdörtgen 19"/>
            <p:cNvSpPr/>
            <p:nvPr/>
          </p:nvSpPr>
          <p:spPr>
            <a:xfrm>
              <a:off x="3968554" y="4128718"/>
              <a:ext cx="2127440" cy="1468658"/>
            </a:xfrm>
            <a:custGeom>
              <a:avLst/>
              <a:gdLst>
                <a:gd name="connsiteX0" fmla="*/ 0 w 2021305"/>
                <a:gd name="connsiteY0" fmla="*/ 0 h 1616242"/>
                <a:gd name="connsiteX1" fmla="*/ 2021305 w 2021305"/>
                <a:gd name="connsiteY1" fmla="*/ 0 h 1616242"/>
                <a:gd name="connsiteX2" fmla="*/ 2021305 w 2021305"/>
                <a:gd name="connsiteY2" fmla="*/ 1616242 h 1616242"/>
                <a:gd name="connsiteX3" fmla="*/ 0 w 2021305"/>
                <a:gd name="connsiteY3" fmla="*/ 1616242 h 1616242"/>
                <a:gd name="connsiteX4" fmla="*/ 0 w 2021305"/>
                <a:gd name="connsiteY4" fmla="*/ 0 h 1616242"/>
                <a:gd name="connsiteX0" fmla="*/ 0 w 2037347"/>
                <a:gd name="connsiteY0" fmla="*/ 0 h 2209800"/>
                <a:gd name="connsiteX1" fmla="*/ 2021305 w 2037347"/>
                <a:gd name="connsiteY1" fmla="*/ 0 h 2209800"/>
                <a:gd name="connsiteX2" fmla="*/ 2037347 w 2037347"/>
                <a:gd name="connsiteY2" fmla="*/ 2209800 h 2209800"/>
                <a:gd name="connsiteX3" fmla="*/ 0 w 2037347"/>
                <a:gd name="connsiteY3" fmla="*/ 1616242 h 2209800"/>
                <a:gd name="connsiteX4" fmla="*/ 0 w 2037347"/>
                <a:gd name="connsiteY4" fmla="*/ 0 h 2209800"/>
                <a:gd name="connsiteX0" fmla="*/ 0 w 2037409"/>
                <a:gd name="connsiteY0" fmla="*/ 0 h 2209800"/>
                <a:gd name="connsiteX1" fmla="*/ 2021305 w 2037409"/>
                <a:gd name="connsiteY1" fmla="*/ 0 h 2209800"/>
                <a:gd name="connsiteX2" fmla="*/ 2037347 w 2037409"/>
                <a:gd name="connsiteY2" fmla="*/ 2209800 h 2209800"/>
                <a:gd name="connsiteX3" fmla="*/ 0 w 2037409"/>
                <a:gd name="connsiteY3" fmla="*/ 1616242 h 2209800"/>
                <a:gd name="connsiteX4" fmla="*/ 0 w 2037409"/>
                <a:gd name="connsiteY4" fmla="*/ 0 h 2209800"/>
                <a:gd name="connsiteX0" fmla="*/ 0 w 2037409"/>
                <a:gd name="connsiteY0" fmla="*/ 0 h 2209800"/>
                <a:gd name="connsiteX1" fmla="*/ 2005263 w 2037409"/>
                <a:gd name="connsiteY1" fmla="*/ 561474 h 2209800"/>
                <a:gd name="connsiteX2" fmla="*/ 2037347 w 2037409"/>
                <a:gd name="connsiteY2" fmla="*/ 2209800 h 2209800"/>
                <a:gd name="connsiteX3" fmla="*/ 0 w 2037409"/>
                <a:gd name="connsiteY3" fmla="*/ 1616242 h 2209800"/>
                <a:gd name="connsiteX4" fmla="*/ 0 w 2037409"/>
                <a:gd name="connsiteY4" fmla="*/ 0 h 2209800"/>
                <a:gd name="connsiteX0" fmla="*/ 0 w 2037409"/>
                <a:gd name="connsiteY0" fmla="*/ 0 h 2209800"/>
                <a:gd name="connsiteX1" fmla="*/ 2005263 w 2037409"/>
                <a:gd name="connsiteY1" fmla="*/ 561474 h 2209800"/>
                <a:gd name="connsiteX2" fmla="*/ 2037347 w 2037409"/>
                <a:gd name="connsiteY2" fmla="*/ 2209800 h 2209800"/>
                <a:gd name="connsiteX3" fmla="*/ 0 w 2037409"/>
                <a:gd name="connsiteY3" fmla="*/ 1616242 h 2209800"/>
                <a:gd name="connsiteX4" fmla="*/ 0 w 2037409"/>
                <a:gd name="connsiteY4" fmla="*/ 0 h 2209800"/>
                <a:gd name="connsiteX0" fmla="*/ 0 w 2037408"/>
                <a:gd name="connsiteY0" fmla="*/ 0 h 2209800"/>
                <a:gd name="connsiteX1" fmla="*/ 2005263 w 2037408"/>
                <a:gd name="connsiteY1" fmla="*/ 561474 h 2209800"/>
                <a:gd name="connsiteX2" fmla="*/ 2037347 w 2037408"/>
                <a:gd name="connsiteY2" fmla="*/ 2209800 h 2209800"/>
                <a:gd name="connsiteX3" fmla="*/ 0 w 2037408"/>
                <a:gd name="connsiteY3" fmla="*/ 1616242 h 2209800"/>
                <a:gd name="connsiteX4" fmla="*/ 0 w 2037408"/>
                <a:gd name="connsiteY4" fmla="*/ 0 h 2209800"/>
                <a:gd name="connsiteX0" fmla="*/ 0 w 2037408"/>
                <a:gd name="connsiteY0" fmla="*/ 16536 h 2226336"/>
                <a:gd name="connsiteX1" fmla="*/ 2005263 w 2037408"/>
                <a:gd name="connsiteY1" fmla="*/ 578010 h 2226336"/>
                <a:gd name="connsiteX2" fmla="*/ 2037347 w 2037408"/>
                <a:gd name="connsiteY2" fmla="*/ 2226336 h 2226336"/>
                <a:gd name="connsiteX3" fmla="*/ 0 w 2037408"/>
                <a:gd name="connsiteY3" fmla="*/ 1632778 h 2226336"/>
                <a:gd name="connsiteX4" fmla="*/ 0 w 2037408"/>
                <a:gd name="connsiteY4" fmla="*/ 16536 h 2226336"/>
                <a:gd name="connsiteX0" fmla="*/ 0 w 2021367"/>
                <a:gd name="connsiteY0" fmla="*/ 16536 h 2603706"/>
                <a:gd name="connsiteX1" fmla="*/ 2005263 w 2021367"/>
                <a:gd name="connsiteY1" fmla="*/ 578010 h 2603706"/>
                <a:gd name="connsiteX2" fmla="*/ 2021305 w 2021367"/>
                <a:gd name="connsiteY2" fmla="*/ 2603706 h 2603706"/>
                <a:gd name="connsiteX3" fmla="*/ 0 w 2021367"/>
                <a:gd name="connsiteY3" fmla="*/ 1632778 h 2603706"/>
                <a:gd name="connsiteX4" fmla="*/ 0 w 2021367"/>
                <a:gd name="connsiteY4" fmla="*/ 16536 h 2603706"/>
                <a:gd name="connsiteX0" fmla="*/ 0 w 2021367"/>
                <a:gd name="connsiteY0" fmla="*/ 16536 h 2759094"/>
                <a:gd name="connsiteX1" fmla="*/ 2005263 w 2021367"/>
                <a:gd name="connsiteY1" fmla="*/ 578010 h 2759094"/>
                <a:gd name="connsiteX2" fmla="*/ 2021305 w 2021367"/>
                <a:gd name="connsiteY2" fmla="*/ 2759094 h 2759094"/>
                <a:gd name="connsiteX3" fmla="*/ 0 w 2021367"/>
                <a:gd name="connsiteY3" fmla="*/ 1632778 h 2759094"/>
                <a:gd name="connsiteX4" fmla="*/ 0 w 2021367"/>
                <a:gd name="connsiteY4" fmla="*/ 16536 h 2759094"/>
                <a:gd name="connsiteX0" fmla="*/ 0 w 2021391"/>
                <a:gd name="connsiteY0" fmla="*/ 16536 h 2759094"/>
                <a:gd name="connsiteX1" fmla="*/ 2005263 w 2021391"/>
                <a:gd name="connsiteY1" fmla="*/ 578010 h 2759094"/>
                <a:gd name="connsiteX2" fmla="*/ 2021305 w 2021391"/>
                <a:gd name="connsiteY2" fmla="*/ 2759094 h 2759094"/>
                <a:gd name="connsiteX3" fmla="*/ 0 w 2021391"/>
                <a:gd name="connsiteY3" fmla="*/ 1632778 h 2759094"/>
                <a:gd name="connsiteX4" fmla="*/ 0 w 2021391"/>
                <a:gd name="connsiteY4" fmla="*/ 16536 h 2759094"/>
                <a:gd name="connsiteX0" fmla="*/ 0 w 2021400"/>
                <a:gd name="connsiteY0" fmla="*/ 16536 h 2759094"/>
                <a:gd name="connsiteX1" fmla="*/ 2005263 w 2021400"/>
                <a:gd name="connsiteY1" fmla="*/ 578010 h 2759094"/>
                <a:gd name="connsiteX2" fmla="*/ 2021305 w 2021400"/>
                <a:gd name="connsiteY2" fmla="*/ 2759094 h 2759094"/>
                <a:gd name="connsiteX3" fmla="*/ 0 w 2021400"/>
                <a:gd name="connsiteY3" fmla="*/ 1632778 h 2759094"/>
                <a:gd name="connsiteX4" fmla="*/ 0 w 2021400"/>
                <a:gd name="connsiteY4" fmla="*/ 16536 h 2759094"/>
                <a:gd name="connsiteX0" fmla="*/ 49145 w 2070540"/>
                <a:gd name="connsiteY0" fmla="*/ 16536 h 2759094"/>
                <a:gd name="connsiteX1" fmla="*/ 2054408 w 2070540"/>
                <a:gd name="connsiteY1" fmla="*/ 578010 h 2759094"/>
                <a:gd name="connsiteX2" fmla="*/ 2070450 w 2070540"/>
                <a:gd name="connsiteY2" fmla="*/ 2759094 h 2759094"/>
                <a:gd name="connsiteX3" fmla="*/ 0 w 2070540"/>
                <a:gd name="connsiteY3" fmla="*/ 1701187 h 2759094"/>
                <a:gd name="connsiteX4" fmla="*/ 49145 w 2070540"/>
                <a:gd name="connsiteY4" fmla="*/ 16536 h 2759094"/>
                <a:gd name="connsiteX0" fmla="*/ 0 w 2070540"/>
                <a:gd name="connsiteY0" fmla="*/ 23779 h 2743535"/>
                <a:gd name="connsiteX1" fmla="*/ 2054408 w 2070540"/>
                <a:gd name="connsiteY1" fmla="*/ 562451 h 2743535"/>
                <a:gd name="connsiteX2" fmla="*/ 2070450 w 2070540"/>
                <a:gd name="connsiteY2" fmla="*/ 2743535 h 2743535"/>
                <a:gd name="connsiteX3" fmla="*/ 0 w 2070540"/>
                <a:gd name="connsiteY3" fmla="*/ 1685628 h 2743535"/>
                <a:gd name="connsiteX4" fmla="*/ 0 w 2070540"/>
                <a:gd name="connsiteY4" fmla="*/ 23779 h 2743535"/>
                <a:gd name="connsiteX0" fmla="*/ 0 w 2070540"/>
                <a:gd name="connsiteY0" fmla="*/ 53727 h 2773483"/>
                <a:gd name="connsiteX1" fmla="*/ 2054408 w 2070540"/>
                <a:gd name="connsiteY1" fmla="*/ 592399 h 2773483"/>
                <a:gd name="connsiteX2" fmla="*/ 2070450 w 2070540"/>
                <a:gd name="connsiteY2" fmla="*/ 2773483 h 2773483"/>
                <a:gd name="connsiteX3" fmla="*/ 0 w 2070540"/>
                <a:gd name="connsiteY3" fmla="*/ 1715576 h 2773483"/>
                <a:gd name="connsiteX4" fmla="*/ 0 w 2070540"/>
                <a:gd name="connsiteY4" fmla="*/ 53727 h 2773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0540" h="2773483">
                  <a:moveTo>
                    <a:pt x="0" y="53727"/>
                  </a:moveTo>
                  <a:cubicBezTo>
                    <a:pt x="774224" y="12055"/>
                    <a:pt x="2107882" y="-188317"/>
                    <a:pt x="2054408" y="592399"/>
                  </a:cubicBezTo>
                  <a:lnTo>
                    <a:pt x="2070450" y="2773483"/>
                  </a:lnTo>
                  <a:cubicBezTo>
                    <a:pt x="2081145" y="2078325"/>
                    <a:pt x="1144337" y="1682684"/>
                    <a:pt x="0" y="1715576"/>
                  </a:cubicBezTo>
                  <a:lnTo>
                    <a:pt x="0" y="53727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51" name="Metin kutusu 50"/>
          <p:cNvSpPr txBox="1"/>
          <p:nvPr/>
        </p:nvSpPr>
        <p:spPr>
          <a:xfrm>
            <a:off x="1807065" y="230425"/>
            <a:ext cx="114524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Aşağıdaki ifadelerde Kur’an’ın özelliklerini işaretleyelim</a:t>
            </a:r>
            <a:endParaRPr kumimoji="0" lang="tr-TR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Dikdörtgen 51"/>
          <p:cNvSpPr/>
          <p:nvPr/>
        </p:nvSpPr>
        <p:spPr>
          <a:xfrm>
            <a:off x="7095713" y="1539517"/>
            <a:ext cx="4908502" cy="808948"/>
          </a:xfrm>
          <a:prstGeom prst="rect">
            <a:avLst/>
          </a:prstGeom>
          <a:solidFill>
            <a:srgbClr val="FFCC00"/>
          </a:solidFill>
          <a:ln>
            <a:noFill/>
          </a:ln>
          <a:effectLst>
            <a:outerShdw blurRad="50800" dist="1524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Bozulmamıştır.</a:t>
            </a:r>
            <a:endParaRPr kumimoji="0" lang="tr-TR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" name="Dikdörtgen 52"/>
          <p:cNvSpPr/>
          <p:nvPr/>
        </p:nvSpPr>
        <p:spPr>
          <a:xfrm>
            <a:off x="5969938" y="1267647"/>
            <a:ext cx="1297226" cy="1259794"/>
          </a:xfrm>
          <a:prstGeom prst="rect">
            <a:avLst/>
          </a:prstGeom>
          <a:solidFill>
            <a:srgbClr val="FFFFFF"/>
          </a:solidFill>
          <a:ln w="76200">
            <a:solidFill>
              <a:srgbClr val="FFCC00"/>
            </a:solidFill>
          </a:ln>
          <a:effectLst>
            <a:outerShdw blurRad="50800" dist="1524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66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4" name="Dikdörtgen 53"/>
          <p:cNvSpPr/>
          <p:nvPr/>
        </p:nvSpPr>
        <p:spPr>
          <a:xfrm>
            <a:off x="5969938" y="1267647"/>
            <a:ext cx="1297226" cy="1259794"/>
          </a:xfrm>
          <a:prstGeom prst="rect">
            <a:avLst/>
          </a:prstGeom>
          <a:solidFill>
            <a:srgbClr val="FFFFFF"/>
          </a:solidFill>
          <a:ln w="76200">
            <a:solidFill>
              <a:schemeClr val="accent6"/>
            </a:solidFill>
          </a:ln>
          <a:effectLst>
            <a:outerShdw blurRad="50800" dist="1524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96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✓</a:t>
            </a: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5" name="Dikdörtgen 54"/>
          <p:cNvSpPr/>
          <p:nvPr/>
        </p:nvSpPr>
        <p:spPr>
          <a:xfrm>
            <a:off x="7137402" y="3381642"/>
            <a:ext cx="4864570" cy="808948"/>
          </a:xfrm>
          <a:prstGeom prst="rect">
            <a:avLst/>
          </a:prstGeom>
          <a:solidFill>
            <a:srgbClr val="FFCC00"/>
          </a:solidFill>
          <a:ln>
            <a:noFill/>
          </a:ln>
          <a:effectLst>
            <a:outerShdw blurRad="50800" dist="1524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23 yılda indirilmiştir.</a:t>
            </a:r>
            <a:endParaRPr kumimoji="0" lang="tr-TR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" name="Dikdörtgen 55"/>
          <p:cNvSpPr/>
          <p:nvPr/>
        </p:nvSpPr>
        <p:spPr>
          <a:xfrm>
            <a:off x="5989464" y="3109772"/>
            <a:ext cx="1297226" cy="1259794"/>
          </a:xfrm>
          <a:prstGeom prst="rect">
            <a:avLst/>
          </a:prstGeom>
          <a:solidFill>
            <a:srgbClr val="FFFFFF"/>
          </a:solidFill>
          <a:ln w="76200">
            <a:solidFill>
              <a:srgbClr val="FFCC00"/>
            </a:solidFill>
          </a:ln>
          <a:effectLst>
            <a:outerShdw blurRad="50800" dist="1524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66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" name="Dikdörtgen 56"/>
          <p:cNvSpPr/>
          <p:nvPr/>
        </p:nvSpPr>
        <p:spPr>
          <a:xfrm>
            <a:off x="5989464" y="3097448"/>
            <a:ext cx="1297226" cy="1259794"/>
          </a:xfrm>
          <a:prstGeom prst="rect">
            <a:avLst/>
          </a:prstGeom>
          <a:solidFill>
            <a:srgbClr val="FFFFFF"/>
          </a:solidFill>
          <a:ln w="76200">
            <a:solidFill>
              <a:schemeClr val="accent6"/>
            </a:solidFill>
          </a:ln>
          <a:effectLst>
            <a:outerShdw blurRad="50800" dist="1524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96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✓</a:t>
            </a: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8" name="Dikdörtgen 57"/>
          <p:cNvSpPr/>
          <p:nvPr/>
        </p:nvSpPr>
        <p:spPr>
          <a:xfrm>
            <a:off x="1316681" y="1569909"/>
            <a:ext cx="4438724" cy="808948"/>
          </a:xfrm>
          <a:prstGeom prst="rect">
            <a:avLst/>
          </a:prstGeom>
          <a:solidFill>
            <a:srgbClr val="FFCC00"/>
          </a:solidFill>
          <a:ln>
            <a:noFill/>
          </a:ln>
          <a:effectLst>
            <a:outerShdw blurRad="50800" dist="1524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İlk</a:t>
            </a:r>
            <a:r>
              <a:rPr kumimoji="0" lang="tr-TR" sz="4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ilahi kitaptır.</a:t>
            </a:r>
            <a:endParaRPr kumimoji="0" lang="tr-TR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9" name="Dikdörtgen 58"/>
          <p:cNvSpPr/>
          <p:nvPr/>
        </p:nvSpPr>
        <p:spPr>
          <a:xfrm>
            <a:off x="168743" y="1298039"/>
            <a:ext cx="1297226" cy="1259794"/>
          </a:xfrm>
          <a:prstGeom prst="rect">
            <a:avLst/>
          </a:prstGeom>
          <a:solidFill>
            <a:srgbClr val="FFFFFF"/>
          </a:solidFill>
          <a:ln w="76200">
            <a:solidFill>
              <a:srgbClr val="FFCC00"/>
            </a:solidFill>
          </a:ln>
          <a:effectLst>
            <a:outerShdw blurRad="50800" dist="1524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66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0" name="Dikdörtgen 59"/>
          <p:cNvSpPr/>
          <p:nvPr/>
        </p:nvSpPr>
        <p:spPr>
          <a:xfrm>
            <a:off x="168743" y="1285715"/>
            <a:ext cx="1297226" cy="1259794"/>
          </a:xfrm>
          <a:prstGeom prst="rect">
            <a:avLst/>
          </a:prstGeom>
          <a:solidFill>
            <a:srgbClr val="FFFFFF"/>
          </a:solidFill>
          <a:ln w="76200">
            <a:solidFill>
              <a:srgbClr val="FF0000"/>
            </a:solidFill>
          </a:ln>
          <a:effectLst>
            <a:outerShdw blurRad="50800" dist="1524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9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X</a:t>
            </a: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1" name="Dikdörtgen 60"/>
          <p:cNvSpPr/>
          <p:nvPr/>
        </p:nvSpPr>
        <p:spPr>
          <a:xfrm>
            <a:off x="7154827" y="5204770"/>
            <a:ext cx="4908502" cy="808948"/>
          </a:xfrm>
          <a:prstGeom prst="rect">
            <a:avLst/>
          </a:prstGeom>
          <a:solidFill>
            <a:srgbClr val="FFCC00"/>
          </a:solidFill>
          <a:ln>
            <a:noFill/>
          </a:ln>
          <a:effectLst>
            <a:outerShdw blurRad="50800" dist="1524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Dili</a:t>
            </a:r>
            <a:r>
              <a:rPr kumimoji="0" lang="tr-TR" sz="4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İbranicedir.</a:t>
            </a:r>
            <a:endParaRPr kumimoji="0" lang="tr-TR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" name="Dikdörtgen 61"/>
          <p:cNvSpPr/>
          <p:nvPr/>
        </p:nvSpPr>
        <p:spPr>
          <a:xfrm>
            <a:off x="6006890" y="5016457"/>
            <a:ext cx="1290100" cy="1259794"/>
          </a:xfrm>
          <a:prstGeom prst="rect">
            <a:avLst/>
          </a:prstGeom>
          <a:solidFill>
            <a:srgbClr val="FFFFFF"/>
          </a:solidFill>
          <a:ln w="76200">
            <a:solidFill>
              <a:srgbClr val="FFCC00"/>
            </a:solidFill>
          </a:ln>
          <a:effectLst>
            <a:outerShdw blurRad="50800" dist="1524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66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Dikdörtgen 62"/>
          <p:cNvSpPr/>
          <p:nvPr/>
        </p:nvSpPr>
        <p:spPr>
          <a:xfrm>
            <a:off x="6006890" y="5004133"/>
            <a:ext cx="1290100" cy="1259794"/>
          </a:xfrm>
          <a:prstGeom prst="rect">
            <a:avLst/>
          </a:prstGeom>
          <a:solidFill>
            <a:srgbClr val="FFFFFF"/>
          </a:solidFill>
          <a:ln w="76200">
            <a:solidFill>
              <a:srgbClr val="FF0000"/>
            </a:solidFill>
          </a:ln>
          <a:effectLst>
            <a:outerShdw blurRad="50800" dist="1524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9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X</a:t>
            </a: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0" y="6408062"/>
            <a:ext cx="12203025" cy="459770"/>
          </a:xfrm>
          <a:prstGeom prst="rect">
            <a:avLst/>
          </a:prstGeom>
          <a:solidFill>
            <a:srgbClr val="00999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Komut Düğmesi: İleri veya Sonraki 32">
            <a:hlinkClick r:id="" action="ppaction://hlinkshowjump?jump=previousslide" highlightClick="1"/>
          </p:cNvPr>
          <p:cNvSpPr/>
          <p:nvPr/>
        </p:nvSpPr>
        <p:spPr>
          <a:xfrm flipH="1">
            <a:off x="10850811" y="6415150"/>
            <a:ext cx="383458" cy="464114"/>
          </a:xfrm>
          <a:prstGeom prst="actionButtonForwardNex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Komut Düğmesi: İleri veya Sonraki 33">
            <a:hlinkClick r:id="" action="ppaction://hlinkshowjump?jump=nextslide" highlightClick="1"/>
          </p:cNvPr>
          <p:cNvSpPr/>
          <p:nvPr/>
        </p:nvSpPr>
        <p:spPr>
          <a:xfrm>
            <a:off x="11798196" y="6415150"/>
            <a:ext cx="383458" cy="452682"/>
          </a:xfrm>
          <a:prstGeom prst="actionButtonForwardNex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Komut Düğmesi: Giriş 34">
            <a:hlinkClick r:id="" action="ppaction://hlinkshowjump?jump=firstslide" highlightClick="1"/>
          </p:cNvPr>
          <p:cNvSpPr/>
          <p:nvPr/>
        </p:nvSpPr>
        <p:spPr>
          <a:xfrm>
            <a:off x="11302394" y="6415150"/>
            <a:ext cx="427678" cy="456707"/>
          </a:xfrm>
          <a:prstGeom prst="actionButtonHom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9821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9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9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9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9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9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9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</p:childTnLst>
        </p:cTn>
      </p:par>
    </p:tnLst>
    <p:bldLst>
      <p:bldP spid="43" grpId="0" animBg="1"/>
      <p:bldP spid="46" grpId="0" animBg="1"/>
      <p:bldP spid="51" grpId="0"/>
      <p:bldP spid="54" grpId="0" animBg="1"/>
      <p:bldP spid="57" grpId="0" animBg="1"/>
      <p:bldP spid="60" grpId="0" animBg="1"/>
      <p:bldP spid="6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alpha val="99000"/>
              </a:schemeClr>
            </a:gs>
            <a:gs pos="100000">
              <a:srgbClr val="FFCC9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Dikdörtgen 130"/>
          <p:cNvSpPr/>
          <p:nvPr/>
        </p:nvSpPr>
        <p:spPr>
          <a:xfrm>
            <a:off x="49323" y="3747096"/>
            <a:ext cx="582662" cy="53947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✔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2" name="Dikdörtgen 131"/>
          <p:cNvSpPr/>
          <p:nvPr/>
        </p:nvSpPr>
        <p:spPr>
          <a:xfrm>
            <a:off x="167963" y="4670578"/>
            <a:ext cx="504966" cy="50437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x</a:t>
            </a:r>
            <a:endParaRPr kumimoji="0" lang="tr-TR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3" name="Dikdörtgen 132"/>
          <p:cNvSpPr/>
          <p:nvPr/>
        </p:nvSpPr>
        <p:spPr>
          <a:xfrm>
            <a:off x="127019" y="5568267"/>
            <a:ext cx="504966" cy="50437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x</a:t>
            </a:r>
            <a:endParaRPr kumimoji="0" lang="tr-TR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7" name="Dikdörtgen 126"/>
          <p:cNvSpPr/>
          <p:nvPr/>
        </p:nvSpPr>
        <p:spPr>
          <a:xfrm>
            <a:off x="167963" y="2853154"/>
            <a:ext cx="382138" cy="50437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x</a:t>
            </a:r>
            <a:endParaRPr kumimoji="0" lang="tr-TR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2" name="İçerik Yer Tutucusu 2"/>
          <p:cNvSpPr txBox="1">
            <a:spLocks/>
          </p:cNvSpPr>
          <p:nvPr/>
        </p:nvSpPr>
        <p:spPr>
          <a:xfrm>
            <a:off x="122829" y="24557"/>
            <a:ext cx="12019073" cy="266876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0">
            <a:gradFill>
              <a:gsLst>
                <a:gs pos="0">
                  <a:schemeClr val="bg1">
                    <a:alpha val="99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tr-TR" sz="4800" b="1" dirty="0"/>
              <a:t>1. İlahi kitap ve peygamber eşleştirmesinde </a:t>
            </a:r>
            <a:r>
              <a:rPr lang="tr-TR" sz="4800" b="1" dirty="0" smtClean="0"/>
              <a:t>hangisi </a:t>
            </a:r>
            <a:r>
              <a:rPr lang="tr-TR" sz="4800" b="1" u="sng" dirty="0"/>
              <a:t>yanlıştır?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tr-TR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05" name="A"/>
          <p:cNvGrpSpPr/>
          <p:nvPr/>
        </p:nvGrpSpPr>
        <p:grpSpPr>
          <a:xfrm>
            <a:off x="540642" y="2839507"/>
            <a:ext cx="11527754" cy="543553"/>
            <a:chOff x="955343" y="3343700"/>
            <a:chExt cx="11527754" cy="682389"/>
          </a:xfrm>
          <a:effectLst/>
        </p:grpSpPr>
        <p:sp>
          <p:nvSpPr>
            <p:cNvPr id="97" name="Yuvarlatılmış Dikdörtgen 96"/>
            <p:cNvSpPr/>
            <p:nvPr/>
          </p:nvSpPr>
          <p:spPr>
            <a:xfrm>
              <a:off x="955343" y="3343700"/>
              <a:ext cx="1201003" cy="682388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  <a:effectLst>
              <a:outerShdw blurRad="228600" dist="190500" dir="8580000" sx="61000" sy="61000" algn="tr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6" name="Serbest Form 95"/>
            <p:cNvSpPr/>
            <p:nvPr/>
          </p:nvSpPr>
          <p:spPr>
            <a:xfrm>
              <a:off x="1237757" y="3343700"/>
              <a:ext cx="11245340" cy="682389"/>
            </a:xfrm>
            <a:custGeom>
              <a:avLst/>
              <a:gdLst>
                <a:gd name="connsiteX0" fmla="*/ 0 w 10508361"/>
                <a:gd name="connsiteY0" fmla="*/ 0 h 682389"/>
                <a:gd name="connsiteX1" fmla="*/ 10205048 w 10508361"/>
                <a:gd name="connsiteY1" fmla="*/ 0 h 682389"/>
                <a:gd name="connsiteX2" fmla="*/ 10508361 w 10508361"/>
                <a:gd name="connsiteY2" fmla="*/ 341195 h 682389"/>
                <a:gd name="connsiteX3" fmla="*/ 10508360 w 10508361"/>
                <a:gd name="connsiteY3" fmla="*/ 341195 h 682389"/>
                <a:gd name="connsiteX4" fmla="*/ 10205047 w 10508361"/>
                <a:gd name="connsiteY4" fmla="*/ 682389 h 682389"/>
                <a:gd name="connsiteX5" fmla="*/ 2 w 10508361"/>
                <a:gd name="connsiteY5" fmla="*/ 682388 h 682389"/>
                <a:gd name="connsiteX6" fmla="*/ 532263 w 10508361"/>
                <a:gd name="connsiteY6" fmla="*/ 341196 h 682389"/>
                <a:gd name="connsiteX7" fmla="*/ 0 w 10508361"/>
                <a:gd name="connsiteY7" fmla="*/ 2 h 682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08361" h="682389">
                  <a:moveTo>
                    <a:pt x="0" y="0"/>
                  </a:moveTo>
                  <a:lnTo>
                    <a:pt x="10205048" y="0"/>
                  </a:lnTo>
                  <a:cubicBezTo>
                    <a:pt x="10372563" y="0"/>
                    <a:pt x="10508361" y="152758"/>
                    <a:pt x="10508361" y="341195"/>
                  </a:cubicBezTo>
                  <a:lnTo>
                    <a:pt x="10508360" y="341195"/>
                  </a:lnTo>
                  <a:cubicBezTo>
                    <a:pt x="10508360" y="529631"/>
                    <a:pt x="10372562" y="682389"/>
                    <a:pt x="10205047" y="682389"/>
                  </a:cubicBezTo>
                  <a:lnTo>
                    <a:pt x="2" y="682388"/>
                  </a:lnTo>
                  <a:lnTo>
                    <a:pt x="532263" y="341196"/>
                  </a:lnTo>
                  <a:lnTo>
                    <a:pt x="0" y="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40000">
                  <a:schemeClr val="bg1">
                    <a:lumMod val="8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2540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Hz. Musa (as) : Tevrat</a:t>
              </a:r>
              <a:endParaRPr kumimoji="0" lang="tr-T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04" name="Dikdörtgen 103"/>
          <p:cNvSpPr/>
          <p:nvPr/>
        </p:nvSpPr>
        <p:spPr>
          <a:xfrm>
            <a:off x="427270" y="2734269"/>
            <a:ext cx="7233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50" normalizeH="0" baseline="0" noProof="0" dirty="0" smtClean="0">
                <a:ln w="9525" cmpd="sng">
                  <a:solidFill>
                    <a:prstClr val="white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4F81BD">
                      <a:alpha val="40000"/>
                    </a:srgbClr>
                  </a:glow>
                </a:effectLst>
                <a:uLnTx/>
                <a:uFillTx/>
                <a:latin typeface="Calibri"/>
                <a:ea typeface="+mn-ea"/>
                <a:cs typeface="+mn-cs"/>
              </a:rPr>
              <a:t>A</a:t>
            </a:r>
            <a:endParaRPr kumimoji="0" lang="tr-TR" sz="4000" b="1" i="0" u="none" strike="noStrike" kern="1200" cap="none" spc="50" normalizeH="0" baseline="0" noProof="0" dirty="0">
              <a:ln w="9525" cmpd="sng">
                <a:solidFill>
                  <a:prstClr val="white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4F81BD">
                    <a:alpha val="40000"/>
                  </a:srgbClr>
                </a:glo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18" name="B"/>
          <p:cNvGrpSpPr/>
          <p:nvPr/>
        </p:nvGrpSpPr>
        <p:grpSpPr>
          <a:xfrm>
            <a:off x="540642" y="3750596"/>
            <a:ext cx="11527754" cy="543553"/>
            <a:chOff x="955343" y="3343700"/>
            <a:chExt cx="11527754" cy="682389"/>
          </a:xfrm>
        </p:grpSpPr>
        <p:sp>
          <p:nvSpPr>
            <p:cNvPr id="119" name="Yuvarlatılmış Dikdörtgen 118"/>
            <p:cNvSpPr/>
            <p:nvPr/>
          </p:nvSpPr>
          <p:spPr>
            <a:xfrm>
              <a:off x="955343" y="3343700"/>
              <a:ext cx="1201003" cy="682388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  <a:effectLst>
              <a:outerShdw blurRad="228600" dist="190500" dir="8580000" sx="61000" sy="61000" algn="tr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0" name="Serbest Form 119"/>
            <p:cNvSpPr/>
            <p:nvPr/>
          </p:nvSpPr>
          <p:spPr>
            <a:xfrm>
              <a:off x="1237757" y="3343700"/>
              <a:ext cx="11245340" cy="682389"/>
            </a:xfrm>
            <a:custGeom>
              <a:avLst/>
              <a:gdLst>
                <a:gd name="connsiteX0" fmla="*/ 0 w 10508361"/>
                <a:gd name="connsiteY0" fmla="*/ 0 h 682389"/>
                <a:gd name="connsiteX1" fmla="*/ 10205048 w 10508361"/>
                <a:gd name="connsiteY1" fmla="*/ 0 h 682389"/>
                <a:gd name="connsiteX2" fmla="*/ 10508361 w 10508361"/>
                <a:gd name="connsiteY2" fmla="*/ 341195 h 682389"/>
                <a:gd name="connsiteX3" fmla="*/ 10508360 w 10508361"/>
                <a:gd name="connsiteY3" fmla="*/ 341195 h 682389"/>
                <a:gd name="connsiteX4" fmla="*/ 10205047 w 10508361"/>
                <a:gd name="connsiteY4" fmla="*/ 682389 h 682389"/>
                <a:gd name="connsiteX5" fmla="*/ 2 w 10508361"/>
                <a:gd name="connsiteY5" fmla="*/ 682388 h 682389"/>
                <a:gd name="connsiteX6" fmla="*/ 532263 w 10508361"/>
                <a:gd name="connsiteY6" fmla="*/ 341196 h 682389"/>
                <a:gd name="connsiteX7" fmla="*/ 0 w 10508361"/>
                <a:gd name="connsiteY7" fmla="*/ 2 h 682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08361" h="682389">
                  <a:moveTo>
                    <a:pt x="0" y="0"/>
                  </a:moveTo>
                  <a:lnTo>
                    <a:pt x="10205048" y="0"/>
                  </a:lnTo>
                  <a:cubicBezTo>
                    <a:pt x="10372563" y="0"/>
                    <a:pt x="10508361" y="152758"/>
                    <a:pt x="10508361" y="341195"/>
                  </a:cubicBezTo>
                  <a:lnTo>
                    <a:pt x="10508360" y="341195"/>
                  </a:lnTo>
                  <a:cubicBezTo>
                    <a:pt x="10508360" y="529631"/>
                    <a:pt x="10372562" y="682389"/>
                    <a:pt x="10205047" y="682389"/>
                  </a:cubicBezTo>
                  <a:lnTo>
                    <a:pt x="2" y="682388"/>
                  </a:lnTo>
                  <a:lnTo>
                    <a:pt x="532263" y="341196"/>
                  </a:lnTo>
                  <a:lnTo>
                    <a:pt x="0" y="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40000">
                  <a:schemeClr val="bg1">
                    <a:lumMod val="8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2540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tr-TR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Hz. İsa: 10 Sahife</a:t>
              </a:r>
              <a:endParaRPr kumimoji="0" lang="tr-T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21" name="C"/>
          <p:cNvGrpSpPr/>
          <p:nvPr/>
        </p:nvGrpSpPr>
        <p:grpSpPr>
          <a:xfrm>
            <a:off x="540642" y="4650990"/>
            <a:ext cx="11527754" cy="543553"/>
            <a:chOff x="955343" y="3343700"/>
            <a:chExt cx="11527754" cy="682389"/>
          </a:xfrm>
        </p:grpSpPr>
        <p:sp>
          <p:nvSpPr>
            <p:cNvPr id="122" name="Yuvarlatılmış Dikdörtgen 121"/>
            <p:cNvSpPr/>
            <p:nvPr/>
          </p:nvSpPr>
          <p:spPr>
            <a:xfrm>
              <a:off x="955343" y="3343700"/>
              <a:ext cx="1201003" cy="682388"/>
            </a:xfrm>
            <a:prstGeom prst="roundRect">
              <a:avLst/>
            </a:prstGeom>
            <a:solidFill>
              <a:srgbClr val="DA0000"/>
            </a:solidFill>
            <a:ln>
              <a:noFill/>
            </a:ln>
            <a:effectLst>
              <a:outerShdw blurRad="228600" dist="190500" dir="8580000" sx="61000" sy="61000" algn="tr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3" name="Serbest Form 122"/>
            <p:cNvSpPr/>
            <p:nvPr/>
          </p:nvSpPr>
          <p:spPr>
            <a:xfrm>
              <a:off x="1237757" y="3343700"/>
              <a:ext cx="11245340" cy="682389"/>
            </a:xfrm>
            <a:custGeom>
              <a:avLst/>
              <a:gdLst>
                <a:gd name="connsiteX0" fmla="*/ 0 w 10508361"/>
                <a:gd name="connsiteY0" fmla="*/ 0 h 682389"/>
                <a:gd name="connsiteX1" fmla="*/ 10205048 w 10508361"/>
                <a:gd name="connsiteY1" fmla="*/ 0 h 682389"/>
                <a:gd name="connsiteX2" fmla="*/ 10508361 w 10508361"/>
                <a:gd name="connsiteY2" fmla="*/ 341195 h 682389"/>
                <a:gd name="connsiteX3" fmla="*/ 10508360 w 10508361"/>
                <a:gd name="connsiteY3" fmla="*/ 341195 h 682389"/>
                <a:gd name="connsiteX4" fmla="*/ 10205047 w 10508361"/>
                <a:gd name="connsiteY4" fmla="*/ 682389 h 682389"/>
                <a:gd name="connsiteX5" fmla="*/ 2 w 10508361"/>
                <a:gd name="connsiteY5" fmla="*/ 682388 h 682389"/>
                <a:gd name="connsiteX6" fmla="*/ 532263 w 10508361"/>
                <a:gd name="connsiteY6" fmla="*/ 341196 h 682389"/>
                <a:gd name="connsiteX7" fmla="*/ 0 w 10508361"/>
                <a:gd name="connsiteY7" fmla="*/ 2 h 682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08361" h="682389">
                  <a:moveTo>
                    <a:pt x="0" y="0"/>
                  </a:moveTo>
                  <a:lnTo>
                    <a:pt x="10205048" y="0"/>
                  </a:lnTo>
                  <a:cubicBezTo>
                    <a:pt x="10372563" y="0"/>
                    <a:pt x="10508361" y="152758"/>
                    <a:pt x="10508361" y="341195"/>
                  </a:cubicBezTo>
                  <a:lnTo>
                    <a:pt x="10508360" y="341195"/>
                  </a:lnTo>
                  <a:cubicBezTo>
                    <a:pt x="10508360" y="529631"/>
                    <a:pt x="10372562" y="682389"/>
                    <a:pt x="10205047" y="682389"/>
                  </a:cubicBezTo>
                  <a:lnTo>
                    <a:pt x="2" y="682388"/>
                  </a:lnTo>
                  <a:lnTo>
                    <a:pt x="532263" y="341196"/>
                  </a:lnTo>
                  <a:lnTo>
                    <a:pt x="0" y="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40000">
                  <a:schemeClr val="bg1">
                    <a:lumMod val="8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2540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Hz. Davud</a:t>
              </a:r>
              <a:r>
                <a:rPr kumimoji="0" lang="tr-TR" sz="3600" b="0" i="0" u="none" strike="noStrike" kern="1200" cap="none" spc="0" normalizeH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(as): Zebur</a:t>
              </a:r>
              <a:endParaRPr kumimoji="0" lang="tr-T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24" name="D"/>
          <p:cNvGrpSpPr/>
          <p:nvPr/>
        </p:nvGrpSpPr>
        <p:grpSpPr>
          <a:xfrm>
            <a:off x="540642" y="5558580"/>
            <a:ext cx="11518296" cy="543553"/>
            <a:chOff x="955343" y="3343700"/>
            <a:chExt cx="11518296" cy="682389"/>
          </a:xfrm>
        </p:grpSpPr>
        <p:sp>
          <p:nvSpPr>
            <p:cNvPr id="125" name="Yuvarlatılmış Dikdörtgen 124"/>
            <p:cNvSpPr/>
            <p:nvPr/>
          </p:nvSpPr>
          <p:spPr>
            <a:xfrm>
              <a:off x="955343" y="3343700"/>
              <a:ext cx="1201003" cy="682388"/>
            </a:xfrm>
            <a:prstGeom prst="roundRect">
              <a:avLst/>
            </a:prstGeom>
            <a:solidFill>
              <a:srgbClr val="0AB3C3"/>
            </a:solidFill>
            <a:ln>
              <a:noFill/>
            </a:ln>
            <a:effectLst>
              <a:outerShdw blurRad="228600" dist="190500" dir="8580000" sx="61000" sy="61000" algn="tr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6" name="Serbest Form 125"/>
            <p:cNvSpPr/>
            <p:nvPr/>
          </p:nvSpPr>
          <p:spPr>
            <a:xfrm>
              <a:off x="1228299" y="3343700"/>
              <a:ext cx="11245340" cy="682389"/>
            </a:xfrm>
            <a:custGeom>
              <a:avLst/>
              <a:gdLst>
                <a:gd name="connsiteX0" fmla="*/ 0 w 10508361"/>
                <a:gd name="connsiteY0" fmla="*/ 0 h 682389"/>
                <a:gd name="connsiteX1" fmla="*/ 10205048 w 10508361"/>
                <a:gd name="connsiteY1" fmla="*/ 0 h 682389"/>
                <a:gd name="connsiteX2" fmla="*/ 10508361 w 10508361"/>
                <a:gd name="connsiteY2" fmla="*/ 341195 h 682389"/>
                <a:gd name="connsiteX3" fmla="*/ 10508360 w 10508361"/>
                <a:gd name="connsiteY3" fmla="*/ 341195 h 682389"/>
                <a:gd name="connsiteX4" fmla="*/ 10205047 w 10508361"/>
                <a:gd name="connsiteY4" fmla="*/ 682389 h 682389"/>
                <a:gd name="connsiteX5" fmla="*/ 2 w 10508361"/>
                <a:gd name="connsiteY5" fmla="*/ 682388 h 682389"/>
                <a:gd name="connsiteX6" fmla="*/ 532263 w 10508361"/>
                <a:gd name="connsiteY6" fmla="*/ 341196 h 682389"/>
                <a:gd name="connsiteX7" fmla="*/ 0 w 10508361"/>
                <a:gd name="connsiteY7" fmla="*/ 2 h 682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08361" h="682389">
                  <a:moveTo>
                    <a:pt x="0" y="0"/>
                  </a:moveTo>
                  <a:lnTo>
                    <a:pt x="10205048" y="0"/>
                  </a:lnTo>
                  <a:cubicBezTo>
                    <a:pt x="10372563" y="0"/>
                    <a:pt x="10508361" y="152758"/>
                    <a:pt x="10508361" y="341195"/>
                  </a:cubicBezTo>
                  <a:lnTo>
                    <a:pt x="10508360" y="341195"/>
                  </a:lnTo>
                  <a:cubicBezTo>
                    <a:pt x="10508360" y="529631"/>
                    <a:pt x="10372562" y="682389"/>
                    <a:pt x="10205047" y="682389"/>
                  </a:cubicBezTo>
                  <a:lnTo>
                    <a:pt x="2" y="682388"/>
                  </a:lnTo>
                  <a:lnTo>
                    <a:pt x="532263" y="341196"/>
                  </a:lnTo>
                  <a:lnTo>
                    <a:pt x="0" y="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40000">
                  <a:schemeClr val="bg1">
                    <a:lumMod val="8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2540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Hz. Adem (as): 10</a:t>
              </a:r>
              <a:r>
                <a:rPr kumimoji="0" lang="tr-TR" sz="3600" b="0" i="0" u="none" strike="noStrike" kern="1200" cap="none" spc="0" normalizeH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Sahife</a:t>
              </a:r>
              <a:endParaRPr kumimoji="0" lang="tr-T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28" name="Dikdörtgen 127"/>
          <p:cNvSpPr/>
          <p:nvPr/>
        </p:nvSpPr>
        <p:spPr>
          <a:xfrm>
            <a:off x="427271" y="3651546"/>
            <a:ext cx="7233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50" normalizeH="0" baseline="0" noProof="0" dirty="0" smtClean="0">
                <a:ln w="9525" cmpd="sng">
                  <a:solidFill>
                    <a:prstClr val="white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4F81BD">
                      <a:alpha val="40000"/>
                    </a:srgbClr>
                  </a:glow>
                </a:effectLst>
                <a:uLnTx/>
                <a:uFillTx/>
                <a:latin typeface="Calibri"/>
                <a:ea typeface="+mn-ea"/>
                <a:cs typeface="+mn-cs"/>
              </a:rPr>
              <a:t>B</a:t>
            </a:r>
            <a:endParaRPr kumimoji="0" lang="tr-TR" sz="4000" b="1" i="0" u="none" strike="noStrike" kern="1200" cap="none" spc="50" normalizeH="0" baseline="0" noProof="0" dirty="0">
              <a:ln w="9525" cmpd="sng">
                <a:solidFill>
                  <a:prstClr val="white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4F81BD">
                    <a:alpha val="40000"/>
                  </a:srgbClr>
                </a:glo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9" name="Dikdörtgen 128"/>
          <p:cNvSpPr/>
          <p:nvPr/>
        </p:nvSpPr>
        <p:spPr>
          <a:xfrm>
            <a:off x="359032" y="4568823"/>
            <a:ext cx="7233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50" normalizeH="0" baseline="0" noProof="0" dirty="0" smtClean="0">
                <a:ln w="9525" cmpd="sng">
                  <a:solidFill>
                    <a:prstClr val="white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4F81BD">
                      <a:alpha val="40000"/>
                    </a:srgbClr>
                  </a:glow>
                </a:effectLst>
                <a:uLnTx/>
                <a:uFillTx/>
                <a:latin typeface="Calibri"/>
                <a:ea typeface="+mn-ea"/>
                <a:cs typeface="+mn-cs"/>
              </a:rPr>
              <a:t>C</a:t>
            </a:r>
            <a:endParaRPr kumimoji="0" lang="tr-TR" sz="4000" b="1" i="0" u="none" strike="noStrike" kern="1200" cap="none" spc="50" normalizeH="0" baseline="0" noProof="0" dirty="0">
              <a:ln w="9525" cmpd="sng">
                <a:solidFill>
                  <a:prstClr val="white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4F81BD">
                    <a:alpha val="40000"/>
                  </a:srgbClr>
                </a:glo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0" name="Dikdörtgen 129"/>
          <p:cNvSpPr/>
          <p:nvPr/>
        </p:nvSpPr>
        <p:spPr>
          <a:xfrm>
            <a:off x="372679" y="5427319"/>
            <a:ext cx="7233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50" normalizeH="0" baseline="0" noProof="0" dirty="0" smtClean="0">
                <a:ln w="9525" cmpd="sng">
                  <a:solidFill>
                    <a:prstClr val="white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4F81BD">
                      <a:alpha val="40000"/>
                    </a:srgbClr>
                  </a:glow>
                </a:effectLst>
                <a:uLnTx/>
                <a:uFillTx/>
                <a:latin typeface="Calibri"/>
                <a:ea typeface="+mn-ea"/>
                <a:cs typeface="+mn-cs"/>
              </a:rPr>
              <a:t>D</a:t>
            </a:r>
            <a:endParaRPr kumimoji="0" lang="tr-TR" sz="4000" b="1" i="0" u="none" strike="noStrike" kern="1200" cap="none" spc="50" normalizeH="0" baseline="0" noProof="0" dirty="0">
              <a:ln w="9525" cmpd="sng">
                <a:solidFill>
                  <a:prstClr val="white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4F81BD">
                    <a:alpha val="40000"/>
                  </a:srgbClr>
                </a:glo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Rectangle 6">
            <a:extLst>
              <a:ext uri="{FF2B5EF4-FFF2-40B4-BE49-F238E27FC236}">
                <a16:creationId xmlns:a16="http://schemas.microsoft.com/office/drawing/2014/main" id="{9007CF10-9BCC-4C67-A2C9-6EDAD53EEC34}"/>
              </a:ext>
            </a:extLst>
          </p:cNvPr>
          <p:cNvSpPr/>
          <p:nvPr/>
        </p:nvSpPr>
        <p:spPr>
          <a:xfrm>
            <a:off x="0" y="6432883"/>
            <a:ext cx="12192000" cy="452037"/>
          </a:xfrm>
          <a:prstGeom prst="rect">
            <a:avLst/>
          </a:prstGeom>
          <a:gradFill flip="none" rotWithShape="1">
            <a:gsLst>
              <a:gs pos="16830">
                <a:srgbClr val="B3B3B3">
                  <a:alpha val="70000"/>
                </a:srgbClr>
              </a:gs>
              <a:gs pos="0">
                <a:srgbClr val="C0C0C0"/>
              </a:gs>
              <a:gs pos="100000">
                <a:srgbClr val="777777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Komut Düğmesi: Geri veya Önceki 26">
            <a:hlinkClick r:id="" action="ppaction://hlinkshowjump?jump=previousslide" highlightClick="1"/>
          </p:cNvPr>
          <p:cNvSpPr/>
          <p:nvPr/>
        </p:nvSpPr>
        <p:spPr>
          <a:xfrm>
            <a:off x="10619874" y="6463472"/>
            <a:ext cx="437317" cy="394528"/>
          </a:xfrm>
          <a:prstGeom prst="actionButtonBackPrevious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Komut Düğmesi: İleri veya Sonraki 27">
            <a:hlinkClick r:id="" action="ppaction://hlinkshowjump?jump=nextslide" highlightClick="1"/>
          </p:cNvPr>
          <p:cNvSpPr/>
          <p:nvPr/>
        </p:nvSpPr>
        <p:spPr>
          <a:xfrm>
            <a:off x="11743376" y="6475244"/>
            <a:ext cx="412785" cy="393643"/>
          </a:xfrm>
          <a:prstGeom prst="actionButtonForwardNex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Komut Düğmesi: Giriş 28">
            <a:hlinkClick r:id="" action="ppaction://hlinkshowjump?jump=firstslide" highlightClick="1"/>
          </p:cNvPr>
          <p:cNvSpPr/>
          <p:nvPr/>
        </p:nvSpPr>
        <p:spPr>
          <a:xfrm>
            <a:off x="11137184" y="6475244"/>
            <a:ext cx="526199" cy="393643"/>
          </a:xfrm>
          <a:prstGeom prst="actionButtonHome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Yuvarlatılmış Dikdörtgen 29"/>
          <p:cNvSpPr/>
          <p:nvPr/>
        </p:nvSpPr>
        <p:spPr>
          <a:xfrm>
            <a:off x="9154633" y="2211231"/>
            <a:ext cx="3001527" cy="48209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Doğru cevabı tıklayınız</a:t>
            </a:r>
            <a:endParaRPr kumimoji="0" lang="tr-TR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5964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ğru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4"/>
                  </p:tgtEl>
                </p:cond>
              </p:nextCondLst>
            </p:seq>
          </p:childTnLst>
        </p:cTn>
      </p:par>
    </p:tnLst>
    <p:bldLst>
      <p:bldP spid="131" grpId="0" animBg="1"/>
      <p:bldP spid="132" grpId="0" animBg="1"/>
      <p:bldP spid="133" grpId="0" animBg="1"/>
      <p:bldP spid="127" grpId="0" animBg="1"/>
      <p:bldP spid="3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alpha val="99000"/>
              </a:schemeClr>
            </a:gs>
            <a:gs pos="100000">
              <a:srgbClr val="FFCC9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Dikdörtgen 130"/>
          <p:cNvSpPr/>
          <p:nvPr/>
        </p:nvSpPr>
        <p:spPr>
          <a:xfrm>
            <a:off x="49323" y="4871810"/>
            <a:ext cx="582662" cy="53947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✔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2" name="Dikdörtgen 131"/>
          <p:cNvSpPr/>
          <p:nvPr/>
        </p:nvSpPr>
        <p:spPr>
          <a:xfrm>
            <a:off x="174788" y="4180507"/>
            <a:ext cx="504966" cy="50437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x</a:t>
            </a:r>
            <a:endParaRPr kumimoji="0" lang="tr-TR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3" name="Dikdörtgen 132"/>
          <p:cNvSpPr/>
          <p:nvPr/>
        </p:nvSpPr>
        <p:spPr>
          <a:xfrm>
            <a:off x="127019" y="5568267"/>
            <a:ext cx="504966" cy="50437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x</a:t>
            </a:r>
            <a:endParaRPr kumimoji="0" lang="tr-TR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7" name="Dikdörtgen 126"/>
          <p:cNvSpPr/>
          <p:nvPr/>
        </p:nvSpPr>
        <p:spPr>
          <a:xfrm>
            <a:off x="206273" y="3452715"/>
            <a:ext cx="382138" cy="50437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x</a:t>
            </a:r>
            <a:endParaRPr kumimoji="0" lang="tr-TR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2" name="İçerik Yer Tutucusu 2"/>
          <p:cNvSpPr txBox="1">
            <a:spLocks/>
          </p:cNvSpPr>
          <p:nvPr/>
        </p:nvSpPr>
        <p:spPr>
          <a:xfrm>
            <a:off x="122829" y="0"/>
            <a:ext cx="12019073" cy="33338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0">
            <a:gradFill>
              <a:gsLst>
                <a:gs pos="0">
                  <a:schemeClr val="bg1">
                    <a:alpha val="99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tr-TR" sz="3200" dirty="0"/>
              <a:t>I. Tevrat Yahudilerin kutsak kitabıdır.</a:t>
            </a:r>
          </a:p>
          <a:p>
            <a:pPr algn="l">
              <a:lnSpc>
                <a:spcPct val="100000"/>
              </a:lnSpc>
            </a:pPr>
            <a:r>
              <a:rPr lang="tr-TR" sz="3200" dirty="0"/>
              <a:t>II. İncil Hristiyanların kutsal kitabıdır.</a:t>
            </a:r>
          </a:p>
          <a:p>
            <a:pPr algn="l">
              <a:lnSpc>
                <a:spcPct val="100000"/>
              </a:lnSpc>
            </a:pPr>
            <a:r>
              <a:rPr lang="tr-TR" sz="3200" dirty="0"/>
              <a:t>III. Zebur Hristiyanların Kutsal kitabıdır.</a:t>
            </a:r>
          </a:p>
          <a:p>
            <a:pPr algn="l">
              <a:lnSpc>
                <a:spcPct val="100000"/>
              </a:lnSpc>
            </a:pPr>
            <a:r>
              <a:rPr lang="tr-TR" sz="3200" dirty="0"/>
              <a:t>IV. Kur’an-ı Kerim Müslümanların kutsal kitabıdır.</a:t>
            </a:r>
          </a:p>
          <a:p>
            <a:pPr algn="l">
              <a:lnSpc>
                <a:spcPct val="100000"/>
              </a:lnSpc>
            </a:pPr>
            <a:r>
              <a:rPr lang="tr-TR" sz="3600" b="1" dirty="0"/>
              <a:t>2</a:t>
            </a:r>
            <a:r>
              <a:rPr lang="tr-TR" sz="3600" b="1" dirty="0" smtClean="0"/>
              <a:t>. Verilen ifadelerden </a:t>
            </a:r>
            <a:r>
              <a:rPr lang="tr-TR" sz="3600" b="1" dirty="0"/>
              <a:t>hangisi </a:t>
            </a:r>
            <a:r>
              <a:rPr lang="tr-TR" sz="3600" b="1" u="sng" dirty="0"/>
              <a:t>yanlıştır</a:t>
            </a:r>
            <a:r>
              <a:rPr lang="tr-TR" sz="3600" b="1" u="sng" dirty="0" smtClean="0"/>
              <a:t>?</a:t>
            </a:r>
            <a:endParaRPr lang="tr-TR" sz="3600" b="1" u="sng" dirty="0"/>
          </a:p>
        </p:txBody>
      </p:sp>
      <p:grpSp>
        <p:nvGrpSpPr>
          <p:cNvPr id="105" name="A"/>
          <p:cNvGrpSpPr/>
          <p:nvPr/>
        </p:nvGrpSpPr>
        <p:grpSpPr>
          <a:xfrm>
            <a:off x="578952" y="3439068"/>
            <a:ext cx="11527754" cy="543553"/>
            <a:chOff x="955343" y="3343700"/>
            <a:chExt cx="11527754" cy="682389"/>
          </a:xfrm>
          <a:effectLst/>
        </p:grpSpPr>
        <p:sp>
          <p:nvSpPr>
            <p:cNvPr id="97" name="Yuvarlatılmış Dikdörtgen 96"/>
            <p:cNvSpPr/>
            <p:nvPr/>
          </p:nvSpPr>
          <p:spPr>
            <a:xfrm>
              <a:off x="955343" y="3343700"/>
              <a:ext cx="1201003" cy="682388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  <a:effectLst>
              <a:outerShdw blurRad="228600" dist="190500" dir="8580000" sx="61000" sy="61000" algn="tr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6" name="Serbest Form 95"/>
            <p:cNvSpPr/>
            <p:nvPr/>
          </p:nvSpPr>
          <p:spPr>
            <a:xfrm>
              <a:off x="1237757" y="3343700"/>
              <a:ext cx="11245340" cy="682389"/>
            </a:xfrm>
            <a:custGeom>
              <a:avLst/>
              <a:gdLst>
                <a:gd name="connsiteX0" fmla="*/ 0 w 10508361"/>
                <a:gd name="connsiteY0" fmla="*/ 0 h 682389"/>
                <a:gd name="connsiteX1" fmla="*/ 10205048 w 10508361"/>
                <a:gd name="connsiteY1" fmla="*/ 0 h 682389"/>
                <a:gd name="connsiteX2" fmla="*/ 10508361 w 10508361"/>
                <a:gd name="connsiteY2" fmla="*/ 341195 h 682389"/>
                <a:gd name="connsiteX3" fmla="*/ 10508360 w 10508361"/>
                <a:gd name="connsiteY3" fmla="*/ 341195 h 682389"/>
                <a:gd name="connsiteX4" fmla="*/ 10205047 w 10508361"/>
                <a:gd name="connsiteY4" fmla="*/ 682389 h 682389"/>
                <a:gd name="connsiteX5" fmla="*/ 2 w 10508361"/>
                <a:gd name="connsiteY5" fmla="*/ 682388 h 682389"/>
                <a:gd name="connsiteX6" fmla="*/ 532263 w 10508361"/>
                <a:gd name="connsiteY6" fmla="*/ 341196 h 682389"/>
                <a:gd name="connsiteX7" fmla="*/ 0 w 10508361"/>
                <a:gd name="connsiteY7" fmla="*/ 2 h 682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08361" h="682389">
                  <a:moveTo>
                    <a:pt x="0" y="0"/>
                  </a:moveTo>
                  <a:lnTo>
                    <a:pt x="10205048" y="0"/>
                  </a:lnTo>
                  <a:cubicBezTo>
                    <a:pt x="10372563" y="0"/>
                    <a:pt x="10508361" y="152758"/>
                    <a:pt x="10508361" y="341195"/>
                  </a:cubicBezTo>
                  <a:lnTo>
                    <a:pt x="10508360" y="341195"/>
                  </a:lnTo>
                  <a:cubicBezTo>
                    <a:pt x="10508360" y="529631"/>
                    <a:pt x="10372562" y="682389"/>
                    <a:pt x="10205047" y="682389"/>
                  </a:cubicBezTo>
                  <a:lnTo>
                    <a:pt x="2" y="682388"/>
                  </a:lnTo>
                  <a:lnTo>
                    <a:pt x="532263" y="341196"/>
                  </a:lnTo>
                  <a:lnTo>
                    <a:pt x="0" y="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40000">
                  <a:schemeClr val="bg1">
                    <a:lumMod val="8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2540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</a:t>
              </a:r>
              <a:endParaRPr kumimoji="0" lang="tr-T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04" name="Dikdörtgen 103"/>
          <p:cNvSpPr/>
          <p:nvPr/>
        </p:nvSpPr>
        <p:spPr>
          <a:xfrm>
            <a:off x="465580" y="3333830"/>
            <a:ext cx="7233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50" normalizeH="0" baseline="0" noProof="0" dirty="0" smtClean="0">
                <a:ln w="9525" cmpd="sng">
                  <a:solidFill>
                    <a:prstClr val="white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4F81BD">
                      <a:alpha val="40000"/>
                    </a:srgbClr>
                  </a:glow>
                </a:effectLst>
                <a:uLnTx/>
                <a:uFillTx/>
                <a:latin typeface="Calibri"/>
                <a:ea typeface="+mn-ea"/>
                <a:cs typeface="+mn-cs"/>
              </a:rPr>
              <a:t>A</a:t>
            </a:r>
            <a:endParaRPr kumimoji="0" lang="tr-TR" sz="4000" b="1" i="0" u="none" strike="noStrike" kern="1200" cap="none" spc="50" normalizeH="0" baseline="0" noProof="0" dirty="0">
              <a:ln w="9525" cmpd="sng">
                <a:solidFill>
                  <a:prstClr val="white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4F81BD">
                    <a:alpha val="40000"/>
                  </a:srgbClr>
                </a:glo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18" name="B"/>
          <p:cNvGrpSpPr/>
          <p:nvPr/>
        </p:nvGrpSpPr>
        <p:grpSpPr>
          <a:xfrm>
            <a:off x="540642" y="4875310"/>
            <a:ext cx="11527754" cy="543553"/>
            <a:chOff x="955343" y="3343700"/>
            <a:chExt cx="11527754" cy="682389"/>
          </a:xfrm>
        </p:grpSpPr>
        <p:sp>
          <p:nvSpPr>
            <p:cNvPr id="119" name="Yuvarlatılmış Dikdörtgen 118"/>
            <p:cNvSpPr/>
            <p:nvPr/>
          </p:nvSpPr>
          <p:spPr>
            <a:xfrm>
              <a:off x="955343" y="3343700"/>
              <a:ext cx="1201003" cy="682388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  <a:effectLst>
              <a:outerShdw blurRad="228600" dist="190500" dir="8580000" sx="61000" sy="61000" algn="tr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0" name="Serbest Form 119"/>
            <p:cNvSpPr/>
            <p:nvPr/>
          </p:nvSpPr>
          <p:spPr>
            <a:xfrm>
              <a:off x="1237757" y="3343700"/>
              <a:ext cx="11245340" cy="682389"/>
            </a:xfrm>
            <a:custGeom>
              <a:avLst/>
              <a:gdLst>
                <a:gd name="connsiteX0" fmla="*/ 0 w 10508361"/>
                <a:gd name="connsiteY0" fmla="*/ 0 h 682389"/>
                <a:gd name="connsiteX1" fmla="*/ 10205048 w 10508361"/>
                <a:gd name="connsiteY1" fmla="*/ 0 h 682389"/>
                <a:gd name="connsiteX2" fmla="*/ 10508361 w 10508361"/>
                <a:gd name="connsiteY2" fmla="*/ 341195 h 682389"/>
                <a:gd name="connsiteX3" fmla="*/ 10508360 w 10508361"/>
                <a:gd name="connsiteY3" fmla="*/ 341195 h 682389"/>
                <a:gd name="connsiteX4" fmla="*/ 10205047 w 10508361"/>
                <a:gd name="connsiteY4" fmla="*/ 682389 h 682389"/>
                <a:gd name="connsiteX5" fmla="*/ 2 w 10508361"/>
                <a:gd name="connsiteY5" fmla="*/ 682388 h 682389"/>
                <a:gd name="connsiteX6" fmla="*/ 532263 w 10508361"/>
                <a:gd name="connsiteY6" fmla="*/ 341196 h 682389"/>
                <a:gd name="connsiteX7" fmla="*/ 0 w 10508361"/>
                <a:gd name="connsiteY7" fmla="*/ 2 h 682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08361" h="682389">
                  <a:moveTo>
                    <a:pt x="0" y="0"/>
                  </a:moveTo>
                  <a:lnTo>
                    <a:pt x="10205048" y="0"/>
                  </a:lnTo>
                  <a:cubicBezTo>
                    <a:pt x="10372563" y="0"/>
                    <a:pt x="10508361" y="152758"/>
                    <a:pt x="10508361" y="341195"/>
                  </a:cubicBezTo>
                  <a:lnTo>
                    <a:pt x="10508360" y="341195"/>
                  </a:lnTo>
                  <a:cubicBezTo>
                    <a:pt x="10508360" y="529631"/>
                    <a:pt x="10372562" y="682389"/>
                    <a:pt x="10205047" y="682389"/>
                  </a:cubicBezTo>
                  <a:lnTo>
                    <a:pt x="2" y="682388"/>
                  </a:lnTo>
                  <a:lnTo>
                    <a:pt x="532263" y="341196"/>
                  </a:lnTo>
                  <a:lnTo>
                    <a:pt x="0" y="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40000">
                  <a:schemeClr val="bg1">
                    <a:lumMod val="8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2540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III</a:t>
              </a:r>
              <a:endParaRPr kumimoji="0" lang="tr-T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21" name="C"/>
          <p:cNvGrpSpPr/>
          <p:nvPr/>
        </p:nvGrpSpPr>
        <p:grpSpPr>
          <a:xfrm>
            <a:off x="547467" y="4160919"/>
            <a:ext cx="11527754" cy="543553"/>
            <a:chOff x="955343" y="3343700"/>
            <a:chExt cx="11527754" cy="682389"/>
          </a:xfrm>
        </p:grpSpPr>
        <p:sp>
          <p:nvSpPr>
            <p:cNvPr id="122" name="Yuvarlatılmış Dikdörtgen 121"/>
            <p:cNvSpPr/>
            <p:nvPr/>
          </p:nvSpPr>
          <p:spPr>
            <a:xfrm>
              <a:off x="955343" y="3343700"/>
              <a:ext cx="1201003" cy="682388"/>
            </a:xfrm>
            <a:prstGeom prst="roundRect">
              <a:avLst/>
            </a:prstGeom>
            <a:solidFill>
              <a:srgbClr val="C99700"/>
            </a:solidFill>
            <a:ln>
              <a:noFill/>
            </a:ln>
            <a:effectLst>
              <a:outerShdw blurRad="228600" dist="190500" dir="8580000" sx="61000" sy="61000" algn="tr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3" name="Serbest Form 122"/>
            <p:cNvSpPr/>
            <p:nvPr/>
          </p:nvSpPr>
          <p:spPr>
            <a:xfrm>
              <a:off x="1237757" y="3343700"/>
              <a:ext cx="11245340" cy="682389"/>
            </a:xfrm>
            <a:custGeom>
              <a:avLst/>
              <a:gdLst>
                <a:gd name="connsiteX0" fmla="*/ 0 w 10508361"/>
                <a:gd name="connsiteY0" fmla="*/ 0 h 682389"/>
                <a:gd name="connsiteX1" fmla="*/ 10205048 w 10508361"/>
                <a:gd name="connsiteY1" fmla="*/ 0 h 682389"/>
                <a:gd name="connsiteX2" fmla="*/ 10508361 w 10508361"/>
                <a:gd name="connsiteY2" fmla="*/ 341195 h 682389"/>
                <a:gd name="connsiteX3" fmla="*/ 10508360 w 10508361"/>
                <a:gd name="connsiteY3" fmla="*/ 341195 h 682389"/>
                <a:gd name="connsiteX4" fmla="*/ 10205047 w 10508361"/>
                <a:gd name="connsiteY4" fmla="*/ 682389 h 682389"/>
                <a:gd name="connsiteX5" fmla="*/ 2 w 10508361"/>
                <a:gd name="connsiteY5" fmla="*/ 682388 h 682389"/>
                <a:gd name="connsiteX6" fmla="*/ 532263 w 10508361"/>
                <a:gd name="connsiteY6" fmla="*/ 341196 h 682389"/>
                <a:gd name="connsiteX7" fmla="*/ 0 w 10508361"/>
                <a:gd name="connsiteY7" fmla="*/ 2 h 682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08361" h="682389">
                  <a:moveTo>
                    <a:pt x="0" y="0"/>
                  </a:moveTo>
                  <a:lnTo>
                    <a:pt x="10205048" y="0"/>
                  </a:lnTo>
                  <a:cubicBezTo>
                    <a:pt x="10372563" y="0"/>
                    <a:pt x="10508361" y="152758"/>
                    <a:pt x="10508361" y="341195"/>
                  </a:cubicBezTo>
                  <a:lnTo>
                    <a:pt x="10508360" y="341195"/>
                  </a:lnTo>
                  <a:cubicBezTo>
                    <a:pt x="10508360" y="529631"/>
                    <a:pt x="10372562" y="682389"/>
                    <a:pt x="10205047" y="682389"/>
                  </a:cubicBezTo>
                  <a:lnTo>
                    <a:pt x="2" y="682388"/>
                  </a:lnTo>
                  <a:lnTo>
                    <a:pt x="532263" y="341196"/>
                  </a:lnTo>
                  <a:lnTo>
                    <a:pt x="0" y="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40000">
                  <a:schemeClr val="bg1">
                    <a:lumMod val="8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2540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II</a:t>
              </a:r>
              <a:endParaRPr kumimoji="0" lang="tr-T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24" name="D"/>
          <p:cNvGrpSpPr/>
          <p:nvPr/>
        </p:nvGrpSpPr>
        <p:grpSpPr>
          <a:xfrm>
            <a:off x="540642" y="5558580"/>
            <a:ext cx="11518296" cy="543553"/>
            <a:chOff x="955343" y="3343700"/>
            <a:chExt cx="11518296" cy="682389"/>
          </a:xfrm>
        </p:grpSpPr>
        <p:sp>
          <p:nvSpPr>
            <p:cNvPr id="125" name="Yuvarlatılmış Dikdörtgen 124"/>
            <p:cNvSpPr/>
            <p:nvPr/>
          </p:nvSpPr>
          <p:spPr>
            <a:xfrm>
              <a:off x="955343" y="3343700"/>
              <a:ext cx="1201003" cy="682388"/>
            </a:xfrm>
            <a:prstGeom prst="roundRect">
              <a:avLst/>
            </a:prstGeom>
            <a:solidFill>
              <a:srgbClr val="0AB3C3"/>
            </a:solidFill>
            <a:ln>
              <a:noFill/>
            </a:ln>
            <a:effectLst>
              <a:outerShdw blurRad="228600" dist="190500" dir="8580000" sx="61000" sy="61000" algn="tr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6" name="Serbest Form 125"/>
            <p:cNvSpPr/>
            <p:nvPr/>
          </p:nvSpPr>
          <p:spPr>
            <a:xfrm>
              <a:off x="1228299" y="3343700"/>
              <a:ext cx="11245340" cy="682389"/>
            </a:xfrm>
            <a:custGeom>
              <a:avLst/>
              <a:gdLst>
                <a:gd name="connsiteX0" fmla="*/ 0 w 10508361"/>
                <a:gd name="connsiteY0" fmla="*/ 0 h 682389"/>
                <a:gd name="connsiteX1" fmla="*/ 10205048 w 10508361"/>
                <a:gd name="connsiteY1" fmla="*/ 0 h 682389"/>
                <a:gd name="connsiteX2" fmla="*/ 10508361 w 10508361"/>
                <a:gd name="connsiteY2" fmla="*/ 341195 h 682389"/>
                <a:gd name="connsiteX3" fmla="*/ 10508360 w 10508361"/>
                <a:gd name="connsiteY3" fmla="*/ 341195 h 682389"/>
                <a:gd name="connsiteX4" fmla="*/ 10205047 w 10508361"/>
                <a:gd name="connsiteY4" fmla="*/ 682389 h 682389"/>
                <a:gd name="connsiteX5" fmla="*/ 2 w 10508361"/>
                <a:gd name="connsiteY5" fmla="*/ 682388 h 682389"/>
                <a:gd name="connsiteX6" fmla="*/ 532263 w 10508361"/>
                <a:gd name="connsiteY6" fmla="*/ 341196 h 682389"/>
                <a:gd name="connsiteX7" fmla="*/ 0 w 10508361"/>
                <a:gd name="connsiteY7" fmla="*/ 2 h 682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08361" h="682389">
                  <a:moveTo>
                    <a:pt x="0" y="0"/>
                  </a:moveTo>
                  <a:lnTo>
                    <a:pt x="10205048" y="0"/>
                  </a:lnTo>
                  <a:cubicBezTo>
                    <a:pt x="10372563" y="0"/>
                    <a:pt x="10508361" y="152758"/>
                    <a:pt x="10508361" y="341195"/>
                  </a:cubicBezTo>
                  <a:lnTo>
                    <a:pt x="10508360" y="341195"/>
                  </a:lnTo>
                  <a:cubicBezTo>
                    <a:pt x="10508360" y="529631"/>
                    <a:pt x="10372562" y="682389"/>
                    <a:pt x="10205047" y="682389"/>
                  </a:cubicBezTo>
                  <a:lnTo>
                    <a:pt x="2" y="682388"/>
                  </a:lnTo>
                  <a:lnTo>
                    <a:pt x="532263" y="341196"/>
                  </a:lnTo>
                  <a:lnTo>
                    <a:pt x="0" y="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40000">
                  <a:schemeClr val="bg1">
                    <a:lumMod val="8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2540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IV</a:t>
              </a:r>
              <a:endParaRPr kumimoji="0" lang="tr-T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28" name="Dikdörtgen 127"/>
          <p:cNvSpPr/>
          <p:nvPr/>
        </p:nvSpPr>
        <p:spPr>
          <a:xfrm>
            <a:off x="427271" y="4776260"/>
            <a:ext cx="7233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50" normalizeH="0" baseline="0" noProof="0" dirty="0" smtClean="0">
                <a:ln w="9525" cmpd="sng">
                  <a:solidFill>
                    <a:prstClr val="white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4F81BD">
                      <a:alpha val="40000"/>
                    </a:srgbClr>
                  </a:glow>
                </a:effectLst>
                <a:uLnTx/>
                <a:uFillTx/>
                <a:latin typeface="Calibri"/>
                <a:ea typeface="+mn-ea"/>
                <a:cs typeface="+mn-cs"/>
              </a:rPr>
              <a:t>C</a:t>
            </a:r>
            <a:endParaRPr kumimoji="0" lang="tr-TR" sz="4000" b="1" i="0" u="none" strike="noStrike" kern="1200" cap="none" spc="50" normalizeH="0" baseline="0" noProof="0" dirty="0">
              <a:ln w="9525" cmpd="sng">
                <a:solidFill>
                  <a:prstClr val="white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4F81BD">
                    <a:alpha val="40000"/>
                  </a:srgbClr>
                </a:glo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9" name="Dikdörtgen 128"/>
          <p:cNvSpPr/>
          <p:nvPr/>
        </p:nvSpPr>
        <p:spPr>
          <a:xfrm>
            <a:off x="365857" y="4078752"/>
            <a:ext cx="7233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50" normalizeH="0" baseline="0" noProof="0" dirty="0" smtClean="0">
                <a:ln w="9525" cmpd="sng">
                  <a:solidFill>
                    <a:prstClr val="white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4F81BD">
                      <a:alpha val="40000"/>
                    </a:srgbClr>
                  </a:glow>
                </a:effectLst>
                <a:uLnTx/>
                <a:uFillTx/>
                <a:latin typeface="Calibri"/>
                <a:ea typeface="+mn-ea"/>
                <a:cs typeface="+mn-cs"/>
              </a:rPr>
              <a:t>B</a:t>
            </a:r>
            <a:endParaRPr kumimoji="0" lang="tr-TR" sz="4000" b="1" i="0" u="none" strike="noStrike" kern="1200" cap="none" spc="50" normalizeH="0" baseline="0" noProof="0" dirty="0">
              <a:ln w="9525" cmpd="sng">
                <a:solidFill>
                  <a:prstClr val="white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4F81BD">
                    <a:alpha val="40000"/>
                  </a:srgbClr>
                </a:glo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0" name="Dikdörtgen 129"/>
          <p:cNvSpPr/>
          <p:nvPr/>
        </p:nvSpPr>
        <p:spPr>
          <a:xfrm>
            <a:off x="372679" y="5427319"/>
            <a:ext cx="7233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50" normalizeH="0" baseline="0" noProof="0" dirty="0" smtClean="0">
                <a:ln w="9525" cmpd="sng">
                  <a:solidFill>
                    <a:prstClr val="white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4F81BD">
                      <a:alpha val="40000"/>
                    </a:srgbClr>
                  </a:glow>
                </a:effectLst>
                <a:uLnTx/>
                <a:uFillTx/>
                <a:latin typeface="Calibri"/>
                <a:ea typeface="+mn-ea"/>
                <a:cs typeface="+mn-cs"/>
              </a:rPr>
              <a:t>D</a:t>
            </a:r>
            <a:endParaRPr kumimoji="0" lang="tr-TR" sz="4000" b="1" i="0" u="none" strike="noStrike" kern="1200" cap="none" spc="50" normalizeH="0" baseline="0" noProof="0" dirty="0">
              <a:ln w="9525" cmpd="sng">
                <a:solidFill>
                  <a:prstClr val="white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4F81BD">
                    <a:alpha val="40000"/>
                  </a:srgbClr>
                </a:glo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Rectangle 6">
            <a:extLst>
              <a:ext uri="{FF2B5EF4-FFF2-40B4-BE49-F238E27FC236}">
                <a16:creationId xmlns:a16="http://schemas.microsoft.com/office/drawing/2014/main" id="{9007CF10-9BCC-4C67-A2C9-6EDAD53EEC34}"/>
              </a:ext>
            </a:extLst>
          </p:cNvPr>
          <p:cNvSpPr/>
          <p:nvPr/>
        </p:nvSpPr>
        <p:spPr>
          <a:xfrm>
            <a:off x="0" y="6432883"/>
            <a:ext cx="12192000" cy="452037"/>
          </a:xfrm>
          <a:prstGeom prst="rect">
            <a:avLst/>
          </a:prstGeom>
          <a:gradFill flip="none" rotWithShape="1">
            <a:gsLst>
              <a:gs pos="16830">
                <a:srgbClr val="B3B3B3">
                  <a:alpha val="70000"/>
                </a:srgbClr>
              </a:gs>
              <a:gs pos="0">
                <a:srgbClr val="C0C0C0"/>
              </a:gs>
              <a:gs pos="100000">
                <a:srgbClr val="777777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Komut Düğmesi: Geri veya Önceki 26">
            <a:hlinkClick r:id="" action="ppaction://hlinkshowjump?jump=previousslide" highlightClick="1"/>
          </p:cNvPr>
          <p:cNvSpPr/>
          <p:nvPr/>
        </p:nvSpPr>
        <p:spPr>
          <a:xfrm>
            <a:off x="10619874" y="6463472"/>
            <a:ext cx="437317" cy="394528"/>
          </a:xfrm>
          <a:prstGeom prst="actionButtonBackPrevious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Komut Düğmesi: İleri veya Sonraki 27">
            <a:hlinkClick r:id="" action="ppaction://hlinkshowjump?jump=nextslide" highlightClick="1"/>
          </p:cNvPr>
          <p:cNvSpPr/>
          <p:nvPr/>
        </p:nvSpPr>
        <p:spPr>
          <a:xfrm>
            <a:off x="11743376" y="6475244"/>
            <a:ext cx="412785" cy="393643"/>
          </a:xfrm>
          <a:prstGeom prst="actionButtonForwardNex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Komut Düğmesi: Giriş 28">
            <a:hlinkClick r:id="" action="ppaction://hlinkshowjump?jump=firstslide" highlightClick="1"/>
          </p:cNvPr>
          <p:cNvSpPr/>
          <p:nvPr/>
        </p:nvSpPr>
        <p:spPr>
          <a:xfrm>
            <a:off x="11137184" y="6475244"/>
            <a:ext cx="526199" cy="393643"/>
          </a:xfrm>
          <a:prstGeom prst="actionButtonHome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Yuvarlatılmış Dikdörtgen 29"/>
          <p:cNvSpPr/>
          <p:nvPr/>
        </p:nvSpPr>
        <p:spPr>
          <a:xfrm>
            <a:off x="9105179" y="2808135"/>
            <a:ext cx="3001527" cy="48209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Doğru cevabı tıklayınız</a:t>
            </a:r>
            <a:endParaRPr kumimoji="0" lang="tr-TR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5850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ğru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4"/>
                  </p:tgtEl>
                </p:cond>
              </p:nextCondLst>
            </p:seq>
          </p:childTnLst>
        </p:cTn>
      </p:par>
    </p:tnLst>
    <p:bldLst>
      <p:bldP spid="131" grpId="0" animBg="1"/>
      <p:bldP spid="132" grpId="0" animBg="1"/>
      <p:bldP spid="133" grpId="0" animBg="1"/>
      <p:bldP spid="127" grpId="0" animBg="1"/>
      <p:bldP spid="3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alpha val="99000"/>
              </a:schemeClr>
            </a:gs>
            <a:gs pos="100000">
              <a:srgbClr val="FFCC9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Dikdörtgen 130"/>
          <p:cNvSpPr/>
          <p:nvPr/>
        </p:nvSpPr>
        <p:spPr>
          <a:xfrm>
            <a:off x="34837" y="5518284"/>
            <a:ext cx="582662" cy="53947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✔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2" name="Dikdörtgen 131"/>
          <p:cNvSpPr/>
          <p:nvPr/>
        </p:nvSpPr>
        <p:spPr>
          <a:xfrm>
            <a:off x="160302" y="4205085"/>
            <a:ext cx="504966" cy="50437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x</a:t>
            </a:r>
            <a:endParaRPr kumimoji="0" lang="tr-TR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3" name="Dikdörtgen 132"/>
          <p:cNvSpPr/>
          <p:nvPr/>
        </p:nvSpPr>
        <p:spPr>
          <a:xfrm>
            <a:off x="119358" y="4848220"/>
            <a:ext cx="504966" cy="50437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x</a:t>
            </a:r>
            <a:endParaRPr kumimoji="0" lang="tr-TR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7" name="Dikdörtgen 126"/>
          <p:cNvSpPr/>
          <p:nvPr/>
        </p:nvSpPr>
        <p:spPr>
          <a:xfrm>
            <a:off x="150843" y="3541256"/>
            <a:ext cx="382138" cy="50437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x</a:t>
            </a:r>
            <a:endParaRPr kumimoji="0" lang="tr-TR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2" name="İçerik Yer Tutucusu 2"/>
          <p:cNvSpPr txBox="1">
            <a:spLocks/>
          </p:cNvSpPr>
          <p:nvPr/>
        </p:nvSpPr>
        <p:spPr>
          <a:xfrm>
            <a:off x="112533" y="65499"/>
            <a:ext cx="12019073" cy="338728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0">
            <a:gradFill>
              <a:gsLst>
                <a:gs pos="0">
                  <a:schemeClr val="bg1">
                    <a:alpha val="99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3600" dirty="0"/>
              <a:t>“Bu Kur’an; kendisiyle uyarılsınlar, Allah’ın ancak tek ilah olduğunu bilsinler ve akıl sahipleri düşünüp öğüt alsınlar diye insanlara bir bildiridir.”</a:t>
            </a:r>
          </a:p>
          <a:p>
            <a:pPr algn="r"/>
            <a:r>
              <a:rPr lang="tr-TR" sz="3600" dirty="0"/>
              <a:t>(İbrahim suresi, 52. ayet.)</a:t>
            </a:r>
          </a:p>
          <a:p>
            <a:pPr algn="just"/>
            <a:r>
              <a:rPr lang="tr-TR" sz="3600" b="1" dirty="0"/>
              <a:t>3. Verilen ayete göre aşağıdakilerden hangisi </a:t>
            </a:r>
            <a:r>
              <a:rPr lang="tr-TR" sz="3600" b="1" u="sng" dirty="0"/>
              <a:t>yanlıştır?</a:t>
            </a:r>
          </a:p>
        </p:txBody>
      </p:sp>
      <p:grpSp>
        <p:nvGrpSpPr>
          <p:cNvPr id="105" name="A"/>
          <p:cNvGrpSpPr/>
          <p:nvPr/>
        </p:nvGrpSpPr>
        <p:grpSpPr>
          <a:xfrm>
            <a:off x="523522" y="3527609"/>
            <a:ext cx="11527754" cy="543553"/>
            <a:chOff x="955343" y="3343700"/>
            <a:chExt cx="11527754" cy="682389"/>
          </a:xfrm>
          <a:effectLst/>
        </p:grpSpPr>
        <p:sp>
          <p:nvSpPr>
            <p:cNvPr id="97" name="Yuvarlatılmış Dikdörtgen 96"/>
            <p:cNvSpPr/>
            <p:nvPr/>
          </p:nvSpPr>
          <p:spPr>
            <a:xfrm>
              <a:off x="955343" y="3343700"/>
              <a:ext cx="1201003" cy="682388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  <a:effectLst>
              <a:outerShdw blurRad="228600" dist="190500" dir="8580000" sx="61000" sy="61000" algn="tr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6" name="Serbest Form 95"/>
            <p:cNvSpPr/>
            <p:nvPr/>
          </p:nvSpPr>
          <p:spPr>
            <a:xfrm>
              <a:off x="1237757" y="3343700"/>
              <a:ext cx="11245340" cy="682389"/>
            </a:xfrm>
            <a:custGeom>
              <a:avLst/>
              <a:gdLst>
                <a:gd name="connsiteX0" fmla="*/ 0 w 10508361"/>
                <a:gd name="connsiteY0" fmla="*/ 0 h 682389"/>
                <a:gd name="connsiteX1" fmla="*/ 10205048 w 10508361"/>
                <a:gd name="connsiteY1" fmla="*/ 0 h 682389"/>
                <a:gd name="connsiteX2" fmla="*/ 10508361 w 10508361"/>
                <a:gd name="connsiteY2" fmla="*/ 341195 h 682389"/>
                <a:gd name="connsiteX3" fmla="*/ 10508360 w 10508361"/>
                <a:gd name="connsiteY3" fmla="*/ 341195 h 682389"/>
                <a:gd name="connsiteX4" fmla="*/ 10205047 w 10508361"/>
                <a:gd name="connsiteY4" fmla="*/ 682389 h 682389"/>
                <a:gd name="connsiteX5" fmla="*/ 2 w 10508361"/>
                <a:gd name="connsiteY5" fmla="*/ 682388 h 682389"/>
                <a:gd name="connsiteX6" fmla="*/ 532263 w 10508361"/>
                <a:gd name="connsiteY6" fmla="*/ 341196 h 682389"/>
                <a:gd name="connsiteX7" fmla="*/ 0 w 10508361"/>
                <a:gd name="connsiteY7" fmla="*/ 2 h 682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08361" h="682389">
                  <a:moveTo>
                    <a:pt x="0" y="0"/>
                  </a:moveTo>
                  <a:lnTo>
                    <a:pt x="10205048" y="0"/>
                  </a:lnTo>
                  <a:cubicBezTo>
                    <a:pt x="10372563" y="0"/>
                    <a:pt x="10508361" y="152758"/>
                    <a:pt x="10508361" y="341195"/>
                  </a:cubicBezTo>
                  <a:lnTo>
                    <a:pt x="10508360" y="341195"/>
                  </a:lnTo>
                  <a:cubicBezTo>
                    <a:pt x="10508360" y="529631"/>
                    <a:pt x="10372562" y="682389"/>
                    <a:pt x="10205047" y="682389"/>
                  </a:cubicBezTo>
                  <a:lnTo>
                    <a:pt x="2" y="682388"/>
                  </a:lnTo>
                  <a:lnTo>
                    <a:pt x="532263" y="341196"/>
                  </a:lnTo>
                  <a:lnTo>
                    <a:pt x="0" y="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40000">
                  <a:schemeClr val="bg1">
                    <a:lumMod val="8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2540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3200" dirty="0"/>
                <a:t>Kur’an insanların öğüt almaları için indirilmiştir. </a:t>
              </a:r>
              <a:endParaRPr lang="tr-TR" sz="3200" dirty="0"/>
            </a:p>
          </p:txBody>
        </p:sp>
      </p:grpSp>
      <p:sp>
        <p:nvSpPr>
          <p:cNvPr id="104" name="Dikdörtgen 103"/>
          <p:cNvSpPr/>
          <p:nvPr/>
        </p:nvSpPr>
        <p:spPr>
          <a:xfrm>
            <a:off x="410150" y="3422371"/>
            <a:ext cx="7233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50" normalizeH="0" baseline="0" noProof="0" dirty="0" smtClean="0">
                <a:ln w="9525" cmpd="sng">
                  <a:solidFill>
                    <a:prstClr val="white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4F81BD">
                      <a:alpha val="40000"/>
                    </a:srgbClr>
                  </a:glow>
                </a:effectLst>
                <a:uLnTx/>
                <a:uFillTx/>
                <a:latin typeface="Calibri"/>
                <a:ea typeface="+mn-ea"/>
                <a:cs typeface="+mn-cs"/>
              </a:rPr>
              <a:t>A</a:t>
            </a:r>
            <a:endParaRPr kumimoji="0" lang="tr-TR" sz="4000" b="1" i="0" u="none" strike="noStrike" kern="1200" cap="none" spc="50" normalizeH="0" baseline="0" noProof="0" dirty="0">
              <a:ln w="9525" cmpd="sng">
                <a:solidFill>
                  <a:prstClr val="white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4F81BD">
                    <a:alpha val="40000"/>
                  </a:srgbClr>
                </a:glo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18" name="B"/>
          <p:cNvGrpSpPr/>
          <p:nvPr/>
        </p:nvGrpSpPr>
        <p:grpSpPr>
          <a:xfrm>
            <a:off x="526156" y="5521784"/>
            <a:ext cx="11527754" cy="543553"/>
            <a:chOff x="955343" y="3343700"/>
            <a:chExt cx="11527754" cy="682389"/>
          </a:xfrm>
        </p:grpSpPr>
        <p:sp>
          <p:nvSpPr>
            <p:cNvPr id="119" name="Yuvarlatılmış Dikdörtgen 118"/>
            <p:cNvSpPr/>
            <p:nvPr/>
          </p:nvSpPr>
          <p:spPr>
            <a:xfrm>
              <a:off x="955343" y="3343700"/>
              <a:ext cx="1201003" cy="682388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  <a:effectLst>
              <a:outerShdw blurRad="228600" dist="190500" dir="8580000" sx="61000" sy="61000" algn="tr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0" name="Serbest Form 119"/>
            <p:cNvSpPr/>
            <p:nvPr/>
          </p:nvSpPr>
          <p:spPr>
            <a:xfrm>
              <a:off x="1237757" y="3343700"/>
              <a:ext cx="11245340" cy="682389"/>
            </a:xfrm>
            <a:custGeom>
              <a:avLst/>
              <a:gdLst>
                <a:gd name="connsiteX0" fmla="*/ 0 w 10508361"/>
                <a:gd name="connsiteY0" fmla="*/ 0 h 682389"/>
                <a:gd name="connsiteX1" fmla="*/ 10205048 w 10508361"/>
                <a:gd name="connsiteY1" fmla="*/ 0 h 682389"/>
                <a:gd name="connsiteX2" fmla="*/ 10508361 w 10508361"/>
                <a:gd name="connsiteY2" fmla="*/ 341195 h 682389"/>
                <a:gd name="connsiteX3" fmla="*/ 10508360 w 10508361"/>
                <a:gd name="connsiteY3" fmla="*/ 341195 h 682389"/>
                <a:gd name="connsiteX4" fmla="*/ 10205047 w 10508361"/>
                <a:gd name="connsiteY4" fmla="*/ 682389 h 682389"/>
                <a:gd name="connsiteX5" fmla="*/ 2 w 10508361"/>
                <a:gd name="connsiteY5" fmla="*/ 682388 h 682389"/>
                <a:gd name="connsiteX6" fmla="*/ 532263 w 10508361"/>
                <a:gd name="connsiteY6" fmla="*/ 341196 h 682389"/>
                <a:gd name="connsiteX7" fmla="*/ 0 w 10508361"/>
                <a:gd name="connsiteY7" fmla="*/ 2 h 682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08361" h="682389">
                  <a:moveTo>
                    <a:pt x="0" y="0"/>
                  </a:moveTo>
                  <a:lnTo>
                    <a:pt x="10205048" y="0"/>
                  </a:lnTo>
                  <a:cubicBezTo>
                    <a:pt x="10372563" y="0"/>
                    <a:pt x="10508361" y="152758"/>
                    <a:pt x="10508361" y="341195"/>
                  </a:cubicBezTo>
                  <a:lnTo>
                    <a:pt x="10508360" y="341195"/>
                  </a:lnTo>
                  <a:cubicBezTo>
                    <a:pt x="10508360" y="529631"/>
                    <a:pt x="10372562" y="682389"/>
                    <a:pt x="10205047" y="682389"/>
                  </a:cubicBezTo>
                  <a:lnTo>
                    <a:pt x="2" y="682388"/>
                  </a:lnTo>
                  <a:lnTo>
                    <a:pt x="532263" y="341196"/>
                  </a:lnTo>
                  <a:lnTo>
                    <a:pt x="0" y="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40000">
                  <a:schemeClr val="bg1">
                    <a:lumMod val="8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2540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800" dirty="0"/>
                <a:t>Kur’an’ın gönderiliş amacı sadece Allah’ın tek olduğunu bildirmektir</a:t>
              </a:r>
              <a:r>
                <a:rPr lang="tr-TR" sz="3200" dirty="0"/>
                <a:t>.</a:t>
              </a:r>
              <a:endParaRPr lang="tr-TR" sz="3200" dirty="0"/>
            </a:p>
          </p:txBody>
        </p:sp>
      </p:grpSp>
      <p:grpSp>
        <p:nvGrpSpPr>
          <p:cNvPr id="121" name="C"/>
          <p:cNvGrpSpPr/>
          <p:nvPr/>
        </p:nvGrpSpPr>
        <p:grpSpPr>
          <a:xfrm>
            <a:off x="532981" y="4185497"/>
            <a:ext cx="11527754" cy="543553"/>
            <a:chOff x="955343" y="3343700"/>
            <a:chExt cx="11527754" cy="682389"/>
          </a:xfrm>
        </p:grpSpPr>
        <p:sp>
          <p:nvSpPr>
            <p:cNvPr id="122" name="Yuvarlatılmış Dikdörtgen 121"/>
            <p:cNvSpPr/>
            <p:nvPr/>
          </p:nvSpPr>
          <p:spPr>
            <a:xfrm>
              <a:off x="955343" y="3343700"/>
              <a:ext cx="1201003" cy="682388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  <a:effectLst>
              <a:outerShdw blurRad="228600" dist="190500" dir="8580000" sx="61000" sy="61000" algn="tr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3" name="Serbest Form 122"/>
            <p:cNvSpPr/>
            <p:nvPr/>
          </p:nvSpPr>
          <p:spPr>
            <a:xfrm>
              <a:off x="1237757" y="3343700"/>
              <a:ext cx="11245340" cy="682389"/>
            </a:xfrm>
            <a:custGeom>
              <a:avLst/>
              <a:gdLst>
                <a:gd name="connsiteX0" fmla="*/ 0 w 10508361"/>
                <a:gd name="connsiteY0" fmla="*/ 0 h 682389"/>
                <a:gd name="connsiteX1" fmla="*/ 10205048 w 10508361"/>
                <a:gd name="connsiteY1" fmla="*/ 0 h 682389"/>
                <a:gd name="connsiteX2" fmla="*/ 10508361 w 10508361"/>
                <a:gd name="connsiteY2" fmla="*/ 341195 h 682389"/>
                <a:gd name="connsiteX3" fmla="*/ 10508360 w 10508361"/>
                <a:gd name="connsiteY3" fmla="*/ 341195 h 682389"/>
                <a:gd name="connsiteX4" fmla="*/ 10205047 w 10508361"/>
                <a:gd name="connsiteY4" fmla="*/ 682389 h 682389"/>
                <a:gd name="connsiteX5" fmla="*/ 2 w 10508361"/>
                <a:gd name="connsiteY5" fmla="*/ 682388 h 682389"/>
                <a:gd name="connsiteX6" fmla="*/ 532263 w 10508361"/>
                <a:gd name="connsiteY6" fmla="*/ 341196 h 682389"/>
                <a:gd name="connsiteX7" fmla="*/ 0 w 10508361"/>
                <a:gd name="connsiteY7" fmla="*/ 2 h 682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08361" h="682389">
                  <a:moveTo>
                    <a:pt x="0" y="0"/>
                  </a:moveTo>
                  <a:lnTo>
                    <a:pt x="10205048" y="0"/>
                  </a:lnTo>
                  <a:cubicBezTo>
                    <a:pt x="10372563" y="0"/>
                    <a:pt x="10508361" y="152758"/>
                    <a:pt x="10508361" y="341195"/>
                  </a:cubicBezTo>
                  <a:lnTo>
                    <a:pt x="10508360" y="341195"/>
                  </a:lnTo>
                  <a:cubicBezTo>
                    <a:pt x="10508360" y="529631"/>
                    <a:pt x="10372562" y="682389"/>
                    <a:pt x="10205047" y="682389"/>
                  </a:cubicBezTo>
                  <a:lnTo>
                    <a:pt x="2" y="682388"/>
                  </a:lnTo>
                  <a:lnTo>
                    <a:pt x="532263" y="341196"/>
                  </a:lnTo>
                  <a:lnTo>
                    <a:pt x="0" y="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40000">
                  <a:schemeClr val="bg1">
                    <a:lumMod val="8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2540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3200" dirty="0" smtClean="0"/>
                <a:t>Vahyin </a:t>
              </a:r>
              <a:r>
                <a:rPr lang="tr-TR" sz="3200" dirty="0"/>
                <a:t>bir amacı da insanları uyarmaktır.  </a:t>
              </a:r>
              <a:endParaRPr lang="tr-TR" sz="3200" dirty="0"/>
            </a:p>
          </p:txBody>
        </p:sp>
      </p:grpSp>
      <p:grpSp>
        <p:nvGrpSpPr>
          <p:cNvPr id="124" name="D"/>
          <p:cNvGrpSpPr/>
          <p:nvPr/>
        </p:nvGrpSpPr>
        <p:grpSpPr>
          <a:xfrm>
            <a:off x="532981" y="4838533"/>
            <a:ext cx="11518296" cy="543553"/>
            <a:chOff x="955343" y="3343700"/>
            <a:chExt cx="11518296" cy="682389"/>
          </a:xfrm>
        </p:grpSpPr>
        <p:sp>
          <p:nvSpPr>
            <p:cNvPr id="125" name="Yuvarlatılmış Dikdörtgen 124"/>
            <p:cNvSpPr/>
            <p:nvPr/>
          </p:nvSpPr>
          <p:spPr>
            <a:xfrm>
              <a:off x="955343" y="3343700"/>
              <a:ext cx="1201003" cy="682388"/>
            </a:xfrm>
            <a:prstGeom prst="roundRect">
              <a:avLst/>
            </a:prstGeom>
            <a:solidFill>
              <a:srgbClr val="0AB3C3"/>
            </a:solidFill>
            <a:ln>
              <a:noFill/>
            </a:ln>
            <a:effectLst>
              <a:outerShdw blurRad="228600" dist="190500" dir="8580000" sx="61000" sy="61000" algn="tr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6" name="Serbest Form 125"/>
            <p:cNvSpPr/>
            <p:nvPr/>
          </p:nvSpPr>
          <p:spPr>
            <a:xfrm>
              <a:off x="1228299" y="3343700"/>
              <a:ext cx="11245340" cy="682389"/>
            </a:xfrm>
            <a:custGeom>
              <a:avLst/>
              <a:gdLst>
                <a:gd name="connsiteX0" fmla="*/ 0 w 10508361"/>
                <a:gd name="connsiteY0" fmla="*/ 0 h 682389"/>
                <a:gd name="connsiteX1" fmla="*/ 10205048 w 10508361"/>
                <a:gd name="connsiteY1" fmla="*/ 0 h 682389"/>
                <a:gd name="connsiteX2" fmla="*/ 10508361 w 10508361"/>
                <a:gd name="connsiteY2" fmla="*/ 341195 h 682389"/>
                <a:gd name="connsiteX3" fmla="*/ 10508360 w 10508361"/>
                <a:gd name="connsiteY3" fmla="*/ 341195 h 682389"/>
                <a:gd name="connsiteX4" fmla="*/ 10205047 w 10508361"/>
                <a:gd name="connsiteY4" fmla="*/ 682389 h 682389"/>
                <a:gd name="connsiteX5" fmla="*/ 2 w 10508361"/>
                <a:gd name="connsiteY5" fmla="*/ 682388 h 682389"/>
                <a:gd name="connsiteX6" fmla="*/ 532263 w 10508361"/>
                <a:gd name="connsiteY6" fmla="*/ 341196 h 682389"/>
                <a:gd name="connsiteX7" fmla="*/ 0 w 10508361"/>
                <a:gd name="connsiteY7" fmla="*/ 2 h 682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08361" h="682389">
                  <a:moveTo>
                    <a:pt x="0" y="0"/>
                  </a:moveTo>
                  <a:lnTo>
                    <a:pt x="10205048" y="0"/>
                  </a:lnTo>
                  <a:cubicBezTo>
                    <a:pt x="10372563" y="0"/>
                    <a:pt x="10508361" y="152758"/>
                    <a:pt x="10508361" y="341195"/>
                  </a:cubicBezTo>
                  <a:lnTo>
                    <a:pt x="10508360" y="341195"/>
                  </a:lnTo>
                  <a:cubicBezTo>
                    <a:pt x="10508360" y="529631"/>
                    <a:pt x="10372562" y="682389"/>
                    <a:pt x="10205047" y="682389"/>
                  </a:cubicBezTo>
                  <a:lnTo>
                    <a:pt x="2" y="682388"/>
                  </a:lnTo>
                  <a:lnTo>
                    <a:pt x="532263" y="341196"/>
                  </a:lnTo>
                  <a:lnTo>
                    <a:pt x="0" y="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40000">
                  <a:schemeClr val="bg1">
                    <a:lumMod val="8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2540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3200" dirty="0"/>
                <a:t>Kur’an’ın üzerine düşünmemiz gerekir.</a:t>
              </a:r>
              <a:endParaRPr lang="tr-TR" sz="3200" dirty="0"/>
            </a:p>
          </p:txBody>
        </p:sp>
      </p:grpSp>
      <p:sp>
        <p:nvSpPr>
          <p:cNvPr id="128" name="Dikdörtgen 127"/>
          <p:cNvSpPr/>
          <p:nvPr/>
        </p:nvSpPr>
        <p:spPr>
          <a:xfrm>
            <a:off x="412785" y="5422734"/>
            <a:ext cx="7233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50" normalizeH="0" baseline="0" noProof="0" dirty="0" smtClean="0">
                <a:ln w="9525" cmpd="sng">
                  <a:solidFill>
                    <a:prstClr val="white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4F81BD">
                      <a:alpha val="40000"/>
                    </a:srgbClr>
                  </a:glow>
                </a:effectLst>
                <a:uLnTx/>
                <a:uFillTx/>
                <a:latin typeface="Calibri"/>
                <a:ea typeface="+mn-ea"/>
                <a:cs typeface="+mn-cs"/>
              </a:rPr>
              <a:t>D</a:t>
            </a:r>
            <a:endParaRPr kumimoji="0" lang="tr-TR" sz="4000" b="1" i="0" u="none" strike="noStrike" kern="1200" cap="none" spc="50" normalizeH="0" baseline="0" noProof="0" dirty="0">
              <a:ln w="9525" cmpd="sng">
                <a:solidFill>
                  <a:prstClr val="white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4F81BD">
                    <a:alpha val="40000"/>
                  </a:srgbClr>
                </a:glo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9" name="Dikdörtgen 128"/>
          <p:cNvSpPr/>
          <p:nvPr/>
        </p:nvSpPr>
        <p:spPr>
          <a:xfrm>
            <a:off x="351371" y="4103330"/>
            <a:ext cx="7233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50" normalizeH="0" baseline="0" noProof="0" dirty="0" smtClean="0">
                <a:ln w="9525" cmpd="sng">
                  <a:solidFill>
                    <a:prstClr val="white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4F81BD">
                      <a:alpha val="40000"/>
                    </a:srgbClr>
                  </a:glow>
                </a:effectLst>
                <a:uLnTx/>
                <a:uFillTx/>
                <a:latin typeface="Calibri"/>
                <a:ea typeface="+mn-ea"/>
                <a:cs typeface="+mn-cs"/>
              </a:rPr>
              <a:t>B</a:t>
            </a:r>
            <a:endParaRPr kumimoji="0" lang="tr-TR" sz="4000" b="1" i="0" u="none" strike="noStrike" kern="1200" cap="none" spc="50" normalizeH="0" baseline="0" noProof="0" dirty="0">
              <a:ln w="9525" cmpd="sng">
                <a:solidFill>
                  <a:prstClr val="white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4F81BD">
                    <a:alpha val="40000"/>
                  </a:srgbClr>
                </a:glo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0" name="Dikdörtgen 129"/>
          <p:cNvSpPr/>
          <p:nvPr/>
        </p:nvSpPr>
        <p:spPr>
          <a:xfrm>
            <a:off x="365018" y="4707272"/>
            <a:ext cx="7233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50" normalizeH="0" baseline="0" noProof="0" dirty="0" smtClean="0">
                <a:ln w="9525" cmpd="sng">
                  <a:solidFill>
                    <a:prstClr val="white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4F81BD">
                      <a:alpha val="40000"/>
                    </a:srgbClr>
                  </a:glow>
                </a:effectLst>
                <a:uLnTx/>
                <a:uFillTx/>
                <a:latin typeface="Calibri"/>
                <a:ea typeface="+mn-ea"/>
                <a:cs typeface="+mn-cs"/>
              </a:rPr>
              <a:t>C</a:t>
            </a:r>
            <a:endParaRPr kumimoji="0" lang="tr-TR" sz="4000" b="1" i="0" u="none" strike="noStrike" kern="1200" cap="none" spc="50" normalizeH="0" baseline="0" noProof="0" dirty="0">
              <a:ln w="9525" cmpd="sng">
                <a:solidFill>
                  <a:prstClr val="white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4F81BD">
                    <a:alpha val="40000"/>
                  </a:srgbClr>
                </a:glo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Rectangle 6">
            <a:extLst>
              <a:ext uri="{FF2B5EF4-FFF2-40B4-BE49-F238E27FC236}">
                <a16:creationId xmlns:a16="http://schemas.microsoft.com/office/drawing/2014/main" id="{9007CF10-9BCC-4C67-A2C9-6EDAD53EEC34}"/>
              </a:ext>
            </a:extLst>
          </p:cNvPr>
          <p:cNvSpPr/>
          <p:nvPr/>
        </p:nvSpPr>
        <p:spPr>
          <a:xfrm>
            <a:off x="0" y="6432883"/>
            <a:ext cx="12192000" cy="452037"/>
          </a:xfrm>
          <a:prstGeom prst="rect">
            <a:avLst/>
          </a:prstGeom>
          <a:gradFill flip="none" rotWithShape="1">
            <a:gsLst>
              <a:gs pos="16830">
                <a:srgbClr val="B3B3B3">
                  <a:alpha val="70000"/>
                </a:srgbClr>
              </a:gs>
              <a:gs pos="0">
                <a:srgbClr val="C0C0C0"/>
              </a:gs>
              <a:gs pos="100000">
                <a:srgbClr val="777777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Komut Düğmesi: Geri veya Önceki 26">
            <a:hlinkClick r:id="" action="ppaction://hlinkshowjump?jump=previousslide" highlightClick="1"/>
          </p:cNvPr>
          <p:cNvSpPr/>
          <p:nvPr/>
        </p:nvSpPr>
        <p:spPr>
          <a:xfrm>
            <a:off x="10619874" y="6463472"/>
            <a:ext cx="437317" cy="394528"/>
          </a:xfrm>
          <a:prstGeom prst="actionButtonBackPrevious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Komut Düğmesi: İleri veya Sonraki 27">
            <a:hlinkClick r:id="" action="ppaction://hlinkshowjump?jump=nextslide" highlightClick="1"/>
          </p:cNvPr>
          <p:cNvSpPr/>
          <p:nvPr/>
        </p:nvSpPr>
        <p:spPr>
          <a:xfrm>
            <a:off x="11743376" y="6475244"/>
            <a:ext cx="412785" cy="393643"/>
          </a:xfrm>
          <a:prstGeom prst="actionButtonForwardNex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Komut Düğmesi: Giriş 28">
            <a:hlinkClick r:id="" action="ppaction://hlinkshowjump?jump=firstslide" highlightClick="1"/>
          </p:cNvPr>
          <p:cNvSpPr/>
          <p:nvPr/>
        </p:nvSpPr>
        <p:spPr>
          <a:xfrm>
            <a:off x="11137184" y="6475244"/>
            <a:ext cx="526199" cy="393643"/>
          </a:xfrm>
          <a:prstGeom prst="actionButtonHome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703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oğru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4"/>
                  </p:tgtEl>
                </p:cond>
              </p:nextCondLst>
            </p:seq>
          </p:childTnLst>
        </p:cTn>
      </p:par>
    </p:tnLst>
    <p:bldLst>
      <p:bldP spid="131" grpId="0" animBg="1"/>
      <p:bldP spid="132" grpId="0" animBg="1"/>
      <p:bldP spid="133" grpId="0" animBg="1"/>
      <p:bldP spid="1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Top Corners Rounded 11">
            <a:extLst>
              <a:ext uri="{FF2B5EF4-FFF2-40B4-BE49-F238E27FC236}">
                <a16:creationId xmlns:a16="http://schemas.microsoft.com/office/drawing/2014/main" id="{E176DFE6-E6EE-4CBF-AB55-962516DAF6EF}"/>
              </a:ext>
            </a:extLst>
          </p:cNvPr>
          <p:cNvSpPr/>
          <p:nvPr/>
        </p:nvSpPr>
        <p:spPr>
          <a:xfrm>
            <a:off x="99091" y="462117"/>
            <a:ext cx="1013788" cy="1661652"/>
          </a:xfrm>
          <a:prstGeom prst="round2SameRect">
            <a:avLst>
              <a:gd name="adj1" fmla="val 12063"/>
              <a:gd name="adj2" fmla="val 0"/>
            </a:avLst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reeform: Shape 10">
            <a:extLst>
              <a:ext uri="{FF2B5EF4-FFF2-40B4-BE49-F238E27FC236}">
                <a16:creationId xmlns:a16="http://schemas.microsoft.com/office/drawing/2014/main" id="{BA10DECE-FB54-4F98-9472-6CE168F86075}"/>
              </a:ext>
            </a:extLst>
          </p:cNvPr>
          <p:cNvSpPr/>
          <p:nvPr/>
        </p:nvSpPr>
        <p:spPr>
          <a:xfrm flipV="1">
            <a:off x="99091" y="1292943"/>
            <a:ext cx="1013788" cy="4541515"/>
          </a:xfrm>
          <a:custGeom>
            <a:avLst/>
            <a:gdLst>
              <a:gd name="connsiteX0" fmla="*/ 0 w 1591582"/>
              <a:gd name="connsiteY0" fmla="*/ 3031986 h 3031986"/>
              <a:gd name="connsiteX1" fmla="*/ 357641 w 1591582"/>
              <a:gd name="connsiteY1" fmla="*/ 3031986 h 3031986"/>
              <a:gd name="connsiteX2" fmla="*/ 795791 w 1591582"/>
              <a:gd name="connsiteY2" fmla="*/ 2593836 h 3031986"/>
              <a:gd name="connsiteX3" fmla="*/ 1233941 w 1591582"/>
              <a:gd name="connsiteY3" fmla="*/ 3031986 h 3031986"/>
              <a:gd name="connsiteX4" fmla="*/ 1591582 w 1591582"/>
              <a:gd name="connsiteY4" fmla="*/ 3031986 h 3031986"/>
              <a:gd name="connsiteX5" fmla="*/ 1591582 w 1591582"/>
              <a:gd name="connsiteY5" fmla="*/ 314242 h 3031986"/>
              <a:gd name="connsiteX6" fmla="*/ 1277340 w 1591582"/>
              <a:gd name="connsiteY6" fmla="*/ 0 h 3031986"/>
              <a:gd name="connsiteX7" fmla="*/ 314242 w 1591582"/>
              <a:gd name="connsiteY7" fmla="*/ 0 h 3031986"/>
              <a:gd name="connsiteX8" fmla="*/ 0 w 1591582"/>
              <a:gd name="connsiteY8" fmla="*/ 314242 h 3031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91582" h="3031986">
                <a:moveTo>
                  <a:pt x="0" y="3031986"/>
                </a:moveTo>
                <a:lnTo>
                  <a:pt x="357641" y="3031986"/>
                </a:lnTo>
                <a:cubicBezTo>
                  <a:pt x="357641" y="2790002"/>
                  <a:pt x="553807" y="2593836"/>
                  <a:pt x="795791" y="2593836"/>
                </a:cubicBezTo>
                <a:cubicBezTo>
                  <a:pt x="1037775" y="2593836"/>
                  <a:pt x="1233941" y="2790002"/>
                  <a:pt x="1233941" y="3031986"/>
                </a:cubicBezTo>
                <a:lnTo>
                  <a:pt x="1591582" y="3031986"/>
                </a:lnTo>
                <a:lnTo>
                  <a:pt x="1591582" y="314242"/>
                </a:lnTo>
                <a:cubicBezTo>
                  <a:pt x="1591582" y="140691"/>
                  <a:pt x="1450891" y="0"/>
                  <a:pt x="1277340" y="0"/>
                </a:cubicBezTo>
                <a:lnTo>
                  <a:pt x="314242" y="0"/>
                </a:lnTo>
                <a:cubicBezTo>
                  <a:pt x="140691" y="0"/>
                  <a:pt x="0" y="140691"/>
                  <a:pt x="0" y="31424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sx="107000" sy="107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>
              <a:defRPr/>
            </a:pPr>
            <a:r>
              <a:rPr kumimoji="0" lang="tr-TR" sz="4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İlahi Kitaplar </a:t>
            </a: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Çapraz Köşesi Kesik Dikdörtgen 11"/>
          <p:cNvSpPr/>
          <p:nvPr/>
        </p:nvSpPr>
        <p:spPr>
          <a:xfrm>
            <a:off x="1413553" y="462117"/>
            <a:ext cx="5626344" cy="5555225"/>
          </a:xfrm>
          <a:prstGeom prst="snip2DiagRect">
            <a:avLst>
              <a:gd name="adj1" fmla="val 0"/>
              <a:gd name="adj2" fmla="val 25659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585616" y="1607575"/>
            <a:ext cx="545428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dirty="0"/>
              <a:t>İlahi kitap </a:t>
            </a:r>
            <a:r>
              <a:rPr lang="tr-TR" sz="3600" dirty="0"/>
              <a:t>peygamberler aracılığıyla gönderilen; inanç, ibadet, </a:t>
            </a:r>
            <a:r>
              <a:rPr lang="tr-TR" sz="3600" dirty="0" smtClean="0"/>
              <a:t>ahlak konularını yer aldığı </a:t>
            </a:r>
            <a:r>
              <a:rPr lang="tr-TR" sz="3600" dirty="0"/>
              <a:t>ve </a:t>
            </a:r>
            <a:r>
              <a:rPr lang="tr-TR" sz="3600" dirty="0" smtClean="0"/>
              <a:t>vahiylerin </a:t>
            </a:r>
            <a:r>
              <a:rPr lang="tr-TR" sz="3600" dirty="0"/>
              <a:t>içinde yer aldığı </a:t>
            </a:r>
            <a:r>
              <a:rPr lang="tr-TR" sz="3600" dirty="0" smtClean="0"/>
              <a:t>kitaplardır.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7" name="Rectangle 6">
            <a:extLst>
              <a:ext uri="{FF2B5EF4-FFF2-40B4-BE49-F238E27FC236}">
                <a16:creationId xmlns:a16="http://schemas.microsoft.com/office/drawing/2014/main" id="{9007CF10-9BCC-4C67-A2C9-6EDAD53EEC34}"/>
              </a:ext>
            </a:extLst>
          </p:cNvPr>
          <p:cNvSpPr/>
          <p:nvPr/>
        </p:nvSpPr>
        <p:spPr>
          <a:xfrm>
            <a:off x="0" y="6469626"/>
            <a:ext cx="12192000" cy="38837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Komut Düğmesi: Geri veya Önceki 17">
            <a:hlinkClick r:id="" action="ppaction://hlinkshowjump?jump=previousslide" highlightClick="1"/>
          </p:cNvPr>
          <p:cNvSpPr/>
          <p:nvPr/>
        </p:nvSpPr>
        <p:spPr>
          <a:xfrm>
            <a:off x="10870731" y="6469626"/>
            <a:ext cx="395785" cy="388374"/>
          </a:xfrm>
          <a:prstGeom prst="actionButtonBackPrevious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Komut Düğmesi: İleri veya Sonraki 18">
            <a:hlinkClick r:id="" action="ppaction://hlinkshowjump?jump=nextslide" highlightClick="1"/>
          </p:cNvPr>
          <p:cNvSpPr/>
          <p:nvPr/>
        </p:nvSpPr>
        <p:spPr>
          <a:xfrm>
            <a:off x="11789944" y="6469626"/>
            <a:ext cx="380506" cy="388374"/>
          </a:xfrm>
          <a:prstGeom prst="actionButtonForwardNex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Komut Düğmesi: Giriş 19">
            <a:hlinkClick r:id="" action="ppaction://hlinkshowjump?jump=firstslide" highlightClick="1"/>
          </p:cNvPr>
          <p:cNvSpPr/>
          <p:nvPr/>
        </p:nvSpPr>
        <p:spPr>
          <a:xfrm>
            <a:off x="11336020" y="6469626"/>
            <a:ext cx="384420" cy="388374"/>
          </a:xfrm>
          <a:prstGeom prst="actionButtonHome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Resim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2479" y="326116"/>
            <a:ext cx="4325751" cy="5825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831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alpha val="99000"/>
              </a:schemeClr>
            </a:gs>
            <a:gs pos="100000">
              <a:srgbClr val="FFCC9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Dikdörtgen 130"/>
          <p:cNvSpPr/>
          <p:nvPr/>
        </p:nvSpPr>
        <p:spPr>
          <a:xfrm>
            <a:off x="49323" y="4883682"/>
            <a:ext cx="582662" cy="53947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✔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2" name="Dikdörtgen 131"/>
          <p:cNvSpPr/>
          <p:nvPr/>
        </p:nvSpPr>
        <p:spPr>
          <a:xfrm>
            <a:off x="61480" y="4221194"/>
            <a:ext cx="504966" cy="50437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x</a:t>
            </a:r>
            <a:endParaRPr kumimoji="0" lang="tr-TR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3" name="Dikdörtgen 132"/>
          <p:cNvSpPr/>
          <p:nvPr/>
        </p:nvSpPr>
        <p:spPr>
          <a:xfrm>
            <a:off x="127019" y="5568267"/>
            <a:ext cx="504966" cy="50437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x</a:t>
            </a:r>
            <a:endParaRPr kumimoji="0" lang="tr-TR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7" name="Dikdörtgen 126"/>
          <p:cNvSpPr/>
          <p:nvPr/>
        </p:nvSpPr>
        <p:spPr>
          <a:xfrm>
            <a:off x="122829" y="3531553"/>
            <a:ext cx="382138" cy="50437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x</a:t>
            </a:r>
            <a:endParaRPr kumimoji="0" lang="tr-TR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2" name="İçerik Yer Tutucusu 2"/>
          <p:cNvSpPr txBox="1">
            <a:spLocks/>
          </p:cNvSpPr>
          <p:nvPr/>
        </p:nvSpPr>
        <p:spPr>
          <a:xfrm>
            <a:off x="122829" y="160421"/>
            <a:ext cx="12019073" cy="32522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0">
            <a:gradFill>
              <a:gsLst>
                <a:gs pos="0">
                  <a:schemeClr val="bg1">
                    <a:alpha val="99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just">
              <a:spcBef>
                <a:spcPts val="1000"/>
              </a:spcBef>
            </a:pPr>
            <a:r>
              <a:rPr kumimoji="0" lang="tr-TR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I.</a:t>
            </a:r>
            <a:r>
              <a:rPr kumimoji="0" lang="tr-TR" sz="24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tr-TR" sz="240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İlahi kitaplara semavi ve kutsal kitaplar da denir.</a:t>
            </a:r>
          </a:p>
          <a:p>
            <a:pPr lvl="1" algn="just"/>
            <a:r>
              <a:rPr kumimoji="0" lang="tr-TR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II. </a:t>
            </a:r>
            <a:r>
              <a:rPr lang="tr-TR" sz="2400" dirty="0" smtClean="0"/>
              <a:t>Tevrat, Hz</a:t>
            </a:r>
            <a:r>
              <a:rPr lang="tr-TR" sz="2400" dirty="0"/>
              <a:t>. Musa’ya (</a:t>
            </a:r>
            <a:r>
              <a:rPr lang="tr-TR" sz="2400" dirty="0" err="1"/>
              <a:t>a.s</a:t>
            </a:r>
            <a:r>
              <a:rPr lang="tr-TR" sz="2400" dirty="0"/>
              <a:t>.) gönderilen ilahi bir kitaptır. Yahudilerin kutsal kitabıdır</a:t>
            </a:r>
            <a:r>
              <a:rPr lang="tr-TR" sz="2400" dirty="0" smtClean="0"/>
              <a:t>.</a:t>
            </a:r>
          </a:p>
          <a:p>
            <a:pPr lvl="1" algn="just"/>
            <a:r>
              <a:rPr kumimoji="0" lang="tr-TR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III. </a:t>
            </a:r>
            <a:r>
              <a:rPr lang="tr-TR" sz="2400" dirty="0" smtClean="0"/>
              <a:t>Zebur, Hz</a:t>
            </a:r>
            <a:r>
              <a:rPr lang="tr-TR" sz="2400" dirty="0"/>
              <a:t>. Davut’a (</a:t>
            </a:r>
            <a:r>
              <a:rPr lang="tr-TR" sz="2400" dirty="0" err="1"/>
              <a:t>a.s</a:t>
            </a:r>
            <a:r>
              <a:rPr lang="tr-TR" sz="2400" dirty="0"/>
              <a:t>.) </a:t>
            </a:r>
            <a:r>
              <a:rPr lang="tr-TR" sz="2400" dirty="0" err="1"/>
              <a:t>vahyedilmiştir</a:t>
            </a:r>
            <a:r>
              <a:rPr lang="tr-TR" sz="2400" dirty="0"/>
              <a:t>. Tevrat gibi Zebur da Yahudilerin kutsal kitabıdır</a:t>
            </a:r>
            <a:r>
              <a:rPr lang="tr-TR" sz="2400" dirty="0" smtClean="0"/>
              <a:t>.</a:t>
            </a:r>
          </a:p>
          <a:p>
            <a:pPr lvl="1" algn="just"/>
            <a:r>
              <a:rPr kumimoji="0" lang="tr-TR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IV.</a:t>
            </a:r>
            <a:r>
              <a:rPr kumimoji="0" lang="tr-TR" sz="24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 </a:t>
            </a:r>
            <a:r>
              <a:rPr lang="tr-TR" sz="2400" dirty="0"/>
              <a:t>Kur’an-ı </a:t>
            </a:r>
            <a:r>
              <a:rPr lang="tr-TR" sz="2400" dirty="0" smtClean="0"/>
              <a:t>Kerim, </a:t>
            </a:r>
            <a:r>
              <a:rPr lang="tr-TR" sz="2400" dirty="0"/>
              <a:t>Hz. Peygamber’e (</a:t>
            </a:r>
            <a:r>
              <a:rPr lang="tr-TR" sz="2400" dirty="0" err="1"/>
              <a:t>s.a.v</a:t>
            </a:r>
            <a:r>
              <a:rPr lang="tr-TR" sz="2400" dirty="0"/>
              <a:t>.) vahiy yoluyla </a:t>
            </a:r>
            <a:r>
              <a:rPr lang="tr-TR" sz="2400" dirty="0" smtClean="0"/>
              <a:t>gelen son ilahi kitaptır.</a:t>
            </a:r>
          </a:p>
          <a:p>
            <a:pPr lvl="0" algn="just"/>
            <a:r>
              <a:rPr kumimoji="0" lang="tr-TR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4. Yukarıda verilen öncüllerden hangileri </a:t>
            </a:r>
            <a:r>
              <a:rPr kumimoji="0" lang="tr-TR" sz="3600" b="1" i="0" u="sng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doğrudur? </a:t>
            </a:r>
            <a:endParaRPr kumimoji="0" lang="tr-TR" sz="36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05" name="A"/>
          <p:cNvGrpSpPr/>
          <p:nvPr/>
        </p:nvGrpSpPr>
        <p:grpSpPr>
          <a:xfrm>
            <a:off x="495508" y="3517906"/>
            <a:ext cx="11527754" cy="543553"/>
            <a:chOff x="955343" y="3343700"/>
            <a:chExt cx="11527754" cy="682389"/>
          </a:xfrm>
          <a:effectLst/>
        </p:grpSpPr>
        <p:sp>
          <p:nvSpPr>
            <p:cNvPr id="97" name="Yuvarlatılmış Dikdörtgen 96"/>
            <p:cNvSpPr/>
            <p:nvPr/>
          </p:nvSpPr>
          <p:spPr>
            <a:xfrm>
              <a:off x="955343" y="3343700"/>
              <a:ext cx="1201003" cy="682388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  <a:effectLst>
              <a:outerShdw blurRad="228600" dist="190500" dir="8580000" sx="61000" sy="61000" algn="tr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sz="4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6" name="Serbest Form 95"/>
            <p:cNvSpPr/>
            <p:nvPr/>
          </p:nvSpPr>
          <p:spPr>
            <a:xfrm>
              <a:off x="1237757" y="3343700"/>
              <a:ext cx="11245340" cy="682389"/>
            </a:xfrm>
            <a:custGeom>
              <a:avLst/>
              <a:gdLst>
                <a:gd name="connsiteX0" fmla="*/ 0 w 10508361"/>
                <a:gd name="connsiteY0" fmla="*/ 0 h 682389"/>
                <a:gd name="connsiteX1" fmla="*/ 10205048 w 10508361"/>
                <a:gd name="connsiteY1" fmla="*/ 0 h 682389"/>
                <a:gd name="connsiteX2" fmla="*/ 10508361 w 10508361"/>
                <a:gd name="connsiteY2" fmla="*/ 341195 h 682389"/>
                <a:gd name="connsiteX3" fmla="*/ 10508360 w 10508361"/>
                <a:gd name="connsiteY3" fmla="*/ 341195 h 682389"/>
                <a:gd name="connsiteX4" fmla="*/ 10205047 w 10508361"/>
                <a:gd name="connsiteY4" fmla="*/ 682389 h 682389"/>
                <a:gd name="connsiteX5" fmla="*/ 2 w 10508361"/>
                <a:gd name="connsiteY5" fmla="*/ 682388 h 682389"/>
                <a:gd name="connsiteX6" fmla="*/ 532263 w 10508361"/>
                <a:gd name="connsiteY6" fmla="*/ 341196 h 682389"/>
                <a:gd name="connsiteX7" fmla="*/ 0 w 10508361"/>
                <a:gd name="connsiteY7" fmla="*/ 2 h 682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08361" h="682389">
                  <a:moveTo>
                    <a:pt x="0" y="0"/>
                  </a:moveTo>
                  <a:lnTo>
                    <a:pt x="10205048" y="0"/>
                  </a:lnTo>
                  <a:cubicBezTo>
                    <a:pt x="10372563" y="0"/>
                    <a:pt x="10508361" y="152758"/>
                    <a:pt x="10508361" y="341195"/>
                  </a:cubicBezTo>
                  <a:lnTo>
                    <a:pt x="10508360" y="341195"/>
                  </a:lnTo>
                  <a:cubicBezTo>
                    <a:pt x="10508360" y="529631"/>
                    <a:pt x="10372562" y="682389"/>
                    <a:pt x="10205047" y="682389"/>
                  </a:cubicBezTo>
                  <a:lnTo>
                    <a:pt x="2" y="682388"/>
                  </a:lnTo>
                  <a:lnTo>
                    <a:pt x="532263" y="341196"/>
                  </a:lnTo>
                  <a:lnTo>
                    <a:pt x="0" y="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40000">
                  <a:schemeClr val="bg1">
                    <a:lumMod val="8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2540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4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II, III</a:t>
              </a:r>
              <a:endParaRPr kumimoji="0" lang="tr-TR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04" name="Dikdörtgen 103"/>
          <p:cNvSpPr/>
          <p:nvPr/>
        </p:nvSpPr>
        <p:spPr>
          <a:xfrm>
            <a:off x="382136" y="3412668"/>
            <a:ext cx="7233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50" normalizeH="0" baseline="0" noProof="0" dirty="0" smtClean="0">
                <a:ln w="9525" cmpd="sng">
                  <a:solidFill>
                    <a:prstClr val="white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4F81BD">
                      <a:alpha val="40000"/>
                    </a:srgbClr>
                  </a:glow>
                </a:effectLst>
                <a:uLnTx/>
                <a:uFillTx/>
                <a:latin typeface="Calibri"/>
                <a:ea typeface="+mn-ea"/>
                <a:cs typeface="+mn-cs"/>
              </a:rPr>
              <a:t>A</a:t>
            </a:r>
            <a:endParaRPr kumimoji="0" lang="tr-TR" sz="4000" b="1" i="0" u="none" strike="noStrike" kern="1200" cap="none" spc="50" normalizeH="0" baseline="0" noProof="0" dirty="0">
              <a:ln w="9525" cmpd="sng">
                <a:solidFill>
                  <a:prstClr val="white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4F81BD">
                    <a:alpha val="40000"/>
                  </a:srgbClr>
                </a:glo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18" name="B"/>
          <p:cNvGrpSpPr/>
          <p:nvPr/>
        </p:nvGrpSpPr>
        <p:grpSpPr>
          <a:xfrm>
            <a:off x="540642" y="4887182"/>
            <a:ext cx="11527754" cy="543553"/>
            <a:chOff x="955343" y="3343700"/>
            <a:chExt cx="11527754" cy="682389"/>
          </a:xfrm>
        </p:grpSpPr>
        <p:sp>
          <p:nvSpPr>
            <p:cNvPr id="119" name="Yuvarlatılmış Dikdörtgen 118"/>
            <p:cNvSpPr/>
            <p:nvPr/>
          </p:nvSpPr>
          <p:spPr>
            <a:xfrm>
              <a:off x="955343" y="3343700"/>
              <a:ext cx="1201003" cy="682388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  <a:effectLst>
              <a:outerShdw blurRad="228600" dist="190500" dir="8580000" sx="61000" sy="61000" algn="tr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0" name="Serbest Form 119"/>
            <p:cNvSpPr/>
            <p:nvPr/>
          </p:nvSpPr>
          <p:spPr>
            <a:xfrm>
              <a:off x="1237757" y="3343700"/>
              <a:ext cx="11245340" cy="682389"/>
            </a:xfrm>
            <a:custGeom>
              <a:avLst/>
              <a:gdLst>
                <a:gd name="connsiteX0" fmla="*/ 0 w 10508361"/>
                <a:gd name="connsiteY0" fmla="*/ 0 h 682389"/>
                <a:gd name="connsiteX1" fmla="*/ 10205048 w 10508361"/>
                <a:gd name="connsiteY1" fmla="*/ 0 h 682389"/>
                <a:gd name="connsiteX2" fmla="*/ 10508361 w 10508361"/>
                <a:gd name="connsiteY2" fmla="*/ 341195 h 682389"/>
                <a:gd name="connsiteX3" fmla="*/ 10508360 w 10508361"/>
                <a:gd name="connsiteY3" fmla="*/ 341195 h 682389"/>
                <a:gd name="connsiteX4" fmla="*/ 10205047 w 10508361"/>
                <a:gd name="connsiteY4" fmla="*/ 682389 h 682389"/>
                <a:gd name="connsiteX5" fmla="*/ 2 w 10508361"/>
                <a:gd name="connsiteY5" fmla="*/ 682388 h 682389"/>
                <a:gd name="connsiteX6" fmla="*/ 532263 w 10508361"/>
                <a:gd name="connsiteY6" fmla="*/ 341196 h 682389"/>
                <a:gd name="connsiteX7" fmla="*/ 0 w 10508361"/>
                <a:gd name="connsiteY7" fmla="*/ 2 h 682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08361" h="682389">
                  <a:moveTo>
                    <a:pt x="0" y="0"/>
                  </a:moveTo>
                  <a:lnTo>
                    <a:pt x="10205048" y="0"/>
                  </a:lnTo>
                  <a:cubicBezTo>
                    <a:pt x="10372563" y="0"/>
                    <a:pt x="10508361" y="152758"/>
                    <a:pt x="10508361" y="341195"/>
                  </a:cubicBezTo>
                  <a:lnTo>
                    <a:pt x="10508360" y="341195"/>
                  </a:lnTo>
                  <a:cubicBezTo>
                    <a:pt x="10508360" y="529631"/>
                    <a:pt x="10372562" y="682389"/>
                    <a:pt x="10205047" y="682389"/>
                  </a:cubicBezTo>
                  <a:lnTo>
                    <a:pt x="2" y="682388"/>
                  </a:lnTo>
                  <a:lnTo>
                    <a:pt x="532263" y="341196"/>
                  </a:lnTo>
                  <a:lnTo>
                    <a:pt x="0" y="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40000">
                  <a:schemeClr val="bg1">
                    <a:lumMod val="8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2540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Hepsi</a:t>
              </a:r>
              <a:endParaRPr kumimoji="0" lang="tr-T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21" name="C"/>
          <p:cNvGrpSpPr/>
          <p:nvPr/>
        </p:nvGrpSpPr>
        <p:grpSpPr>
          <a:xfrm>
            <a:off x="434159" y="4201606"/>
            <a:ext cx="11527754" cy="543553"/>
            <a:chOff x="955343" y="3343700"/>
            <a:chExt cx="11527754" cy="682389"/>
          </a:xfrm>
        </p:grpSpPr>
        <p:sp>
          <p:nvSpPr>
            <p:cNvPr id="122" name="Yuvarlatılmış Dikdörtgen 121"/>
            <p:cNvSpPr/>
            <p:nvPr/>
          </p:nvSpPr>
          <p:spPr>
            <a:xfrm>
              <a:off x="955343" y="3343700"/>
              <a:ext cx="1201003" cy="682388"/>
            </a:xfrm>
            <a:prstGeom prst="roundRect">
              <a:avLst/>
            </a:prstGeom>
            <a:solidFill>
              <a:srgbClr val="C99700"/>
            </a:solidFill>
            <a:ln>
              <a:noFill/>
            </a:ln>
            <a:effectLst>
              <a:outerShdw blurRad="228600" dist="190500" dir="8580000" sx="61000" sy="61000" algn="tr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sz="4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3" name="Serbest Form 122"/>
            <p:cNvSpPr/>
            <p:nvPr/>
          </p:nvSpPr>
          <p:spPr>
            <a:xfrm>
              <a:off x="1237757" y="3343700"/>
              <a:ext cx="11245340" cy="682389"/>
            </a:xfrm>
            <a:custGeom>
              <a:avLst/>
              <a:gdLst>
                <a:gd name="connsiteX0" fmla="*/ 0 w 10508361"/>
                <a:gd name="connsiteY0" fmla="*/ 0 h 682389"/>
                <a:gd name="connsiteX1" fmla="*/ 10205048 w 10508361"/>
                <a:gd name="connsiteY1" fmla="*/ 0 h 682389"/>
                <a:gd name="connsiteX2" fmla="*/ 10508361 w 10508361"/>
                <a:gd name="connsiteY2" fmla="*/ 341195 h 682389"/>
                <a:gd name="connsiteX3" fmla="*/ 10508360 w 10508361"/>
                <a:gd name="connsiteY3" fmla="*/ 341195 h 682389"/>
                <a:gd name="connsiteX4" fmla="*/ 10205047 w 10508361"/>
                <a:gd name="connsiteY4" fmla="*/ 682389 h 682389"/>
                <a:gd name="connsiteX5" fmla="*/ 2 w 10508361"/>
                <a:gd name="connsiteY5" fmla="*/ 682388 h 682389"/>
                <a:gd name="connsiteX6" fmla="*/ 532263 w 10508361"/>
                <a:gd name="connsiteY6" fmla="*/ 341196 h 682389"/>
                <a:gd name="connsiteX7" fmla="*/ 0 w 10508361"/>
                <a:gd name="connsiteY7" fmla="*/ 2 h 682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08361" h="682389">
                  <a:moveTo>
                    <a:pt x="0" y="0"/>
                  </a:moveTo>
                  <a:lnTo>
                    <a:pt x="10205048" y="0"/>
                  </a:lnTo>
                  <a:cubicBezTo>
                    <a:pt x="10372563" y="0"/>
                    <a:pt x="10508361" y="152758"/>
                    <a:pt x="10508361" y="341195"/>
                  </a:cubicBezTo>
                  <a:lnTo>
                    <a:pt x="10508360" y="341195"/>
                  </a:lnTo>
                  <a:cubicBezTo>
                    <a:pt x="10508360" y="529631"/>
                    <a:pt x="10372562" y="682389"/>
                    <a:pt x="10205047" y="682389"/>
                  </a:cubicBezTo>
                  <a:lnTo>
                    <a:pt x="2" y="682388"/>
                  </a:lnTo>
                  <a:lnTo>
                    <a:pt x="532263" y="341196"/>
                  </a:lnTo>
                  <a:lnTo>
                    <a:pt x="0" y="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40000">
                  <a:schemeClr val="bg1">
                    <a:lumMod val="8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2540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4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I, II,</a:t>
              </a:r>
              <a:r>
                <a:rPr kumimoji="0" lang="tr-TR" sz="4400" b="0" i="0" u="none" strike="noStrike" kern="1200" cap="none" spc="0" normalizeH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III</a:t>
              </a:r>
              <a:endParaRPr kumimoji="0" lang="tr-TR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24" name="D"/>
          <p:cNvGrpSpPr/>
          <p:nvPr/>
        </p:nvGrpSpPr>
        <p:grpSpPr>
          <a:xfrm>
            <a:off x="540642" y="5558580"/>
            <a:ext cx="11518296" cy="543553"/>
            <a:chOff x="955343" y="3343700"/>
            <a:chExt cx="11518296" cy="682389"/>
          </a:xfrm>
        </p:grpSpPr>
        <p:sp>
          <p:nvSpPr>
            <p:cNvPr id="125" name="Yuvarlatılmış Dikdörtgen 124"/>
            <p:cNvSpPr/>
            <p:nvPr/>
          </p:nvSpPr>
          <p:spPr>
            <a:xfrm>
              <a:off x="955343" y="3343700"/>
              <a:ext cx="1201003" cy="682388"/>
            </a:xfrm>
            <a:prstGeom prst="roundRect">
              <a:avLst/>
            </a:prstGeom>
            <a:solidFill>
              <a:srgbClr val="0AB3C3"/>
            </a:solidFill>
            <a:ln>
              <a:noFill/>
            </a:ln>
            <a:effectLst>
              <a:outerShdw blurRad="228600" dist="190500" dir="8580000" sx="61000" sy="61000" algn="tr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sz="4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6" name="Serbest Form 125"/>
            <p:cNvSpPr/>
            <p:nvPr/>
          </p:nvSpPr>
          <p:spPr>
            <a:xfrm>
              <a:off x="1228299" y="3343700"/>
              <a:ext cx="11245340" cy="682389"/>
            </a:xfrm>
            <a:custGeom>
              <a:avLst/>
              <a:gdLst>
                <a:gd name="connsiteX0" fmla="*/ 0 w 10508361"/>
                <a:gd name="connsiteY0" fmla="*/ 0 h 682389"/>
                <a:gd name="connsiteX1" fmla="*/ 10205048 w 10508361"/>
                <a:gd name="connsiteY1" fmla="*/ 0 h 682389"/>
                <a:gd name="connsiteX2" fmla="*/ 10508361 w 10508361"/>
                <a:gd name="connsiteY2" fmla="*/ 341195 h 682389"/>
                <a:gd name="connsiteX3" fmla="*/ 10508360 w 10508361"/>
                <a:gd name="connsiteY3" fmla="*/ 341195 h 682389"/>
                <a:gd name="connsiteX4" fmla="*/ 10205047 w 10508361"/>
                <a:gd name="connsiteY4" fmla="*/ 682389 h 682389"/>
                <a:gd name="connsiteX5" fmla="*/ 2 w 10508361"/>
                <a:gd name="connsiteY5" fmla="*/ 682388 h 682389"/>
                <a:gd name="connsiteX6" fmla="*/ 532263 w 10508361"/>
                <a:gd name="connsiteY6" fmla="*/ 341196 h 682389"/>
                <a:gd name="connsiteX7" fmla="*/ 0 w 10508361"/>
                <a:gd name="connsiteY7" fmla="*/ 2 h 682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08361" h="682389">
                  <a:moveTo>
                    <a:pt x="0" y="0"/>
                  </a:moveTo>
                  <a:lnTo>
                    <a:pt x="10205048" y="0"/>
                  </a:lnTo>
                  <a:cubicBezTo>
                    <a:pt x="10372563" y="0"/>
                    <a:pt x="10508361" y="152758"/>
                    <a:pt x="10508361" y="341195"/>
                  </a:cubicBezTo>
                  <a:lnTo>
                    <a:pt x="10508360" y="341195"/>
                  </a:lnTo>
                  <a:cubicBezTo>
                    <a:pt x="10508360" y="529631"/>
                    <a:pt x="10372562" y="682389"/>
                    <a:pt x="10205047" y="682389"/>
                  </a:cubicBezTo>
                  <a:lnTo>
                    <a:pt x="2" y="682388"/>
                  </a:lnTo>
                  <a:lnTo>
                    <a:pt x="532263" y="341196"/>
                  </a:lnTo>
                  <a:lnTo>
                    <a:pt x="0" y="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40000">
                  <a:schemeClr val="bg1">
                    <a:lumMod val="8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2540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4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I,</a:t>
              </a:r>
              <a:r>
                <a:rPr kumimoji="0" lang="tr-TR" sz="4000" b="0" i="0" u="none" strike="noStrike" kern="1200" cap="none" spc="0" normalizeH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IV</a:t>
              </a:r>
              <a:endParaRPr kumimoji="0" lang="tr-T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28" name="Dikdörtgen 127"/>
          <p:cNvSpPr/>
          <p:nvPr/>
        </p:nvSpPr>
        <p:spPr>
          <a:xfrm>
            <a:off x="427271" y="4788132"/>
            <a:ext cx="7233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50" normalizeH="0" baseline="0" noProof="0" dirty="0" smtClean="0">
                <a:ln w="9525" cmpd="sng">
                  <a:solidFill>
                    <a:prstClr val="white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4F81BD">
                      <a:alpha val="40000"/>
                    </a:srgbClr>
                  </a:glow>
                </a:effectLst>
                <a:uLnTx/>
                <a:uFillTx/>
                <a:latin typeface="Calibri"/>
                <a:ea typeface="+mn-ea"/>
                <a:cs typeface="+mn-cs"/>
              </a:rPr>
              <a:t>C</a:t>
            </a:r>
            <a:endParaRPr kumimoji="0" lang="tr-TR" sz="4000" b="1" i="0" u="none" strike="noStrike" kern="1200" cap="none" spc="50" normalizeH="0" baseline="0" noProof="0" dirty="0">
              <a:ln w="9525" cmpd="sng">
                <a:solidFill>
                  <a:prstClr val="white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4F81BD">
                    <a:alpha val="40000"/>
                  </a:srgbClr>
                </a:glo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9" name="Dikdörtgen 128"/>
          <p:cNvSpPr/>
          <p:nvPr/>
        </p:nvSpPr>
        <p:spPr>
          <a:xfrm>
            <a:off x="252549" y="4119439"/>
            <a:ext cx="7233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50" normalizeH="0" baseline="0" noProof="0" dirty="0" smtClean="0">
                <a:ln w="9525" cmpd="sng">
                  <a:solidFill>
                    <a:prstClr val="white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4F81BD">
                      <a:alpha val="40000"/>
                    </a:srgbClr>
                  </a:glow>
                </a:effectLst>
                <a:uLnTx/>
                <a:uFillTx/>
                <a:latin typeface="Calibri"/>
                <a:ea typeface="+mn-ea"/>
                <a:cs typeface="+mn-cs"/>
              </a:rPr>
              <a:t>B</a:t>
            </a:r>
            <a:endParaRPr kumimoji="0" lang="tr-TR" sz="4000" b="1" i="0" u="none" strike="noStrike" kern="1200" cap="none" spc="50" normalizeH="0" baseline="0" noProof="0" dirty="0">
              <a:ln w="9525" cmpd="sng">
                <a:solidFill>
                  <a:prstClr val="white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4F81BD">
                    <a:alpha val="40000"/>
                  </a:srgbClr>
                </a:glo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0" name="Dikdörtgen 129"/>
          <p:cNvSpPr/>
          <p:nvPr/>
        </p:nvSpPr>
        <p:spPr>
          <a:xfrm>
            <a:off x="372679" y="5427319"/>
            <a:ext cx="7233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50" normalizeH="0" baseline="0" noProof="0" dirty="0" smtClean="0">
                <a:ln w="9525" cmpd="sng">
                  <a:solidFill>
                    <a:prstClr val="white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4F81BD">
                      <a:alpha val="40000"/>
                    </a:srgbClr>
                  </a:glow>
                </a:effectLst>
                <a:uLnTx/>
                <a:uFillTx/>
                <a:latin typeface="Calibri"/>
                <a:ea typeface="+mn-ea"/>
                <a:cs typeface="+mn-cs"/>
              </a:rPr>
              <a:t>D</a:t>
            </a:r>
            <a:endParaRPr kumimoji="0" lang="tr-TR" sz="4000" b="1" i="0" u="none" strike="noStrike" kern="1200" cap="none" spc="50" normalizeH="0" baseline="0" noProof="0" dirty="0">
              <a:ln w="9525" cmpd="sng">
                <a:solidFill>
                  <a:prstClr val="white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4F81BD">
                    <a:alpha val="40000"/>
                  </a:srgbClr>
                </a:glo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Rectangle 6">
            <a:extLst>
              <a:ext uri="{FF2B5EF4-FFF2-40B4-BE49-F238E27FC236}">
                <a16:creationId xmlns:a16="http://schemas.microsoft.com/office/drawing/2014/main" id="{9007CF10-9BCC-4C67-A2C9-6EDAD53EEC34}"/>
              </a:ext>
            </a:extLst>
          </p:cNvPr>
          <p:cNvSpPr/>
          <p:nvPr/>
        </p:nvSpPr>
        <p:spPr>
          <a:xfrm>
            <a:off x="0" y="6432883"/>
            <a:ext cx="12192000" cy="452037"/>
          </a:xfrm>
          <a:prstGeom prst="rect">
            <a:avLst/>
          </a:prstGeom>
          <a:gradFill flip="none" rotWithShape="1">
            <a:gsLst>
              <a:gs pos="16830">
                <a:srgbClr val="B3B3B3">
                  <a:alpha val="70000"/>
                </a:srgbClr>
              </a:gs>
              <a:gs pos="0">
                <a:srgbClr val="C0C0C0"/>
              </a:gs>
              <a:gs pos="100000">
                <a:srgbClr val="777777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Komut Düğmesi: Geri veya Önceki 26">
            <a:hlinkClick r:id="" action="ppaction://hlinkshowjump?jump=previousslide" highlightClick="1"/>
          </p:cNvPr>
          <p:cNvSpPr/>
          <p:nvPr/>
        </p:nvSpPr>
        <p:spPr>
          <a:xfrm>
            <a:off x="10619874" y="6463472"/>
            <a:ext cx="437317" cy="394528"/>
          </a:xfrm>
          <a:prstGeom prst="actionButtonBackPrevious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Komut Düğmesi: İleri veya Sonraki 27">
            <a:hlinkClick r:id="" action="ppaction://hlinkshowjump?jump=nextslide" highlightClick="1"/>
          </p:cNvPr>
          <p:cNvSpPr/>
          <p:nvPr/>
        </p:nvSpPr>
        <p:spPr>
          <a:xfrm>
            <a:off x="11743376" y="6475244"/>
            <a:ext cx="412785" cy="393643"/>
          </a:xfrm>
          <a:prstGeom prst="actionButtonForwardNex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Komut Düğmesi: Giriş 28">
            <a:hlinkClick r:id="" action="ppaction://hlinkshowjump?jump=firstslide" highlightClick="1"/>
          </p:cNvPr>
          <p:cNvSpPr/>
          <p:nvPr/>
        </p:nvSpPr>
        <p:spPr>
          <a:xfrm>
            <a:off x="11137184" y="6475244"/>
            <a:ext cx="526199" cy="393643"/>
          </a:xfrm>
          <a:prstGeom prst="actionButtonHome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2584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ğru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4"/>
                  </p:tgtEl>
                </p:cond>
              </p:nextCondLst>
            </p:seq>
          </p:childTnLst>
        </p:cTn>
      </p:par>
    </p:tnLst>
    <p:bldLst>
      <p:bldP spid="131" grpId="0" animBg="1"/>
      <p:bldP spid="132" grpId="0" animBg="1"/>
      <p:bldP spid="133" grpId="0" animBg="1"/>
      <p:bldP spid="12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alpha val="99000"/>
              </a:schemeClr>
            </a:gs>
            <a:gs pos="100000">
              <a:srgbClr val="FFCC9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5"/>
          <p:cNvSpPr/>
          <p:nvPr/>
        </p:nvSpPr>
        <p:spPr>
          <a:xfrm>
            <a:off x="9506382" y="3601144"/>
            <a:ext cx="1698225" cy="82443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Yuvarlatılmış Dikdörtgen 3"/>
          <p:cNvSpPr/>
          <p:nvPr/>
        </p:nvSpPr>
        <p:spPr>
          <a:xfrm>
            <a:off x="4055418" y="103974"/>
            <a:ext cx="2717800" cy="609600"/>
          </a:xfrm>
          <a:prstGeom prst="roundRect">
            <a:avLst>
              <a:gd name="adj" fmla="val 25000"/>
            </a:avLst>
          </a:prstGeom>
          <a:solidFill>
            <a:srgbClr val="EE95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Doğru yanlış </a:t>
            </a:r>
            <a:endParaRPr kumimoji="0" lang="tr-TR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" name="Serbest Form 56"/>
          <p:cNvSpPr/>
          <p:nvPr/>
        </p:nvSpPr>
        <p:spPr>
          <a:xfrm>
            <a:off x="87464" y="3601144"/>
            <a:ext cx="9418918" cy="824438"/>
          </a:xfrm>
          <a:custGeom>
            <a:avLst/>
            <a:gdLst>
              <a:gd name="connsiteX0" fmla="*/ 15985 w 8932526"/>
              <a:gd name="connsiteY0" fmla="*/ 0 h 820844"/>
              <a:gd name="connsiteX1" fmla="*/ 8932526 w 8932526"/>
              <a:gd name="connsiteY1" fmla="*/ 0 h 820844"/>
              <a:gd name="connsiteX2" fmla="*/ 8932526 w 8932526"/>
              <a:gd name="connsiteY2" fmla="*/ 820844 h 820844"/>
              <a:gd name="connsiteX3" fmla="*/ 0 w 8932526"/>
              <a:gd name="connsiteY3" fmla="*/ 820844 h 820844"/>
              <a:gd name="connsiteX4" fmla="*/ 628407 w 8932526"/>
              <a:gd name="connsiteY4" fmla="*/ 405135 h 820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32526" h="820844">
                <a:moveTo>
                  <a:pt x="15985" y="0"/>
                </a:moveTo>
                <a:lnTo>
                  <a:pt x="8932526" y="0"/>
                </a:lnTo>
                <a:lnTo>
                  <a:pt x="8932526" y="820844"/>
                </a:lnTo>
                <a:lnTo>
                  <a:pt x="0" y="820844"/>
                </a:lnTo>
                <a:lnTo>
                  <a:pt x="628407" y="405135"/>
                </a:lnTo>
                <a:close/>
              </a:path>
            </a:pathLst>
          </a:custGeom>
          <a:solidFill>
            <a:srgbClr val="14676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X"/>
          <p:cNvSpPr/>
          <p:nvPr/>
        </p:nvSpPr>
        <p:spPr>
          <a:xfrm>
            <a:off x="11220161" y="3608331"/>
            <a:ext cx="870239" cy="792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Onay"/>
          <p:cNvSpPr/>
          <p:nvPr/>
        </p:nvSpPr>
        <p:spPr>
          <a:xfrm>
            <a:off x="11230490" y="3592297"/>
            <a:ext cx="875464" cy="808033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D 1"/>
          <p:cNvSpPr/>
          <p:nvPr/>
        </p:nvSpPr>
        <p:spPr>
          <a:xfrm>
            <a:off x="9629311" y="3664166"/>
            <a:ext cx="693119" cy="6948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endParaRPr kumimoji="0" lang="tr-TR" sz="5400" b="0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Y 1"/>
          <p:cNvSpPr/>
          <p:nvPr/>
        </p:nvSpPr>
        <p:spPr>
          <a:xfrm>
            <a:off x="10442384" y="3664166"/>
            <a:ext cx="694800" cy="6948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6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</a:t>
            </a:r>
          </a:p>
        </p:txBody>
      </p:sp>
      <p:sp>
        <p:nvSpPr>
          <p:cNvPr id="14" name="Rectangle 6">
            <a:extLst>
              <a:ext uri="{FF2B5EF4-FFF2-40B4-BE49-F238E27FC236}">
                <a16:creationId xmlns:a16="http://schemas.microsoft.com/office/drawing/2014/main" id="{9007CF10-9BCC-4C67-A2C9-6EDAD53EEC34}"/>
              </a:ext>
            </a:extLst>
          </p:cNvPr>
          <p:cNvSpPr/>
          <p:nvPr/>
        </p:nvSpPr>
        <p:spPr>
          <a:xfrm>
            <a:off x="0" y="6432883"/>
            <a:ext cx="12192000" cy="452037"/>
          </a:xfrm>
          <a:prstGeom prst="rect">
            <a:avLst/>
          </a:prstGeom>
          <a:gradFill flip="none" rotWithShape="1">
            <a:gsLst>
              <a:gs pos="16830">
                <a:srgbClr val="B3B3B3">
                  <a:alpha val="70000"/>
                </a:srgbClr>
              </a:gs>
              <a:gs pos="0">
                <a:srgbClr val="C0C0C0"/>
              </a:gs>
              <a:gs pos="100000">
                <a:srgbClr val="777777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Komut Düğmesi: Geri veya Önceki 14">
            <a:hlinkClick r:id="" action="ppaction://hlinkshowjump?jump=previousslide" highlightClick="1"/>
          </p:cNvPr>
          <p:cNvSpPr/>
          <p:nvPr/>
        </p:nvSpPr>
        <p:spPr>
          <a:xfrm>
            <a:off x="10661406" y="6463472"/>
            <a:ext cx="395785" cy="420737"/>
          </a:xfrm>
          <a:prstGeom prst="actionButtonBackPrevious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Komut Düğmesi: İleri veya Sonraki 15">
            <a:hlinkClick r:id="" action="ppaction://hlinkshowjump?jump=nextslide" highlightClick="1"/>
          </p:cNvPr>
          <p:cNvSpPr/>
          <p:nvPr/>
        </p:nvSpPr>
        <p:spPr>
          <a:xfrm>
            <a:off x="11743376" y="6475244"/>
            <a:ext cx="412785" cy="393643"/>
          </a:xfrm>
          <a:prstGeom prst="actionButtonForwardNex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Komut Düğmesi: Giriş 16">
            <a:hlinkClick r:id="" action="ppaction://hlinkshowjump?jump=firstslide" highlightClick="1"/>
          </p:cNvPr>
          <p:cNvSpPr/>
          <p:nvPr/>
        </p:nvSpPr>
        <p:spPr>
          <a:xfrm>
            <a:off x="11137184" y="6483348"/>
            <a:ext cx="526199" cy="385539"/>
          </a:xfrm>
          <a:prstGeom prst="actionButtonHome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8" name="İkizkenar Üçgen 57"/>
          <p:cNvSpPr/>
          <p:nvPr/>
        </p:nvSpPr>
        <p:spPr>
          <a:xfrm rot="5400000">
            <a:off x="-2175" y="3707003"/>
            <a:ext cx="791999" cy="612724"/>
          </a:xfrm>
          <a:prstGeom prst="triangle">
            <a:avLst/>
          </a:prstGeom>
          <a:solidFill>
            <a:srgbClr val="C55A1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  <a:endParaRPr kumimoji="0" lang="tr-TR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9" name="Dikdörtgen 58"/>
          <p:cNvSpPr/>
          <p:nvPr/>
        </p:nvSpPr>
        <p:spPr>
          <a:xfrm>
            <a:off x="760164" y="3532176"/>
            <a:ext cx="880619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r-TR" sz="2800" dirty="0">
                <a:solidFill>
                  <a:schemeClr val="bg1"/>
                </a:solidFill>
              </a:rPr>
              <a:t>Dinimize göre Tevrat, Zebur ve İncil’in Allah’tan (</a:t>
            </a:r>
            <a:r>
              <a:rPr lang="tr-TR" sz="2800" dirty="0" err="1">
                <a:solidFill>
                  <a:schemeClr val="bg1"/>
                </a:solidFill>
              </a:rPr>
              <a:t>c.c</a:t>
            </a:r>
            <a:r>
              <a:rPr lang="tr-TR" sz="2800" dirty="0">
                <a:solidFill>
                  <a:schemeClr val="bg1"/>
                </a:solidFill>
              </a:rPr>
              <a:t>.) indirildiği şekline inanmak farzdır.</a:t>
            </a:r>
            <a:endParaRPr kumimoji="0" lang="tr-TR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60" name="Dikdörtgen 59"/>
          <p:cNvSpPr/>
          <p:nvPr/>
        </p:nvSpPr>
        <p:spPr>
          <a:xfrm>
            <a:off x="9506382" y="2678231"/>
            <a:ext cx="1698225" cy="82443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1" name="Serbest Form 60"/>
          <p:cNvSpPr/>
          <p:nvPr/>
        </p:nvSpPr>
        <p:spPr>
          <a:xfrm>
            <a:off x="87464" y="2678682"/>
            <a:ext cx="9418918" cy="824438"/>
          </a:xfrm>
          <a:custGeom>
            <a:avLst/>
            <a:gdLst>
              <a:gd name="connsiteX0" fmla="*/ 15985 w 8932526"/>
              <a:gd name="connsiteY0" fmla="*/ 0 h 820844"/>
              <a:gd name="connsiteX1" fmla="*/ 8932526 w 8932526"/>
              <a:gd name="connsiteY1" fmla="*/ 0 h 820844"/>
              <a:gd name="connsiteX2" fmla="*/ 8932526 w 8932526"/>
              <a:gd name="connsiteY2" fmla="*/ 820844 h 820844"/>
              <a:gd name="connsiteX3" fmla="*/ 0 w 8932526"/>
              <a:gd name="connsiteY3" fmla="*/ 820844 h 820844"/>
              <a:gd name="connsiteX4" fmla="*/ 628407 w 8932526"/>
              <a:gd name="connsiteY4" fmla="*/ 405135 h 820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32526" h="820844">
                <a:moveTo>
                  <a:pt x="15985" y="0"/>
                </a:moveTo>
                <a:lnTo>
                  <a:pt x="8932526" y="0"/>
                </a:lnTo>
                <a:lnTo>
                  <a:pt x="8932526" y="820844"/>
                </a:lnTo>
                <a:lnTo>
                  <a:pt x="0" y="820844"/>
                </a:lnTo>
                <a:lnTo>
                  <a:pt x="628407" y="405135"/>
                </a:lnTo>
                <a:close/>
              </a:path>
            </a:pathLst>
          </a:custGeom>
          <a:solidFill>
            <a:srgbClr val="14676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" name="X 2"/>
          <p:cNvSpPr/>
          <p:nvPr/>
        </p:nvSpPr>
        <p:spPr>
          <a:xfrm>
            <a:off x="11220161" y="2685418"/>
            <a:ext cx="870239" cy="792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Onay 2"/>
          <p:cNvSpPr/>
          <p:nvPr/>
        </p:nvSpPr>
        <p:spPr>
          <a:xfrm>
            <a:off x="11230490" y="2669384"/>
            <a:ext cx="875464" cy="808033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4" name="D 2"/>
          <p:cNvSpPr/>
          <p:nvPr/>
        </p:nvSpPr>
        <p:spPr>
          <a:xfrm>
            <a:off x="9629311" y="2741253"/>
            <a:ext cx="693119" cy="6948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endParaRPr kumimoji="0" lang="tr-TR" sz="5400" b="0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Y 2"/>
          <p:cNvSpPr/>
          <p:nvPr/>
        </p:nvSpPr>
        <p:spPr>
          <a:xfrm>
            <a:off x="10442384" y="2741253"/>
            <a:ext cx="694800" cy="6948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6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</a:t>
            </a:r>
          </a:p>
        </p:txBody>
      </p:sp>
      <p:sp>
        <p:nvSpPr>
          <p:cNvPr id="66" name="İkizkenar Üçgen 65"/>
          <p:cNvSpPr/>
          <p:nvPr/>
        </p:nvSpPr>
        <p:spPr>
          <a:xfrm rot="5400000">
            <a:off x="-2175" y="2784090"/>
            <a:ext cx="791999" cy="612724"/>
          </a:xfrm>
          <a:prstGeom prst="triangle">
            <a:avLst/>
          </a:prstGeom>
          <a:solidFill>
            <a:srgbClr val="C55A1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endParaRPr kumimoji="0" lang="tr-TR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Dikdörtgen 67"/>
          <p:cNvSpPr/>
          <p:nvPr/>
        </p:nvSpPr>
        <p:spPr>
          <a:xfrm>
            <a:off x="9468220" y="1736608"/>
            <a:ext cx="1698225" cy="82443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Serbest Form 68"/>
          <p:cNvSpPr/>
          <p:nvPr/>
        </p:nvSpPr>
        <p:spPr>
          <a:xfrm>
            <a:off x="82365" y="1748612"/>
            <a:ext cx="9418918" cy="824438"/>
          </a:xfrm>
          <a:custGeom>
            <a:avLst/>
            <a:gdLst>
              <a:gd name="connsiteX0" fmla="*/ 15985 w 8932526"/>
              <a:gd name="connsiteY0" fmla="*/ 0 h 820844"/>
              <a:gd name="connsiteX1" fmla="*/ 8932526 w 8932526"/>
              <a:gd name="connsiteY1" fmla="*/ 0 h 820844"/>
              <a:gd name="connsiteX2" fmla="*/ 8932526 w 8932526"/>
              <a:gd name="connsiteY2" fmla="*/ 820844 h 820844"/>
              <a:gd name="connsiteX3" fmla="*/ 0 w 8932526"/>
              <a:gd name="connsiteY3" fmla="*/ 820844 h 820844"/>
              <a:gd name="connsiteX4" fmla="*/ 628407 w 8932526"/>
              <a:gd name="connsiteY4" fmla="*/ 405135 h 820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32526" h="820844">
                <a:moveTo>
                  <a:pt x="15985" y="0"/>
                </a:moveTo>
                <a:lnTo>
                  <a:pt x="8932526" y="0"/>
                </a:lnTo>
                <a:lnTo>
                  <a:pt x="8932526" y="820844"/>
                </a:lnTo>
                <a:lnTo>
                  <a:pt x="0" y="820844"/>
                </a:lnTo>
                <a:lnTo>
                  <a:pt x="628407" y="405135"/>
                </a:lnTo>
                <a:close/>
              </a:path>
            </a:pathLst>
          </a:custGeom>
          <a:solidFill>
            <a:srgbClr val="14676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0" name="X 3"/>
          <p:cNvSpPr/>
          <p:nvPr/>
        </p:nvSpPr>
        <p:spPr>
          <a:xfrm>
            <a:off x="11181999" y="1743795"/>
            <a:ext cx="870239" cy="792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1" name="Onay 3"/>
          <p:cNvSpPr/>
          <p:nvPr/>
        </p:nvSpPr>
        <p:spPr>
          <a:xfrm>
            <a:off x="11192328" y="1727761"/>
            <a:ext cx="875464" cy="808033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2" name="D 3"/>
          <p:cNvSpPr/>
          <p:nvPr/>
        </p:nvSpPr>
        <p:spPr>
          <a:xfrm>
            <a:off x="9591149" y="1799630"/>
            <a:ext cx="693119" cy="6948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endParaRPr kumimoji="0" lang="tr-TR" sz="5400" b="0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3" name="Y 3"/>
          <p:cNvSpPr/>
          <p:nvPr/>
        </p:nvSpPr>
        <p:spPr>
          <a:xfrm>
            <a:off x="10404222" y="1799630"/>
            <a:ext cx="694800" cy="6948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6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</a:t>
            </a:r>
          </a:p>
        </p:txBody>
      </p:sp>
      <p:sp>
        <p:nvSpPr>
          <p:cNvPr id="74" name="İkizkenar Üçgen 73"/>
          <p:cNvSpPr/>
          <p:nvPr/>
        </p:nvSpPr>
        <p:spPr>
          <a:xfrm rot="5400000">
            <a:off x="-7274" y="1837351"/>
            <a:ext cx="791999" cy="612724"/>
          </a:xfrm>
          <a:prstGeom prst="triangle">
            <a:avLst/>
          </a:prstGeom>
          <a:solidFill>
            <a:srgbClr val="C55A1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endParaRPr kumimoji="0" lang="tr-TR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5" name="Dikdörtgen 74"/>
          <p:cNvSpPr/>
          <p:nvPr/>
        </p:nvSpPr>
        <p:spPr>
          <a:xfrm>
            <a:off x="841026" y="1839210"/>
            <a:ext cx="88061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>
                <a:solidFill>
                  <a:schemeClr val="bg1"/>
                </a:solidFill>
              </a:rPr>
              <a:t>Kur’an-ı Kerim toplam 30 yılda indirilmiştir.</a:t>
            </a:r>
            <a:endParaRPr lang="tr-TR" sz="3200" dirty="0">
              <a:solidFill>
                <a:schemeClr val="bg1"/>
              </a:solidFill>
            </a:endParaRPr>
          </a:p>
        </p:txBody>
      </p:sp>
      <p:sp>
        <p:nvSpPr>
          <p:cNvPr id="76" name="Dikdörtgen 75"/>
          <p:cNvSpPr/>
          <p:nvPr/>
        </p:nvSpPr>
        <p:spPr>
          <a:xfrm>
            <a:off x="9417648" y="805478"/>
            <a:ext cx="1698225" cy="82443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7" name="Serbest Form 76"/>
          <p:cNvSpPr/>
          <p:nvPr/>
        </p:nvSpPr>
        <p:spPr>
          <a:xfrm>
            <a:off x="49302" y="794848"/>
            <a:ext cx="9418918" cy="824438"/>
          </a:xfrm>
          <a:custGeom>
            <a:avLst/>
            <a:gdLst>
              <a:gd name="connsiteX0" fmla="*/ 15985 w 8932526"/>
              <a:gd name="connsiteY0" fmla="*/ 0 h 820844"/>
              <a:gd name="connsiteX1" fmla="*/ 8932526 w 8932526"/>
              <a:gd name="connsiteY1" fmla="*/ 0 h 820844"/>
              <a:gd name="connsiteX2" fmla="*/ 8932526 w 8932526"/>
              <a:gd name="connsiteY2" fmla="*/ 820844 h 820844"/>
              <a:gd name="connsiteX3" fmla="*/ 0 w 8932526"/>
              <a:gd name="connsiteY3" fmla="*/ 820844 h 820844"/>
              <a:gd name="connsiteX4" fmla="*/ 628407 w 8932526"/>
              <a:gd name="connsiteY4" fmla="*/ 405135 h 820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32526" h="820844">
                <a:moveTo>
                  <a:pt x="15985" y="0"/>
                </a:moveTo>
                <a:lnTo>
                  <a:pt x="8932526" y="0"/>
                </a:lnTo>
                <a:lnTo>
                  <a:pt x="8932526" y="820844"/>
                </a:lnTo>
                <a:lnTo>
                  <a:pt x="0" y="820844"/>
                </a:lnTo>
                <a:lnTo>
                  <a:pt x="628407" y="405135"/>
                </a:lnTo>
                <a:close/>
              </a:path>
            </a:pathLst>
          </a:custGeom>
          <a:solidFill>
            <a:srgbClr val="14676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8" name="X 3"/>
          <p:cNvSpPr/>
          <p:nvPr/>
        </p:nvSpPr>
        <p:spPr>
          <a:xfrm>
            <a:off x="11131427" y="812665"/>
            <a:ext cx="870239" cy="792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9" name="Onay 3"/>
          <p:cNvSpPr/>
          <p:nvPr/>
        </p:nvSpPr>
        <p:spPr>
          <a:xfrm>
            <a:off x="11141756" y="796631"/>
            <a:ext cx="875464" cy="808033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0" name="D 3"/>
          <p:cNvSpPr/>
          <p:nvPr/>
        </p:nvSpPr>
        <p:spPr>
          <a:xfrm>
            <a:off x="9540577" y="868500"/>
            <a:ext cx="693119" cy="6948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endParaRPr kumimoji="0" lang="tr-TR" sz="5400" b="0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1" name="Y 3"/>
          <p:cNvSpPr/>
          <p:nvPr/>
        </p:nvSpPr>
        <p:spPr>
          <a:xfrm>
            <a:off x="10353650" y="868500"/>
            <a:ext cx="694800" cy="6948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6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</a:t>
            </a:r>
          </a:p>
        </p:txBody>
      </p:sp>
      <p:sp>
        <p:nvSpPr>
          <p:cNvPr id="82" name="İkizkenar Üçgen 81"/>
          <p:cNvSpPr/>
          <p:nvPr/>
        </p:nvSpPr>
        <p:spPr>
          <a:xfrm rot="5400000">
            <a:off x="-29875" y="887146"/>
            <a:ext cx="791999" cy="612724"/>
          </a:xfrm>
          <a:prstGeom prst="triangle">
            <a:avLst/>
          </a:prstGeom>
          <a:solidFill>
            <a:srgbClr val="C55A1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endParaRPr kumimoji="0" lang="tr-TR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4" name="Dikdörtgen 83"/>
          <p:cNvSpPr/>
          <p:nvPr/>
        </p:nvSpPr>
        <p:spPr>
          <a:xfrm>
            <a:off x="9490823" y="4577001"/>
            <a:ext cx="1698225" cy="82443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5" name="Serbest Form 84"/>
          <p:cNvSpPr/>
          <p:nvPr/>
        </p:nvSpPr>
        <p:spPr>
          <a:xfrm>
            <a:off x="71905" y="4582600"/>
            <a:ext cx="9418918" cy="824438"/>
          </a:xfrm>
          <a:custGeom>
            <a:avLst/>
            <a:gdLst>
              <a:gd name="connsiteX0" fmla="*/ 15985 w 8932526"/>
              <a:gd name="connsiteY0" fmla="*/ 0 h 820844"/>
              <a:gd name="connsiteX1" fmla="*/ 8932526 w 8932526"/>
              <a:gd name="connsiteY1" fmla="*/ 0 h 820844"/>
              <a:gd name="connsiteX2" fmla="*/ 8932526 w 8932526"/>
              <a:gd name="connsiteY2" fmla="*/ 820844 h 820844"/>
              <a:gd name="connsiteX3" fmla="*/ 0 w 8932526"/>
              <a:gd name="connsiteY3" fmla="*/ 820844 h 820844"/>
              <a:gd name="connsiteX4" fmla="*/ 628407 w 8932526"/>
              <a:gd name="connsiteY4" fmla="*/ 405135 h 820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32526" h="820844">
                <a:moveTo>
                  <a:pt x="15985" y="0"/>
                </a:moveTo>
                <a:lnTo>
                  <a:pt x="8932526" y="0"/>
                </a:lnTo>
                <a:lnTo>
                  <a:pt x="8932526" y="820844"/>
                </a:lnTo>
                <a:lnTo>
                  <a:pt x="0" y="820844"/>
                </a:lnTo>
                <a:lnTo>
                  <a:pt x="628407" y="405135"/>
                </a:lnTo>
                <a:close/>
              </a:path>
            </a:pathLst>
          </a:custGeom>
          <a:solidFill>
            <a:srgbClr val="14676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6" name="X 2"/>
          <p:cNvSpPr/>
          <p:nvPr/>
        </p:nvSpPr>
        <p:spPr>
          <a:xfrm>
            <a:off x="11204602" y="4584188"/>
            <a:ext cx="870239" cy="792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7" name="Onay 2"/>
          <p:cNvSpPr/>
          <p:nvPr/>
        </p:nvSpPr>
        <p:spPr>
          <a:xfrm>
            <a:off x="11214931" y="4568154"/>
            <a:ext cx="875464" cy="808033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8" name="D 2"/>
          <p:cNvSpPr/>
          <p:nvPr/>
        </p:nvSpPr>
        <p:spPr>
          <a:xfrm>
            <a:off x="9613752" y="4640023"/>
            <a:ext cx="693119" cy="6948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endParaRPr kumimoji="0" lang="tr-TR" sz="5400" b="0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9" name="Y 2"/>
          <p:cNvSpPr/>
          <p:nvPr/>
        </p:nvSpPr>
        <p:spPr>
          <a:xfrm>
            <a:off x="10426825" y="4640023"/>
            <a:ext cx="694800" cy="6948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6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</a:t>
            </a:r>
          </a:p>
        </p:txBody>
      </p:sp>
      <p:sp>
        <p:nvSpPr>
          <p:cNvPr id="90" name="İkizkenar Üçgen 89"/>
          <p:cNvSpPr/>
          <p:nvPr/>
        </p:nvSpPr>
        <p:spPr>
          <a:xfrm rot="5400000">
            <a:off x="-2179" y="4685785"/>
            <a:ext cx="791999" cy="612724"/>
          </a:xfrm>
          <a:prstGeom prst="triangle">
            <a:avLst/>
          </a:prstGeom>
          <a:solidFill>
            <a:srgbClr val="C55A1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  <a:endParaRPr kumimoji="0" lang="tr-TR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3" name="Dikdörtgen 82"/>
          <p:cNvSpPr/>
          <p:nvPr/>
        </p:nvSpPr>
        <p:spPr>
          <a:xfrm>
            <a:off x="730653" y="4537818"/>
            <a:ext cx="861881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r-TR" sz="2800" dirty="0">
                <a:solidFill>
                  <a:schemeClr val="bg1"/>
                </a:solidFill>
              </a:rPr>
              <a:t>Zebur da Tevrat gibi tahrif edilmiş ve Allah’tan (</a:t>
            </a:r>
            <a:r>
              <a:rPr lang="tr-TR" sz="2800" dirty="0" err="1">
                <a:solidFill>
                  <a:schemeClr val="bg1"/>
                </a:solidFill>
              </a:rPr>
              <a:t>c.c</a:t>
            </a:r>
            <a:r>
              <a:rPr lang="tr-TR" sz="2800" dirty="0">
                <a:solidFill>
                  <a:schemeClr val="bg1"/>
                </a:solidFill>
              </a:rPr>
              <a:t>.) indiği şeklini koruyamamıştır.</a:t>
            </a:r>
            <a:endParaRPr kumimoji="0" lang="tr-TR" sz="6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99" name="Dikdörtgen 98"/>
          <p:cNvSpPr/>
          <p:nvPr/>
        </p:nvSpPr>
        <p:spPr>
          <a:xfrm>
            <a:off x="9490823" y="5530765"/>
            <a:ext cx="1698225" cy="82443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0" name="Serbest Form 99"/>
          <p:cNvSpPr/>
          <p:nvPr/>
        </p:nvSpPr>
        <p:spPr>
          <a:xfrm>
            <a:off x="71905" y="5530765"/>
            <a:ext cx="9418918" cy="824438"/>
          </a:xfrm>
          <a:custGeom>
            <a:avLst/>
            <a:gdLst>
              <a:gd name="connsiteX0" fmla="*/ 15985 w 8932526"/>
              <a:gd name="connsiteY0" fmla="*/ 0 h 820844"/>
              <a:gd name="connsiteX1" fmla="*/ 8932526 w 8932526"/>
              <a:gd name="connsiteY1" fmla="*/ 0 h 820844"/>
              <a:gd name="connsiteX2" fmla="*/ 8932526 w 8932526"/>
              <a:gd name="connsiteY2" fmla="*/ 820844 h 820844"/>
              <a:gd name="connsiteX3" fmla="*/ 0 w 8932526"/>
              <a:gd name="connsiteY3" fmla="*/ 820844 h 820844"/>
              <a:gd name="connsiteX4" fmla="*/ 628407 w 8932526"/>
              <a:gd name="connsiteY4" fmla="*/ 405135 h 820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32526" h="820844">
                <a:moveTo>
                  <a:pt x="15985" y="0"/>
                </a:moveTo>
                <a:lnTo>
                  <a:pt x="8932526" y="0"/>
                </a:lnTo>
                <a:lnTo>
                  <a:pt x="8932526" y="820844"/>
                </a:lnTo>
                <a:lnTo>
                  <a:pt x="0" y="820844"/>
                </a:lnTo>
                <a:lnTo>
                  <a:pt x="628407" y="405135"/>
                </a:lnTo>
                <a:close/>
              </a:path>
            </a:pathLst>
          </a:custGeom>
          <a:solidFill>
            <a:srgbClr val="14676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1" name="X 2"/>
          <p:cNvSpPr/>
          <p:nvPr/>
        </p:nvSpPr>
        <p:spPr>
          <a:xfrm>
            <a:off x="11204602" y="5537952"/>
            <a:ext cx="870239" cy="792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2" name="Onay 2"/>
          <p:cNvSpPr/>
          <p:nvPr/>
        </p:nvSpPr>
        <p:spPr>
          <a:xfrm>
            <a:off x="11214931" y="5521918"/>
            <a:ext cx="875464" cy="808033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3" name="D 2"/>
          <p:cNvSpPr/>
          <p:nvPr/>
        </p:nvSpPr>
        <p:spPr>
          <a:xfrm>
            <a:off x="9613752" y="5593787"/>
            <a:ext cx="693119" cy="6948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endParaRPr kumimoji="0" lang="tr-TR" sz="5400" b="0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4" name="Y 2"/>
          <p:cNvSpPr/>
          <p:nvPr/>
        </p:nvSpPr>
        <p:spPr>
          <a:xfrm>
            <a:off x="10426825" y="5593787"/>
            <a:ext cx="694800" cy="6948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6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</a:t>
            </a:r>
          </a:p>
        </p:txBody>
      </p:sp>
      <p:sp>
        <p:nvSpPr>
          <p:cNvPr id="105" name="İkizkenar Üçgen 104"/>
          <p:cNvSpPr/>
          <p:nvPr/>
        </p:nvSpPr>
        <p:spPr>
          <a:xfrm rot="5400000">
            <a:off x="-7272" y="5627589"/>
            <a:ext cx="791999" cy="612724"/>
          </a:xfrm>
          <a:prstGeom prst="triangle">
            <a:avLst/>
          </a:prstGeom>
          <a:solidFill>
            <a:srgbClr val="C55A1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r>
            <a:endParaRPr kumimoji="0" lang="tr-TR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6" name="Dikdörtgen 105"/>
          <p:cNvSpPr/>
          <p:nvPr/>
        </p:nvSpPr>
        <p:spPr>
          <a:xfrm>
            <a:off x="695087" y="5470981"/>
            <a:ext cx="928013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r-TR" sz="2800" dirty="0">
                <a:solidFill>
                  <a:schemeClr val="bg1"/>
                </a:solidFill>
              </a:rPr>
              <a:t>Hz. Âdem’e (</a:t>
            </a:r>
            <a:r>
              <a:rPr lang="tr-TR" sz="2800" dirty="0" err="1">
                <a:solidFill>
                  <a:schemeClr val="bg1"/>
                </a:solidFill>
              </a:rPr>
              <a:t>a.s</a:t>
            </a:r>
            <a:r>
              <a:rPr lang="tr-TR" sz="2800" dirty="0">
                <a:solidFill>
                  <a:schemeClr val="bg1"/>
                </a:solidFill>
              </a:rPr>
              <a:t>.) 10 sayfa, Hz. </a:t>
            </a:r>
            <a:r>
              <a:rPr lang="tr-TR" sz="2800" dirty="0" err="1">
                <a:solidFill>
                  <a:schemeClr val="bg1"/>
                </a:solidFill>
              </a:rPr>
              <a:t>Şit’e</a:t>
            </a:r>
            <a:r>
              <a:rPr lang="tr-TR" sz="2800" dirty="0">
                <a:solidFill>
                  <a:schemeClr val="bg1"/>
                </a:solidFill>
              </a:rPr>
              <a:t> (</a:t>
            </a:r>
            <a:r>
              <a:rPr lang="tr-TR" sz="2800" dirty="0" err="1">
                <a:solidFill>
                  <a:schemeClr val="bg1"/>
                </a:solidFill>
              </a:rPr>
              <a:t>a.s</a:t>
            </a:r>
            <a:r>
              <a:rPr lang="tr-TR" sz="2800" dirty="0">
                <a:solidFill>
                  <a:schemeClr val="bg1"/>
                </a:solidFill>
              </a:rPr>
              <a:t>.) 50 sayfa, Hz. İdris’e (</a:t>
            </a:r>
            <a:r>
              <a:rPr lang="tr-TR" sz="2800" dirty="0" err="1">
                <a:solidFill>
                  <a:schemeClr val="bg1"/>
                </a:solidFill>
              </a:rPr>
              <a:t>a.s</a:t>
            </a:r>
            <a:r>
              <a:rPr lang="tr-TR" sz="2800" dirty="0">
                <a:solidFill>
                  <a:schemeClr val="bg1"/>
                </a:solidFill>
              </a:rPr>
              <a:t>.) 30 sayfa, Hz. İbrahim’e (</a:t>
            </a:r>
            <a:r>
              <a:rPr lang="tr-TR" sz="2800" dirty="0" err="1">
                <a:solidFill>
                  <a:schemeClr val="bg1"/>
                </a:solidFill>
              </a:rPr>
              <a:t>a.s</a:t>
            </a:r>
            <a:r>
              <a:rPr lang="tr-TR" sz="2800" dirty="0">
                <a:solidFill>
                  <a:schemeClr val="bg1"/>
                </a:solidFill>
              </a:rPr>
              <a:t>.) 10 sayfa </a:t>
            </a:r>
            <a:r>
              <a:rPr lang="tr-TR" sz="2800" dirty="0" smtClean="0">
                <a:solidFill>
                  <a:schemeClr val="bg1"/>
                </a:solidFill>
              </a:rPr>
              <a:t>gönderilmiştir.</a:t>
            </a:r>
            <a:endParaRPr kumimoji="0" lang="tr-TR" sz="8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07" name="Dikdörtgen 106"/>
          <p:cNvSpPr/>
          <p:nvPr/>
        </p:nvSpPr>
        <p:spPr>
          <a:xfrm>
            <a:off x="807632" y="2830482"/>
            <a:ext cx="85844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r-TR" sz="3200" dirty="0" smtClean="0">
                <a:solidFill>
                  <a:schemeClr val="bg1"/>
                </a:solidFill>
              </a:rPr>
              <a:t>İncil’e</a:t>
            </a:r>
            <a:r>
              <a:rPr lang="tr-TR" sz="3200" dirty="0">
                <a:solidFill>
                  <a:schemeClr val="bg1"/>
                </a:solidFill>
              </a:rPr>
              <a:t>, </a:t>
            </a:r>
            <a:r>
              <a:rPr lang="tr-TR" sz="3200" dirty="0" err="1">
                <a:solidFill>
                  <a:schemeClr val="bg1"/>
                </a:solidFill>
              </a:rPr>
              <a:t>Ahd</a:t>
            </a:r>
            <a:r>
              <a:rPr lang="tr-TR" sz="3200" dirty="0">
                <a:solidFill>
                  <a:schemeClr val="bg1"/>
                </a:solidFill>
              </a:rPr>
              <a:t>-i </a:t>
            </a:r>
            <a:r>
              <a:rPr lang="tr-TR" sz="3200" dirty="0" err="1">
                <a:solidFill>
                  <a:schemeClr val="bg1"/>
                </a:solidFill>
              </a:rPr>
              <a:t>Cedid</a:t>
            </a:r>
            <a:r>
              <a:rPr lang="tr-TR" sz="3200" dirty="0">
                <a:solidFill>
                  <a:schemeClr val="bg1"/>
                </a:solidFill>
              </a:rPr>
              <a:t> (Yeni Sözleşme) de </a:t>
            </a:r>
            <a:r>
              <a:rPr lang="tr-TR" sz="3200" dirty="0" smtClean="0">
                <a:solidFill>
                  <a:schemeClr val="bg1"/>
                </a:solidFill>
              </a:rPr>
              <a:t>denir.</a:t>
            </a:r>
            <a:endParaRPr kumimoji="0" lang="tr-TR" sz="6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7" name="Dikdörtgen 66"/>
          <p:cNvSpPr/>
          <p:nvPr/>
        </p:nvSpPr>
        <p:spPr>
          <a:xfrm>
            <a:off x="729217" y="983162"/>
            <a:ext cx="88061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 err="1">
                <a:solidFill>
                  <a:schemeClr val="bg1"/>
                </a:solidFill>
              </a:rPr>
              <a:t>Suhuf</a:t>
            </a:r>
            <a:r>
              <a:rPr lang="tr-TR" sz="3200" dirty="0">
                <a:solidFill>
                  <a:schemeClr val="bg1"/>
                </a:solidFill>
              </a:rPr>
              <a:t> (sayfalar) günümüze </a:t>
            </a:r>
            <a:r>
              <a:rPr lang="tr-TR" sz="3200" dirty="0" smtClean="0">
                <a:solidFill>
                  <a:schemeClr val="bg1"/>
                </a:solidFill>
              </a:rPr>
              <a:t>ulaşmıştır.</a:t>
            </a:r>
            <a:endParaRPr lang="tr-TR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297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"/>
                            </p:stCondLst>
                            <p:childTnLst>
                              <p:par>
                                <p:cTn id="5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0"/>
                            </p:stCondLst>
                            <p:childTnLst>
                              <p:par>
                                <p:cTn id="7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62" grpId="0" animBg="1"/>
      <p:bldP spid="63" grpId="0" animBg="1"/>
      <p:bldP spid="65" grpId="0" animBg="1"/>
      <p:bldP spid="70" grpId="0" animBg="1"/>
      <p:bldP spid="71" grpId="0" animBg="1"/>
      <p:bldP spid="72" grpId="0" animBg="1"/>
      <p:bldP spid="78" grpId="0" animBg="1"/>
      <p:bldP spid="79" grpId="0" animBg="1"/>
      <p:bldP spid="80" grpId="0" animBg="1"/>
      <p:bldP spid="86" grpId="0" animBg="1"/>
      <p:bldP spid="87" grpId="0" animBg="1"/>
      <p:bldP spid="89" grpId="0" animBg="1"/>
      <p:bldP spid="101" grpId="0" animBg="1"/>
      <p:bldP spid="102" grpId="0" animBg="1"/>
      <p:bldP spid="10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5640" y="1120878"/>
            <a:ext cx="11700386" cy="3683596"/>
          </a:xfrm>
          <a:noFill/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tr-TR" sz="3600" dirty="0" smtClean="0">
                <a:solidFill>
                  <a:schemeClr val="tx1"/>
                </a:solidFill>
              </a:rPr>
              <a:t>HAZIRLAYAN </a:t>
            </a:r>
          </a:p>
          <a:p>
            <a:pPr marL="0" indent="0" algn="ctr">
              <a:buNone/>
            </a:pPr>
            <a:r>
              <a:rPr lang="tr-TR" sz="3600" dirty="0" smtClean="0">
                <a:solidFill>
                  <a:schemeClr val="tx1"/>
                </a:solidFill>
              </a:rPr>
              <a:t>MUSTAFA YILDIRIM/DKAB ÖĞRETMENİ</a:t>
            </a:r>
          </a:p>
          <a:p>
            <a:pPr marL="0" indent="0" algn="ctr">
              <a:buNone/>
            </a:pPr>
            <a:r>
              <a:rPr lang="tr-TR" dirty="0" smtClean="0">
                <a:solidFill>
                  <a:schemeClr val="tx1"/>
                </a:solidFill>
              </a:rPr>
              <a:t>Eğitim amaçlı sunumlar üzerinde değişiklik yapıp kullanabilirsiniz.</a:t>
            </a:r>
          </a:p>
          <a:p>
            <a:pPr marL="0" indent="0" algn="ctr">
              <a:buNone/>
            </a:pPr>
            <a:r>
              <a:rPr lang="tr-TR" sz="3600" dirty="0" smtClean="0">
                <a:solidFill>
                  <a:schemeClr val="tx1"/>
                </a:solidFill>
              </a:rPr>
              <a:t>Sunumları paylaşmayınız. </a:t>
            </a:r>
          </a:p>
        </p:txBody>
      </p:sp>
      <p:sp>
        <p:nvSpPr>
          <p:cNvPr id="4" name="Komut Düğmesi: Özel 3">
            <a:hlinkClick r:id="" action="ppaction://hlinkshowjump?jump=endshow" highlightClick="1"/>
          </p:cNvPr>
          <p:cNvSpPr/>
          <p:nvPr/>
        </p:nvSpPr>
        <p:spPr>
          <a:xfrm>
            <a:off x="10174807" y="4160461"/>
            <a:ext cx="1781219" cy="644013"/>
          </a:xfrm>
          <a:prstGeom prst="actionButtonBlank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Bitir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1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732FC38-41C9-4610-B69F-58FA602E57D1}"/>
              </a:ext>
            </a:extLst>
          </p:cNvPr>
          <p:cNvSpPr/>
          <p:nvPr/>
        </p:nvSpPr>
        <p:spPr>
          <a:xfrm>
            <a:off x="3633325" y="88901"/>
            <a:ext cx="8356600" cy="3517899"/>
          </a:xfrm>
          <a:prstGeom prst="roundRect">
            <a:avLst>
              <a:gd name="adj" fmla="val 1355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B879C41-AD24-4E3D-BCF6-D4F039AD81F8}"/>
              </a:ext>
            </a:extLst>
          </p:cNvPr>
          <p:cNvSpPr/>
          <p:nvPr/>
        </p:nvSpPr>
        <p:spPr>
          <a:xfrm>
            <a:off x="5593207" y="3255371"/>
            <a:ext cx="4486509" cy="67850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5378B"/>
              </a:gs>
              <a:gs pos="100000">
                <a:srgbClr val="D5378B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tr-TR" sz="3200" dirty="0"/>
              <a:t>Bakara suresi, 4. ayeti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B61385D-443A-4F62-A8FF-2D0A4AE53723}"/>
              </a:ext>
            </a:extLst>
          </p:cNvPr>
          <p:cNvSpPr txBox="1"/>
          <p:nvPr/>
        </p:nvSpPr>
        <p:spPr>
          <a:xfrm>
            <a:off x="3633324" y="240975"/>
            <a:ext cx="840627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sz="3600" dirty="0"/>
              <a:t>«[Ey Peygamber!] Onlar sana indirilen Kur'an'a inandıkları gibi, senden önceki peygamberlere indirilen kitaplara/vahiylere de inanırlar. Yine onlar ahirete de kesin olarak inanırlar.»</a:t>
            </a:r>
          </a:p>
        </p:txBody>
      </p:sp>
      <p:sp>
        <p:nvSpPr>
          <p:cNvPr id="22" name="Teacher"/>
          <p:cNvSpPr/>
          <p:nvPr/>
        </p:nvSpPr>
        <p:spPr>
          <a:xfrm>
            <a:off x="3633325" y="4300062"/>
            <a:ext cx="8356600" cy="1200329"/>
          </a:xfrm>
          <a:prstGeom prst="rect">
            <a:avLst/>
          </a:prstGeom>
          <a:solidFill>
            <a:srgbClr val="008080"/>
          </a:solidFill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 anchor="ctr">
            <a:spAutoFit/>
          </a:bodyPr>
          <a:lstStyle/>
          <a:p>
            <a:pPr lvl="0" algn="ctr">
              <a:defRPr/>
            </a:pPr>
            <a:r>
              <a:rPr lang="tr-TR" sz="3600" dirty="0">
                <a:solidFill>
                  <a:schemeClr val="bg1"/>
                </a:solidFill>
              </a:rPr>
              <a:t>Ayete göre bir Müslüman İlahi kitaplara nasıl iman etmelidir?</a:t>
            </a:r>
            <a:endParaRPr kumimoji="0" lang="en-US" sz="3600" b="0" i="0" u="none" strike="noStrike" kern="1200" cap="none" spc="0" normalizeH="0" baseline="0" noProof="0" dirty="0">
              <a:ln w="0"/>
              <a:solidFill>
                <a:schemeClr val="bg1"/>
              </a:solidFill>
              <a:effectLst/>
              <a:uLnTx/>
              <a:uFillTx/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13" name="Resim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0142"/>
            <a:ext cx="3597740" cy="459365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4" name="Dikdörtgen 13"/>
          <p:cNvSpPr/>
          <p:nvPr/>
        </p:nvSpPr>
        <p:spPr>
          <a:xfrm>
            <a:off x="0" y="6408062"/>
            <a:ext cx="12203025" cy="459770"/>
          </a:xfrm>
          <a:prstGeom prst="rect">
            <a:avLst/>
          </a:prstGeom>
          <a:solidFill>
            <a:srgbClr val="00999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Komut Düğmesi: İleri veya Sonraki 15">
            <a:hlinkClick r:id="" action="ppaction://hlinkshowjump?jump=previousslide" highlightClick="1"/>
          </p:cNvPr>
          <p:cNvSpPr/>
          <p:nvPr/>
        </p:nvSpPr>
        <p:spPr>
          <a:xfrm flipH="1">
            <a:off x="10850811" y="6415150"/>
            <a:ext cx="383458" cy="464114"/>
          </a:xfrm>
          <a:prstGeom prst="actionButtonForwardNex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Komut Düğmesi: İleri veya Sonraki 18">
            <a:hlinkClick r:id="" action="ppaction://hlinkshowjump?jump=nextslide" highlightClick="1"/>
          </p:cNvPr>
          <p:cNvSpPr/>
          <p:nvPr/>
        </p:nvSpPr>
        <p:spPr>
          <a:xfrm>
            <a:off x="11798196" y="6415150"/>
            <a:ext cx="383458" cy="452682"/>
          </a:xfrm>
          <a:prstGeom prst="actionButtonForwardNex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Komut Düğmesi: Giriş 22">
            <a:hlinkClick r:id="" action="ppaction://hlinkshowjump?jump=firstslide" highlightClick="1"/>
          </p:cNvPr>
          <p:cNvSpPr/>
          <p:nvPr/>
        </p:nvSpPr>
        <p:spPr>
          <a:xfrm>
            <a:off x="11302394" y="6415150"/>
            <a:ext cx="427678" cy="456707"/>
          </a:xfrm>
          <a:prstGeom prst="actionButtonHom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2162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5" grpId="0"/>
      <p:bldP spid="22" grpId="0" uiExpand="1" build="allAtOnce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up 17"/>
          <p:cNvGrpSpPr/>
          <p:nvPr/>
        </p:nvGrpSpPr>
        <p:grpSpPr>
          <a:xfrm>
            <a:off x="522810" y="270735"/>
            <a:ext cx="10710917" cy="3477071"/>
            <a:chOff x="-4043981" y="685827"/>
            <a:chExt cx="15883052" cy="2757771"/>
          </a:xfrm>
        </p:grpSpPr>
        <p:sp>
          <p:nvSpPr>
            <p:cNvPr id="9" name="Freeform: Shape 9">
              <a:extLst>
                <a:ext uri="{FF2B5EF4-FFF2-40B4-BE49-F238E27FC236}">
                  <a16:creationId xmlns:a16="http://schemas.microsoft.com/office/drawing/2014/main" id="{458E4523-78B8-494A-84F8-74E625BB4764}"/>
                </a:ext>
              </a:extLst>
            </p:cNvPr>
            <p:cNvSpPr/>
            <p:nvPr/>
          </p:nvSpPr>
          <p:spPr>
            <a:xfrm flipH="1">
              <a:off x="-4043981" y="685827"/>
              <a:ext cx="15883052" cy="2427535"/>
            </a:xfrm>
            <a:custGeom>
              <a:avLst/>
              <a:gdLst>
                <a:gd name="connsiteX0" fmla="*/ 7449380 w 8140150"/>
                <a:gd name="connsiteY0" fmla="*/ 0 h 1524000"/>
                <a:gd name="connsiteX1" fmla="*/ 4070075 w 8140150"/>
                <a:gd name="connsiteY1" fmla="*/ 0 h 1524000"/>
                <a:gd name="connsiteX2" fmla="*/ 690770 w 8140150"/>
                <a:gd name="connsiteY2" fmla="*/ 0 h 1524000"/>
                <a:gd name="connsiteX3" fmla="*/ 385970 w 8140150"/>
                <a:gd name="connsiteY3" fmla="*/ 304800 h 1524000"/>
                <a:gd name="connsiteX4" fmla="*/ 385970 w 8140150"/>
                <a:gd name="connsiteY4" fmla="*/ 376030 h 1524000"/>
                <a:gd name="connsiteX5" fmla="*/ 0 w 8140150"/>
                <a:gd name="connsiteY5" fmla="*/ 762000 h 1524000"/>
                <a:gd name="connsiteX6" fmla="*/ 385970 w 8140150"/>
                <a:gd name="connsiteY6" fmla="*/ 1147970 h 1524000"/>
                <a:gd name="connsiteX7" fmla="*/ 385970 w 8140150"/>
                <a:gd name="connsiteY7" fmla="*/ 1219200 h 1524000"/>
                <a:gd name="connsiteX8" fmla="*/ 690770 w 8140150"/>
                <a:gd name="connsiteY8" fmla="*/ 1524000 h 1524000"/>
                <a:gd name="connsiteX9" fmla="*/ 4070075 w 8140150"/>
                <a:gd name="connsiteY9" fmla="*/ 1524000 h 1524000"/>
                <a:gd name="connsiteX10" fmla="*/ 7449380 w 8140150"/>
                <a:gd name="connsiteY10" fmla="*/ 1524000 h 1524000"/>
                <a:gd name="connsiteX11" fmla="*/ 7754180 w 8140150"/>
                <a:gd name="connsiteY11" fmla="*/ 1219200 h 1524000"/>
                <a:gd name="connsiteX12" fmla="*/ 7754180 w 8140150"/>
                <a:gd name="connsiteY12" fmla="*/ 1147970 h 1524000"/>
                <a:gd name="connsiteX13" fmla="*/ 8140150 w 8140150"/>
                <a:gd name="connsiteY13" fmla="*/ 762000 h 1524000"/>
                <a:gd name="connsiteX14" fmla="*/ 7754180 w 8140150"/>
                <a:gd name="connsiteY14" fmla="*/ 376030 h 1524000"/>
                <a:gd name="connsiteX15" fmla="*/ 7754180 w 8140150"/>
                <a:gd name="connsiteY15" fmla="*/ 304800 h 1524000"/>
                <a:gd name="connsiteX16" fmla="*/ 7449380 w 8140150"/>
                <a:gd name="connsiteY16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140150" h="1524000">
                  <a:moveTo>
                    <a:pt x="7449380" y="0"/>
                  </a:moveTo>
                  <a:lnTo>
                    <a:pt x="4070075" y="0"/>
                  </a:lnTo>
                  <a:lnTo>
                    <a:pt x="690770" y="0"/>
                  </a:lnTo>
                  <a:cubicBezTo>
                    <a:pt x="690770" y="168336"/>
                    <a:pt x="554306" y="304800"/>
                    <a:pt x="385970" y="304800"/>
                  </a:cubicBezTo>
                  <a:lnTo>
                    <a:pt x="385970" y="376030"/>
                  </a:lnTo>
                  <a:cubicBezTo>
                    <a:pt x="172805" y="376030"/>
                    <a:pt x="0" y="548835"/>
                    <a:pt x="0" y="762000"/>
                  </a:cubicBezTo>
                  <a:cubicBezTo>
                    <a:pt x="0" y="975165"/>
                    <a:pt x="172805" y="1147970"/>
                    <a:pt x="385970" y="1147970"/>
                  </a:cubicBezTo>
                  <a:lnTo>
                    <a:pt x="385970" y="1219200"/>
                  </a:lnTo>
                  <a:cubicBezTo>
                    <a:pt x="554306" y="1219200"/>
                    <a:pt x="690770" y="1355664"/>
                    <a:pt x="690770" y="1524000"/>
                  </a:cubicBezTo>
                  <a:lnTo>
                    <a:pt x="4070075" y="1524000"/>
                  </a:lnTo>
                  <a:lnTo>
                    <a:pt x="7449380" y="1524000"/>
                  </a:lnTo>
                  <a:cubicBezTo>
                    <a:pt x="7449380" y="1355664"/>
                    <a:pt x="7585844" y="1219200"/>
                    <a:pt x="7754180" y="1219200"/>
                  </a:cubicBezTo>
                  <a:lnTo>
                    <a:pt x="7754180" y="1147970"/>
                  </a:lnTo>
                  <a:cubicBezTo>
                    <a:pt x="7967345" y="1147970"/>
                    <a:pt x="8140150" y="975165"/>
                    <a:pt x="8140150" y="762000"/>
                  </a:cubicBezTo>
                  <a:cubicBezTo>
                    <a:pt x="8140150" y="548835"/>
                    <a:pt x="7967345" y="376030"/>
                    <a:pt x="7754180" y="376030"/>
                  </a:cubicBezTo>
                  <a:lnTo>
                    <a:pt x="7754180" y="304800"/>
                  </a:lnTo>
                  <a:cubicBezTo>
                    <a:pt x="7585844" y="304800"/>
                    <a:pt x="7449380" y="168336"/>
                    <a:pt x="7449380" y="0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TextBox 19">
              <a:extLst>
                <a:ext uri="{FF2B5EF4-FFF2-40B4-BE49-F238E27FC236}">
                  <a16:creationId xmlns:a16="http://schemas.microsoft.com/office/drawing/2014/main" id="{0AD23D73-F917-4DB1-A8CF-10BF8D716C04}"/>
                </a:ext>
              </a:extLst>
            </p:cNvPr>
            <p:cNvSpPr txBox="1"/>
            <p:nvPr/>
          </p:nvSpPr>
          <p:spPr>
            <a:xfrm>
              <a:off x="-2836133" y="925098"/>
              <a:ext cx="14675204" cy="1742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60000"/>
                </a:lnSpc>
              </a:pPr>
              <a:r>
                <a:rPr lang="tr-TR" sz="2800" b="1" dirty="0"/>
                <a:t>“… Davud’a da Zebur’u verdik.”</a:t>
              </a:r>
              <a:r>
                <a:rPr lang="tr-TR" sz="2800" dirty="0"/>
                <a:t> </a:t>
              </a:r>
              <a:r>
                <a:rPr lang="tr-TR" sz="2800" dirty="0" smtClean="0"/>
                <a:t> Nisâ </a:t>
              </a:r>
              <a:r>
                <a:rPr lang="tr-TR" sz="2800" dirty="0"/>
                <a:t>Suresi, 163. ayet.</a:t>
              </a:r>
            </a:p>
            <a:p>
              <a:r>
                <a:rPr lang="tr-TR" sz="2800" b="1" dirty="0"/>
                <a:t>“... Onların arkasından da Meryem oğlu </a:t>
              </a:r>
              <a:r>
                <a:rPr lang="tr-TR" sz="2800" b="1" dirty="0" err="1"/>
                <a:t>Îsâ’yı</a:t>
              </a:r>
              <a:r>
                <a:rPr lang="tr-TR" sz="2800" b="1" dirty="0"/>
                <a:t> gönderdik, ona İncil’i verdik ve kendisine uyanların </a:t>
              </a:r>
              <a:r>
                <a:rPr lang="da-DK" sz="2800" b="1" dirty="0"/>
                <a:t>kalplerine şefkat ve merhamet duygusu koyduk</a:t>
              </a:r>
              <a:r>
                <a:rPr lang="da-DK" sz="2800" b="1" dirty="0" smtClean="0"/>
                <a:t>...”</a:t>
              </a:r>
              <a:r>
                <a:rPr lang="tr-TR" sz="2800" b="1" dirty="0" smtClean="0"/>
                <a:t> </a:t>
              </a:r>
              <a:r>
                <a:rPr lang="tr-TR" sz="2800" dirty="0" err="1" smtClean="0"/>
                <a:t>Hadîd</a:t>
              </a:r>
              <a:r>
                <a:rPr lang="tr-TR" sz="2800" dirty="0" smtClean="0"/>
                <a:t> </a:t>
              </a:r>
              <a:r>
                <a:rPr lang="tr-TR" sz="2800" dirty="0"/>
                <a:t>Suresi, 27. ayet</a:t>
              </a:r>
              <a:r>
                <a:rPr lang="tr-TR" sz="3600" dirty="0"/>
                <a:t>.</a:t>
              </a:r>
              <a:endParaRPr lang="tr-TR" sz="3200" dirty="0"/>
            </a:p>
          </p:txBody>
        </p:sp>
        <p:sp>
          <p:nvSpPr>
            <p:cNvPr id="17" name="Yuvarlatılmış Dikdörtgen 16"/>
            <p:cNvSpPr/>
            <p:nvPr/>
          </p:nvSpPr>
          <p:spPr>
            <a:xfrm>
              <a:off x="1791675" y="2929154"/>
              <a:ext cx="5181295" cy="514444"/>
            </a:xfrm>
            <a:prstGeom prst="roundRect">
              <a:avLst>
                <a:gd name="adj" fmla="val 47995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Kur’an-ı Kerim</a:t>
              </a:r>
              <a:endParaRPr kumimoji="0" lang="tr-T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3" name="Grup 22"/>
          <p:cNvGrpSpPr/>
          <p:nvPr/>
        </p:nvGrpSpPr>
        <p:grpSpPr>
          <a:xfrm>
            <a:off x="1273055" y="3989919"/>
            <a:ext cx="9864256" cy="2527062"/>
            <a:chOff x="3176337" y="3706517"/>
            <a:chExt cx="8021052" cy="1571319"/>
          </a:xfrm>
        </p:grpSpPr>
        <p:sp>
          <p:nvSpPr>
            <p:cNvPr id="20" name="Rectangle 1">
              <a:extLst>
                <a:ext uri="{FF2B5EF4-FFF2-40B4-BE49-F238E27FC236}">
                  <a16:creationId xmlns:a16="http://schemas.microsoft.com/office/drawing/2014/main" id="{C8FEC572-DF5F-44F4-9DD5-BA8DE1DC424C}"/>
                </a:ext>
              </a:extLst>
            </p:cNvPr>
            <p:cNvSpPr/>
            <p:nvPr/>
          </p:nvSpPr>
          <p:spPr>
            <a:xfrm rot="10800000">
              <a:off x="3176337" y="3706517"/>
              <a:ext cx="8021052" cy="1571319"/>
            </a:xfrm>
            <a:custGeom>
              <a:avLst/>
              <a:gdLst/>
              <a:ahLst/>
              <a:cxnLst/>
              <a:rect l="l" t="t" r="r" b="b"/>
              <a:pathLst>
                <a:path w="1512168" h="656456">
                  <a:moveTo>
                    <a:pt x="0" y="0"/>
                  </a:moveTo>
                  <a:lnTo>
                    <a:pt x="1512168" y="0"/>
                  </a:lnTo>
                  <a:lnTo>
                    <a:pt x="1512168" y="440432"/>
                  </a:lnTo>
                  <a:lnTo>
                    <a:pt x="881378" y="440432"/>
                  </a:lnTo>
                  <a:lnTo>
                    <a:pt x="756084" y="656456"/>
                  </a:lnTo>
                  <a:lnTo>
                    <a:pt x="630790" y="440432"/>
                  </a:lnTo>
                  <a:lnTo>
                    <a:pt x="0" y="44043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endParaRPr>
            </a:p>
          </p:txBody>
        </p:sp>
        <p:sp>
          <p:nvSpPr>
            <p:cNvPr id="22" name="Metin kutusu 21"/>
            <p:cNvSpPr txBox="1"/>
            <p:nvPr/>
          </p:nvSpPr>
          <p:spPr>
            <a:xfrm>
              <a:off x="3388375" y="4376525"/>
              <a:ext cx="7727645" cy="8229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tr-TR" sz="4000" dirty="0">
                  <a:solidFill>
                    <a:schemeClr val="bg1"/>
                  </a:solidFill>
                </a:rPr>
                <a:t>Ayetlere göre hangi ilahi kitaplara hangi peygamberlere verilmiştir? </a:t>
              </a:r>
              <a:endParaRPr kumimoji="0" lang="tr-TR" sz="4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2038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2000">
              <a:schemeClr val="accent5">
                <a:lumMod val="0"/>
                <a:lumOff val="100000"/>
              </a:schemeClr>
            </a:gs>
            <a:gs pos="60000">
              <a:schemeClr val="accent5">
                <a:lumMod val="0"/>
                <a:lumOff val="100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uvarlatılmış Dikdörtgen 1"/>
          <p:cNvSpPr/>
          <p:nvPr/>
        </p:nvSpPr>
        <p:spPr>
          <a:xfrm>
            <a:off x="5310105" y="1871972"/>
            <a:ext cx="1416508" cy="986261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İlahi </a:t>
            </a:r>
          </a:p>
          <a:p>
            <a:pPr algn="ctr"/>
            <a:r>
              <a:rPr lang="tr-TR" sz="2400" dirty="0" smtClean="0"/>
              <a:t>Kitaplar</a:t>
            </a:r>
            <a:endParaRPr lang="tr-TR" sz="2400" dirty="0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08444480-B883-4C5E-8EFE-3DA6D088E67B}"/>
              </a:ext>
            </a:extLst>
          </p:cNvPr>
          <p:cNvSpPr/>
          <p:nvPr/>
        </p:nvSpPr>
        <p:spPr>
          <a:xfrm>
            <a:off x="5310104" y="1693780"/>
            <a:ext cx="3975642" cy="2113601"/>
          </a:xfrm>
          <a:prstGeom prst="ellipse">
            <a:avLst/>
          </a:prstGeom>
          <a:solidFill>
            <a:schemeClr val="tx1">
              <a:alpha val="18000"/>
            </a:schemeClr>
          </a:solidFill>
          <a:ln>
            <a:noFill/>
          </a:ln>
          <a:effectLst>
            <a:softEdge rad="495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BCACFD-6961-42F3-BEAC-745A88B6B34B}"/>
              </a:ext>
            </a:extLst>
          </p:cNvPr>
          <p:cNvSpPr/>
          <p:nvPr/>
        </p:nvSpPr>
        <p:spPr>
          <a:xfrm>
            <a:off x="3744890" y="2972941"/>
            <a:ext cx="3975642" cy="2113601"/>
          </a:xfrm>
          <a:prstGeom prst="ellipse">
            <a:avLst/>
          </a:prstGeom>
          <a:solidFill>
            <a:schemeClr val="tx1">
              <a:alpha val="18000"/>
            </a:schemeClr>
          </a:solidFill>
          <a:ln>
            <a:noFill/>
          </a:ln>
          <a:effectLst>
            <a:softEdge rad="495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92793E1C-A5DD-4F22-BFB5-19AAC9C8FFEE}"/>
              </a:ext>
            </a:extLst>
          </p:cNvPr>
          <p:cNvSpPr/>
          <p:nvPr/>
        </p:nvSpPr>
        <p:spPr>
          <a:xfrm>
            <a:off x="4301470" y="1740488"/>
            <a:ext cx="1325220" cy="1232454"/>
          </a:xfrm>
          <a:prstGeom prst="triangle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Parallelogram 6">
            <a:extLst>
              <a:ext uri="{FF2B5EF4-FFF2-40B4-BE49-F238E27FC236}">
                <a16:creationId xmlns:a16="http://schemas.microsoft.com/office/drawing/2014/main" id="{E96EF662-8C09-472B-9FA2-BD210A8DFA8A}"/>
              </a:ext>
            </a:extLst>
          </p:cNvPr>
          <p:cNvSpPr/>
          <p:nvPr/>
        </p:nvSpPr>
        <p:spPr>
          <a:xfrm>
            <a:off x="2883887" y="1740488"/>
            <a:ext cx="2093842" cy="1232454"/>
          </a:xfrm>
          <a:prstGeom prst="parallelogram">
            <a:avLst>
              <a:gd name="adj" fmla="val 53538"/>
            </a:avLst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15392485-5DB7-4E94-B7A4-0A53D323F5DE}"/>
              </a:ext>
            </a:extLst>
          </p:cNvPr>
          <p:cNvSpPr/>
          <p:nvPr/>
        </p:nvSpPr>
        <p:spPr>
          <a:xfrm flipV="1">
            <a:off x="4301470" y="2972942"/>
            <a:ext cx="1325220" cy="1232454"/>
          </a:xfrm>
          <a:prstGeom prst="triangle">
            <a:avLst/>
          </a:prstGeom>
          <a:solidFill>
            <a:srgbClr val="33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Parallelogram 9">
            <a:extLst>
              <a:ext uri="{FF2B5EF4-FFF2-40B4-BE49-F238E27FC236}">
                <a16:creationId xmlns:a16="http://schemas.microsoft.com/office/drawing/2014/main" id="{51D8A88D-D02E-472F-9CA5-47E0FDDF38E0}"/>
              </a:ext>
            </a:extLst>
          </p:cNvPr>
          <p:cNvSpPr/>
          <p:nvPr/>
        </p:nvSpPr>
        <p:spPr>
          <a:xfrm>
            <a:off x="4964077" y="2972942"/>
            <a:ext cx="2093842" cy="1232454"/>
          </a:xfrm>
          <a:prstGeom prst="parallelogram">
            <a:avLst>
              <a:gd name="adj" fmla="val 52463"/>
            </a:avLst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A9999A90-CA68-4988-BAB0-C470ADA5FF4D}"/>
              </a:ext>
            </a:extLst>
          </p:cNvPr>
          <p:cNvSpPr/>
          <p:nvPr/>
        </p:nvSpPr>
        <p:spPr>
          <a:xfrm>
            <a:off x="6395312" y="531225"/>
            <a:ext cx="1325220" cy="1232454"/>
          </a:xfrm>
          <a:prstGeom prst="triangle">
            <a:avLst/>
          </a:prstGeom>
          <a:solidFill>
            <a:srgbClr val="00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6676B025-B254-495E-836B-016D091CF850}"/>
              </a:ext>
            </a:extLst>
          </p:cNvPr>
          <p:cNvSpPr/>
          <p:nvPr/>
        </p:nvSpPr>
        <p:spPr>
          <a:xfrm flipV="1">
            <a:off x="6395312" y="1763679"/>
            <a:ext cx="1325220" cy="1232454"/>
          </a:xfrm>
          <a:prstGeom prst="triangle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Parallelogram 12">
            <a:extLst>
              <a:ext uri="{FF2B5EF4-FFF2-40B4-BE49-F238E27FC236}">
                <a16:creationId xmlns:a16="http://schemas.microsoft.com/office/drawing/2014/main" id="{FC648730-B454-4B86-B10C-5654C84A622D}"/>
              </a:ext>
            </a:extLst>
          </p:cNvPr>
          <p:cNvSpPr/>
          <p:nvPr/>
        </p:nvSpPr>
        <p:spPr>
          <a:xfrm>
            <a:off x="4948506" y="531024"/>
            <a:ext cx="2109413" cy="1232655"/>
          </a:xfrm>
          <a:prstGeom prst="parallelogram">
            <a:avLst>
              <a:gd name="adj" fmla="val 53538"/>
            </a:avLst>
          </a:prstGeom>
          <a:solidFill>
            <a:srgbClr val="33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Parallelogram 13">
            <a:extLst>
              <a:ext uri="{FF2B5EF4-FFF2-40B4-BE49-F238E27FC236}">
                <a16:creationId xmlns:a16="http://schemas.microsoft.com/office/drawing/2014/main" id="{4C5C5F4B-A16A-4A2D-8C7A-359DDB176051}"/>
              </a:ext>
            </a:extLst>
          </p:cNvPr>
          <p:cNvSpPr/>
          <p:nvPr/>
        </p:nvSpPr>
        <p:spPr>
          <a:xfrm>
            <a:off x="7057919" y="1763678"/>
            <a:ext cx="2093842" cy="1209264"/>
          </a:xfrm>
          <a:prstGeom prst="parallelogram">
            <a:avLst>
              <a:gd name="adj" fmla="val 53538"/>
            </a:avLst>
          </a:prstGeom>
          <a:solidFill>
            <a:srgbClr val="33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D7D7622-3346-4D63-BC7A-853664DE2CBF}"/>
              </a:ext>
            </a:extLst>
          </p:cNvPr>
          <p:cNvSpPr txBox="1"/>
          <p:nvPr/>
        </p:nvSpPr>
        <p:spPr>
          <a:xfrm>
            <a:off x="3479840" y="1971994"/>
            <a:ext cx="7553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4D8394F-73B4-4AB3-8A15-EFEC17DCF628}"/>
              </a:ext>
            </a:extLst>
          </p:cNvPr>
          <p:cNvSpPr txBox="1"/>
          <p:nvPr/>
        </p:nvSpPr>
        <p:spPr>
          <a:xfrm>
            <a:off x="5586969" y="3321247"/>
            <a:ext cx="7553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04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C737589-E165-47D5-81CF-159061BFD90C}"/>
              </a:ext>
            </a:extLst>
          </p:cNvPr>
          <p:cNvSpPr txBox="1"/>
          <p:nvPr/>
        </p:nvSpPr>
        <p:spPr>
          <a:xfrm>
            <a:off x="7720532" y="2012999"/>
            <a:ext cx="7553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03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F88E62E-B19E-47DE-B7F2-34349983194D}"/>
              </a:ext>
            </a:extLst>
          </p:cNvPr>
          <p:cNvSpPr txBox="1"/>
          <p:nvPr/>
        </p:nvSpPr>
        <p:spPr>
          <a:xfrm>
            <a:off x="5586968" y="796894"/>
            <a:ext cx="7553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02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DAFCF50A-B96B-4481-ADC8-4CED824F30AC}"/>
              </a:ext>
            </a:extLst>
          </p:cNvPr>
          <p:cNvGrpSpPr/>
          <p:nvPr/>
        </p:nvGrpSpPr>
        <p:grpSpPr>
          <a:xfrm>
            <a:off x="8938736" y="1948725"/>
            <a:ext cx="3465697" cy="954107"/>
            <a:chOff x="8892690" y="2892042"/>
            <a:chExt cx="3465697" cy="954107"/>
          </a:xfrm>
        </p:grpSpPr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7E38DEF2-5BD9-402A-90E2-444EEC2F2742}"/>
                </a:ext>
              </a:extLst>
            </p:cNvPr>
            <p:cNvSpPr/>
            <p:nvPr/>
          </p:nvSpPr>
          <p:spPr>
            <a:xfrm rot="5400000">
              <a:off x="8997655" y="3057000"/>
              <a:ext cx="160609" cy="370539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EAA4D808-1E65-4A19-BFDF-3EDDF99CF683}"/>
                </a:ext>
              </a:extLst>
            </p:cNvPr>
            <p:cNvSpPr txBox="1"/>
            <p:nvPr/>
          </p:nvSpPr>
          <p:spPr>
            <a:xfrm>
              <a:off x="8917715" y="2892042"/>
              <a:ext cx="344067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2800" b="0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ea typeface="+mn-ea"/>
                  <a:cs typeface="+mn-cs"/>
                </a:rPr>
                <a:t>İlahi kitap Allah tarafından gönderilir.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DCB3C25-DE1B-409C-B080-E14576C2C77E}"/>
              </a:ext>
            </a:extLst>
          </p:cNvPr>
          <p:cNvGrpSpPr/>
          <p:nvPr/>
        </p:nvGrpSpPr>
        <p:grpSpPr>
          <a:xfrm>
            <a:off x="6395312" y="3393773"/>
            <a:ext cx="4564651" cy="1077218"/>
            <a:chOff x="8718633" y="2881563"/>
            <a:chExt cx="4564651" cy="1077218"/>
          </a:xfrm>
        </p:grpSpPr>
        <p:sp>
          <p:nvSpPr>
            <p:cNvPr id="25" name="Isosceles Triangle 24">
              <a:extLst>
                <a:ext uri="{FF2B5EF4-FFF2-40B4-BE49-F238E27FC236}">
                  <a16:creationId xmlns:a16="http://schemas.microsoft.com/office/drawing/2014/main" id="{63257D5F-49E3-4F34-B548-60B10EE7DBCE}"/>
                </a:ext>
              </a:extLst>
            </p:cNvPr>
            <p:cNvSpPr/>
            <p:nvPr/>
          </p:nvSpPr>
          <p:spPr>
            <a:xfrm rot="5400000">
              <a:off x="9158402" y="3163426"/>
              <a:ext cx="160609" cy="370539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084354C-154F-43F2-B173-0371069F37BB}"/>
                </a:ext>
              </a:extLst>
            </p:cNvPr>
            <p:cNvSpPr txBox="1"/>
            <p:nvPr/>
          </p:nvSpPr>
          <p:spPr>
            <a:xfrm>
              <a:off x="8718633" y="2881563"/>
              <a:ext cx="4564651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3200" b="0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ea typeface="+mn-ea"/>
                  <a:cs typeface="+mn-cs"/>
                </a:rPr>
                <a:t>İlahi kitaplar peygamberlere gönderilir.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DA09260-B5D7-473E-A836-0137DED62490}"/>
              </a:ext>
            </a:extLst>
          </p:cNvPr>
          <p:cNvGrpSpPr/>
          <p:nvPr/>
        </p:nvGrpSpPr>
        <p:grpSpPr>
          <a:xfrm>
            <a:off x="-51509" y="1557439"/>
            <a:ext cx="3038404" cy="1200329"/>
            <a:chOff x="-72530" y="2976959"/>
            <a:chExt cx="3038404" cy="573003"/>
          </a:xfrm>
        </p:grpSpPr>
        <p:sp>
          <p:nvSpPr>
            <p:cNvPr id="29" name="Isosceles Triangle 28">
              <a:extLst>
                <a:ext uri="{FF2B5EF4-FFF2-40B4-BE49-F238E27FC236}">
                  <a16:creationId xmlns:a16="http://schemas.microsoft.com/office/drawing/2014/main" id="{B5C9110C-1099-4C5B-A50A-B79FF85CE28A}"/>
                </a:ext>
              </a:extLst>
            </p:cNvPr>
            <p:cNvSpPr/>
            <p:nvPr/>
          </p:nvSpPr>
          <p:spPr>
            <a:xfrm rot="16200000" flipH="1">
              <a:off x="2700300" y="3067835"/>
              <a:ext cx="160609" cy="370539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0F2E3A8E-453E-4699-86C2-0CE7E191549A}"/>
                </a:ext>
              </a:extLst>
            </p:cNvPr>
            <p:cNvSpPr txBox="1"/>
            <p:nvPr/>
          </p:nvSpPr>
          <p:spPr>
            <a:xfrm>
              <a:off x="-72530" y="2976959"/>
              <a:ext cx="2820339" cy="573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2400" dirty="0"/>
                <a:t>İlahi kitaplara </a:t>
              </a:r>
              <a:r>
                <a:rPr lang="tr-TR" sz="2400" dirty="0">
                  <a:solidFill>
                    <a:srgbClr val="FF0000"/>
                  </a:solidFill>
                </a:rPr>
                <a:t>semavi </a:t>
              </a:r>
              <a:r>
                <a:rPr lang="tr-TR" sz="2400" dirty="0"/>
                <a:t>ve </a:t>
              </a:r>
              <a:r>
                <a:rPr lang="tr-TR" sz="2400" dirty="0">
                  <a:solidFill>
                    <a:srgbClr val="FF0000"/>
                  </a:solidFill>
                </a:rPr>
                <a:t>kutsal</a:t>
              </a:r>
              <a:r>
                <a:rPr lang="tr-TR" sz="2400" dirty="0"/>
                <a:t> kitap da denilmektedir.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1500BB46-14FD-4B89-A6E3-641325737F86}"/>
              </a:ext>
            </a:extLst>
          </p:cNvPr>
          <p:cNvGrpSpPr/>
          <p:nvPr/>
        </p:nvGrpSpPr>
        <p:grpSpPr>
          <a:xfrm>
            <a:off x="1854386" y="486546"/>
            <a:ext cx="3250907" cy="878543"/>
            <a:chOff x="-258779" y="2721712"/>
            <a:chExt cx="3250907" cy="878543"/>
          </a:xfrm>
        </p:grpSpPr>
        <p:sp>
          <p:nvSpPr>
            <p:cNvPr id="34" name="Isosceles Triangle 33">
              <a:extLst>
                <a:ext uri="{FF2B5EF4-FFF2-40B4-BE49-F238E27FC236}">
                  <a16:creationId xmlns:a16="http://schemas.microsoft.com/office/drawing/2014/main" id="{DC78A80F-67A9-4726-B3FE-71D7982D8D26}"/>
                </a:ext>
              </a:extLst>
            </p:cNvPr>
            <p:cNvSpPr/>
            <p:nvPr/>
          </p:nvSpPr>
          <p:spPr>
            <a:xfrm rot="16200000" flipH="1">
              <a:off x="2700300" y="3067835"/>
              <a:ext cx="160609" cy="370539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1E4FFAF-7905-4A50-824F-D92844986AAC}"/>
                </a:ext>
              </a:extLst>
            </p:cNvPr>
            <p:cNvSpPr txBox="1"/>
            <p:nvPr/>
          </p:nvSpPr>
          <p:spPr>
            <a:xfrm>
              <a:off x="-258779" y="2769258"/>
              <a:ext cx="325090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2400" b="0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ea typeface="+mn-ea"/>
                  <a:cs typeface="+mn-cs"/>
                </a:rPr>
                <a:t>İlahi</a:t>
              </a:r>
              <a:r>
                <a:rPr kumimoji="0" lang="tr-TR" sz="2400" b="0" i="0" u="none" strike="noStrike" kern="1200" cap="none" spc="0" normalizeH="0" noProof="0" dirty="0" smtClean="0">
                  <a:ln>
                    <a:noFill/>
                  </a:ln>
                  <a:effectLst/>
                  <a:uLnTx/>
                  <a:uFillTx/>
                  <a:ea typeface="+mn-ea"/>
                  <a:cs typeface="+mn-cs"/>
                </a:rPr>
                <a:t> kitaplar Allah’ın vahiylerin içerir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AE3EB337-07AF-4008-A059-436A02F9C1B5}"/>
                </a:ext>
              </a:extLst>
            </p:cNvPr>
            <p:cNvSpPr txBox="1"/>
            <p:nvPr/>
          </p:nvSpPr>
          <p:spPr>
            <a:xfrm>
              <a:off x="1191140" y="2721712"/>
              <a:ext cx="13252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38" name="Unvan 1"/>
          <p:cNvSpPr txBox="1">
            <a:spLocks/>
          </p:cNvSpPr>
          <p:nvPr/>
        </p:nvSpPr>
        <p:spPr>
          <a:xfrm>
            <a:off x="2883887" y="5577483"/>
            <a:ext cx="5609906" cy="8730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5400" dirty="0" smtClean="0"/>
              <a:t>Önemli Bilgiler </a:t>
            </a:r>
            <a:endParaRPr lang="tr-TR" sz="5400" dirty="0"/>
          </a:p>
        </p:txBody>
      </p:sp>
    </p:spTree>
    <p:extLst>
      <p:ext uri="{BB962C8B-B14F-4D97-AF65-F5344CB8AC3E}">
        <p14:creationId xmlns:p14="http://schemas.microsoft.com/office/powerpoint/2010/main" val="2681979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19" grpId="0" animBg="1"/>
      <p:bldP spid="5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77C2372-DDBA-437D-8348-9B5F67D189C4}"/>
              </a:ext>
            </a:extLst>
          </p:cNvPr>
          <p:cNvSpPr/>
          <p:nvPr/>
        </p:nvSpPr>
        <p:spPr>
          <a:xfrm>
            <a:off x="-34654" y="492680"/>
            <a:ext cx="4892927" cy="346254"/>
          </a:xfrm>
          <a:prstGeom prst="rect">
            <a:avLst/>
          </a:pr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10B5B13-B76A-4AA2-99E1-3DB4C9C90C85}"/>
              </a:ext>
            </a:extLst>
          </p:cNvPr>
          <p:cNvSpPr/>
          <p:nvPr/>
        </p:nvSpPr>
        <p:spPr>
          <a:xfrm>
            <a:off x="10899429" y="536815"/>
            <a:ext cx="1005840" cy="281354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FA3EF75-D86D-4B3D-95F0-36BEDB7BBDF6}"/>
              </a:ext>
            </a:extLst>
          </p:cNvPr>
          <p:cNvSpPr txBox="1"/>
          <p:nvPr/>
        </p:nvSpPr>
        <p:spPr>
          <a:xfrm>
            <a:off x="3533908" y="461901"/>
            <a:ext cx="119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chemeClr val="bg1"/>
                </a:solidFill>
              </a:rPr>
              <a:t>TEVRAT</a:t>
            </a: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EB6E1710-39A4-407F-8C10-61C34FC84415}"/>
              </a:ext>
            </a:extLst>
          </p:cNvPr>
          <p:cNvGrpSpPr/>
          <p:nvPr/>
        </p:nvGrpSpPr>
        <p:grpSpPr>
          <a:xfrm>
            <a:off x="5129718" y="431124"/>
            <a:ext cx="1645920" cy="523220"/>
            <a:chOff x="5361320" y="2505658"/>
            <a:chExt cx="1645920" cy="523220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95C3845-1F08-4E8C-825B-6EFA49BE0F31}"/>
                </a:ext>
              </a:extLst>
            </p:cNvPr>
            <p:cNvSpPr/>
            <p:nvPr/>
          </p:nvSpPr>
          <p:spPr>
            <a:xfrm>
              <a:off x="5361320" y="2585938"/>
              <a:ext cx="1645920" cy="339556"/>
            </a:xfrm>
            <a:prstGeom prst="rect">
              <a:avLst/>
            </a:prstGeom>
            <a:solidFill>
              <a:srgbClr val="00CC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47D87DCB-6770-40D3-BACA-0CEF0536D05D}"/>
                </a:ext>
              </a:extLst>
            </p:cNvPr>
            <p:cNvSpPr txBox="1"/>
            <p:nvPr/>
          </p:nvSpPr>
          <p:spPr>
            <a:xfrm>
              <a:off x="5492808" y="2505658"/>
              <a:ext cx="1193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2800" b="1" dirty="0" smtClean="0">
                  <a:latin typeface="+mj-lt"/>
                </a:rPr>
                <a:t>ZEBUR</a:t>
              </a:r>
              <a:endParaRPr lang="en-US" sz="2800" b="1" dirty="0">
                <a:latin typeface="+mj-lt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FAA37D4C-755C-4BBE-8901-F1BC7F17E13E}"/>
              </a:ext>
            </a:extLst>
          </p:cNvPr>
          <p:cNvGrpSpPr/>
          <p:nvPr/>
        </p:nvGrpSpPr>
        <p:grpSpPr>
          <a:xfrm>
            <a:off x="6937067" y="446630"/>
            <a:ext cx="1645920" cy="526439"/>
            <a:chOff x="7168669" y="2585938"/>
            <a:chExt cx="1645920" cy="461665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1B0A639-860A-459E-89FA-029C69E0C625}"/>
                </a:ext>
              </a:extLst>
            </p:cNvPr>
            <p:cNvSpPr/>
            <p:nvPr/>
          </p:nvSpPr>
          <p:spPr>
            <a:xfrm>
              <a:off x="7168669" y="2644140"/>
              <a:ext cx="1645920" cy="281354"/>
            </a:xfrm>
            <a:prstGeom prst="rect">
              <a:avLst/>
            </a:prstGeom>
            <a:solidFill>
              <a:srgbClr val="FF0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A10E560F-DC19-4C6D-96BC-DC58DFAB38B8}"/>
                </a:ext>
              </a:extLst>
            </p:cNvPr>
            <p:cNvSpPr txBox="1"/>
            <p:nvPr/>
          </p:nvSpPr>
          <p:spPr>
            <a:xfrm>
              <a:off x="7374606" y="2585938"/>
              <a:ext cx="1193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2400" b="1" dirty="0" smtClean="0"/>
                <a:t>İNCİL</a:t>
              </a:r>
              <a:endParaRPr lang="en-US" sz="2400" b="1" dirty="0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10E30821-7946-4ECA-B665-1304C9B44789}"/>
              </a:ext>
            </a:extLst>
          </p:cNvPr>
          <p:cNvGrpSpPr/>
          <p:nvPr/>
        </p:nvGrpSpPr>
        <p:grpSpPr>
          <a:xfrm>
            <a:off x="8581298" y="439626"/>
            <a:ext cx="2316171" cy="461665"/>
            <a:chOff x="8812900" y="2514160"/>
            <a:chExt cx="2316171" cy="461665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307CD0F7-3ECF-4C20-8D69-0510394DA7D0}"/>
                </a:ext>
              </a:extLst>
            </p:cNvPr>
            <p:cNvSpPr/>
            <p:nvPr/>
          </p:nvSpPr>
          <p:spPr>
            <a:xfrm>
              <a:off x="8958269" y="2585938"/>
              <a:ext cx="2025435" cy="327529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87A34707-DBCC-4509-BA60-5A961A6E7119}"/>
                </a:ext>
              </a:extLst>
            </p:cNvPr>
            <p:cNvSpPr txBox="1"/>
            <p:nvPr/>
          </p:nvSpPr>
          <p:spPr>
            <a:xfrm>
              <a:off x="8812900" y="2514160"/>
              <a:ext cx="23161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2400" b="1" dirty="0" smtClean="0">
                  <a:latin typeface="+mj-lt"/>
                </a:rPr>
                <a:t>KUR’IN-I KERİM</a:t>
              </a:r>
              <a:endParaRPr lang="en-US" sz="2400" b="1" dirty="0">
                <a:latin typeface="+mj-lt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158FC3F2-A5FD-48B3-BC19-04577EC11DA7}"/>
              </a:ext>
            </a:extLst>
          </p:cNvPr>
          <p:cNvGrpSpPr/>
          <p:nvPr/>
        </p:nvGrpSpPr>
        <p:grpSpPr>
          <a:xfrm>
            <a:off x="387117" y="308201"/>
            <a:ext cx="2886328" cy="797736"/>
            <a:chOff x="705729" y="2380371"/>
            <a:chExt cx="3116471" cy="801858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E18FD9C1-4E4D-47D7-8625-DE3985EA7B20}"/>
                </a:ext>
              </a:extLst>
            </p:cNvPr>
            <p:cNvSpPr/>
            <p:nvPr/>
          </p:nvSpPr>
          <p:spPr>
            <a:xfrm>
              <a:off x="705729" y="2380371"/>
              <a:ext cx="3116471" cy="801858"/>
            </a:xfrm>
            <a:prstGeom prst="roundRect">
              <a:avLst>
                <a:gd name="adj" fmla="val 50000"/>
              </a:avLst>
            </a:prstGeom>
            <a:solidFill>
              <a:srgbClr val="00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4F7A7E57-1768-4D07-BCD6-9AB3947B61B4}"/>
                </a:ext>
              </a:extLst>
            </p:cNvPr>
            <p:cNvSpPr/>
            <p:nvPr/>
          </p:nvSpPr>
          <p:spPr>
            <a:xfrm>
              <a:off x="778411" y="2419521"/>
              <a:ext cx="2946420" cy="72355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9E37C7F2-3D75-4C52-AA1E-2F11875889B5}"/>
                </a:ext>
              </a:extLst>
            </p:cNvPr>
            <p:cNvSpPr txBox="1"/>
            <p:nvPr/>
          </p:nvSpPr>
          <p:spPr>
            <a:xfrm>
              <a:off x="792609" y="2511996"/>
              <a:ext cx="29403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3200" dirty="0" smtClean="0">
                  <a:solidFill>
                    <a:srgbClr val="003399"/>
                  </a:solidFill>
                  <a:latin typeface="Oswald" panose="02000503000000000000" pitchFamily="2" charset="0"/>
                </a:rPr>
                <a:t>İLAHİ KİTAPLAR</a:t>
              </a:r>
              <a:endParaRPr lang="en-US" sz="3200" dirty="0">
                <a:solidFill>
                  <a:srgbClr val="003399"/>
                </a:solidFill>
                <a:latin typeface="Oswald" panose="02000503000000000000" pitchFamily="2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DD89E75-7301-406F-ACD8-193AF0D43759}"/>
              </a:ext>
            </a:extLst>
          </p:cNvPr>
          <p:cNvGrpSpPr/>
          <p:nvPr/>
        </p:nvGrpSpPr>
        <p:grpSpPr>
          <a:xfrm>
            <a:off x="3873932" y="45975"/>
            <a:ext cx="1511178" cy="2812795"/>
            <a:chOff x="5554394" y="2755509"/>
            <a:chExt cx="1511178" cy="2812795"/>
          </a:xfrm>
        </p:grpSpPr>
        <p:sp>
          <p:nvSpPr>
            <p:cNvPr id="6" name="Block Arc 5">
              <a:extLst>
                <a:ext uri="{FF2B5EF4-FFF2-40B4-BE49-F238E27FC236}">
                  <a16:creationId xmlns:a16="http://schemas.microsoft.com/office/drawing/2014/main" id="{1E118425-8693-40C5-A055-27E4C9E36D6C}"/>
                </a:ext>
              </a:extLst>
            </p:cNvPr>
            <p:cNvSpPr/>
            <p:nvPr/>
          </p:nvSpPr>
          <p:spPr>
            <a:xfrm>
              <a:off x="5554394" y="2755509"/>
              <a:ext cx="1083212" cy="1072662"/>
            </a:xfrm>
            <a:prstGeom prst="blockArc">
              <a:avLst>
                <a:gd name="adj1" fmla="val 10800000"/>
                <a:gd name="adj2" fmla="val 21394625"/>
                <a:gd name="adj3" fmla="val 6561"/>
              </a:avLst>
            </a:prstGeom>
            <a:solidFill>
              <a:srgbClr val="00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C1FFAC3-479F-48B7-827B-CCCA323B3969}"/>
                </a:ext>
              </a:extLst>
            </p:cNvPr>
            <p:cNvSpPr/>
            <p:nvPr/>
          </p:nvSpPr>
          <p:spPr>
            <a:xfrm>
              <a:off x="6561288" y="3234690"/>
              <a:ext cx="74644" cy="1188720"/>
            </a:xfrm>
            <a:prstGeom prst="rect">
              <a:avLst/>
            </a:prstGeom>
            <a:solidFill>
              <a:srgbClr val="00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2418534A-0268-42A2-8EF2-618E8F962A73}"/>
                </a:ext>
              </a:extLst>
            </p:cNvPr>
            <p:cNvGrpSpPr/>
            <p:nvPr/>
          </p:nvGrpSpPr>
          <p:grpSpPr>
            <a:xfrm>
              <a:off x="6131648" y="4273550"/>
              <a:ext cx="933924" cy="1294754"/>
              <a:chOff x="6311226" y="4360938"/>
              <a:chExt cx="582230" cy="807180"/>
            </a:xfrm>
          </p:grpSpPr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B0ACC780-62DC-4DE8-A22F-18E9BDF6844A}"/>
                  </a:ext>
                </a:extLst>
              </p:cNvPr>
              <p:cNvSpPr/>
              <p:nvPr/>
            </p:nvSpPr>
            <p:spPr>
              <a:xfrm flipV="1">
                <a:off x="6311226" y="4360938"/>
                <a:ext cx="582230" cy="807180"/>
              </a:xfrm>
              <a:custGeom>
                <a:avLst/>
                <a:gdLst>
                  <a:gd name="connsiteX0" fmla="*/ 246329 w 492658"/>
                  <a:gd name="connsiteY0" fmla="*/ 683001 h 683001"/>
                  <a:gd name="connsiteX1" fmla="*/ 492658 w 492658"/>
                  <a:gd name="connsiteY1" fmla="*/ 436672 h 683001"/>
                  <a:gd name="connsiteX2" fmla="*/ 450589 w 492658"/>
                  <a:gd name="connsiteY2" fmla="*/ 298947 h 683001"/>
                  <a:gd name="connsiteX3" fmla="*/ 432421 w 492658"/>
                  <a:gd name="connsiteY3" fmla="*/ 276928 h 683001"/>
                  <a:gd name="connsiteX4" fmla="*/ 244727 w 492658"/>
                  <a:gd name="connsiteY4" fmla="*/ 0 h 683001"/>
                  <a:gd name="connsiteX5" fmla="*/ 42291 w 492658"/>
                  <a:gd name="connsiteY5" fmla="*/ 298679 h 683001"/>
                  <a:gd name="connsiteX6" fmla="*/ 42069 w 492658"/>
                  <a:gd name="connsiteY6" fmla="*/ 298947 h 683001"/>
                  <a:gd name="connsiteX7" fmla="*/ 41910 w 492658"/>
                  <a:gd name="connsiteY7" fmla="*/ 299240 h 683001"/>
                  <a:gd name="connsiteX8" fmla="*/ 26656 w 492658"/>
                  <a:gd name="connsiteY8" fmla="*/ 321746 h 683001"/>
                  <a:gd name="connsiteX9" fmla="*/ 29694 w 492658"/>
                  <a:gd name="connsiteY9" fmla="*/ 321746 h 683001"/>
                  <a:gd name="connsiteX10" fmla="*/ 19357 w 492658"/>
                  <a:gd name="connsiteY10" fmla="*/ 340790 h 683001"/>
                  <a:gd name="connsiteX11" fmla="*/ 0 w 492658"/>
                  <a:gd name="connsiteY11" fmla="*/ 436672 h 683001"/>
                  <a:gd name="connsiteX12" fmla="*/ 246329 w 492658"/>
                  <a:gd name="connsiteY12" fmla="*/ 683001 h 683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92658" h="683001">
                    <a:moveTo>
                      <a:pt x="246329" y="683001"/>
                    </a:moveTo>
                    <a:cubicBezTo>
                      <a:pt x="382373" y="683001"/>
                      <a:pt x="492658" y="572716"/>
                      <a:pt x="492658" y="436672"/>
                    </a:cubicBezTo>
                    <a:cubicBezTo>
                      <a:pt x="492658" y="385656"/>
                      <a:pt x="477149" y="338261"/>
                      <a:pt x="450589" y="298947"/>
                    </a:cubicBezTo>
                    <a:lnTo>
                      <a:pt x="432421" y="276928"/>
                    </a:lnTo>
                    <a:lnTo>
                      <a:pt x="244727" y="0"/>
                    </a:lnTo>
                    <a:lnTo>
                      <a:pt x="42291" y="298679"/>
                    </a:lnTo>
                    <a:lnTo>
                      <a:pt x="42069" y="298947"/>
                    </a:lnTo>
                    <a:lnTo>
                      <a:pt x="41910" y="299240"/>
                    </a:lnTo>
                    <a:lnTo>
                      <a:pt x="26656" y="321746"/>
                    </a:lnTo>
                    <a:lnTo>
                      <a:pt x="29694" y="321746"/>
                    </a:lnTo>
                    <a:lnTo>
                      <a:pt x="19357" y="340790"/>
                    </a:lnTo>
                    <a:cubicBezTo>
                      <a:pt x="6893" y="370260"/>
                      <a:pt x="0" y="402661"/>
                      <a:pt x="0" y="436672"/>
                    </a:cubicBezTo>
                    <a:cubicBezTo>
                      <a:pt x="0" y="572716"/>
                      <a:pt x="110285" y="683001"/>
                      <a:pt x="246329" y="683001"/>
                    </a:cubicBezTo>
                    <a:close/>
                  </a:path>
                </a:pathLst>
              </a:custGeom>
              <a:solidFill>
                <a:srgbClr val="0033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181D1A8C-91D5-4977-AC22-7100835521A0}"/>
                  </a:ext>
                </a:extLst>
              </p:cNvPr>
              <p:cNvSpPr/>
              <p:nvPr/>
            </p:nvSpPr>
            <p:spPr>
              <a:xfrm>
                <a:off x="6400227" y="4397138"/>
                <a:ext cx="398238" cy="551072"/>
              </a:xfrm>
              <a:prstGeom prst="ellipse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B8263C8-D2F0-4B3C-A795-F2C857374FCB}"/>
              </a:ext>
            </a:extLst>
          </p:cNvPr>
          <p:cNvGrpSpPr/>
          <p:nvPr/>
        </p:nvGrpSpPr>
        <p:grpSpPr>
          <a:xfrm>
            <a:off x="7628480" y="45975"/>
            <a:ext cx="1511178" cy="2812795"/>
            <a:chOff x="5554394" y="2755509"/>
            <a:chExt cx="1511178" cy="2812795"/>
          </a:xfrm>
        </p:grpSpPr>
        <p:sp>
          <p:nvSpPr>
            <p:cNvPr id="25" name="Block Arc 24">
              <a:extLst>
                <a:ext uri="{FF2B5EF4-FFF2-40B4-BE49-F238E27FC236}">
                  <a16:creationId xmlns:a16="http://schemas.microsoft.com/office/drawing/2014/main" id="{85AA73A2-4E24-4346-9EC4-8B77BF263535}"/>
                </a:ext>
              </a:extLst>
            </p:cNvPr>
            <p:cNvSpPr/>
            <p:nvPr/>
          </p:nvSpPr>
          <p:spPr>
            <a:xfrm>
              <a:off x="5554394" y="2755509"/>
              <a:ext cx="1083212" cy="1072662"/>
            </a:xfrm>
            <a:prstGeom prst="blockArc">
              <a:avLst>
                <a:gd name="adj1" fmla="val 10800000"/>
                <a:gd name="adj2" fmla="val 21394625"/>
                <a:gd name="adj3" fmla="val 6561"/>
              </a:avLst>
            </a:prstGeom>
            <a:solidFill>
              <a:srgbClr val="FF0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2522A295-F3FA-41FD-B2D5-BE90AC9FB68A}"/>
                </a:ext>
              </a:extLst>
            </p:cNvPr>
            <p:cNvSpPr/>
            <p:nvPr/>
          </p:nvSpPr>
          <p:spPr>
            <a:xfrm>
              <a:off x="6565466" y="3234690"/>
              <a:ext cx="71285" cy="1188720"/>
            </a:xfrm>
            <a:prstGeom prst="rect">
              <a:avLst/>
            </a:prstGeom>
            <a:solidFill>
              <a:srgbClr val="FF0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1D0CE333-B863-4A3A-A7BA-E7A1004A34E2}"/>
                </a:ext>
              </a:extLst>
            </p:cNvPr>
            <p:cNvGrpSpPr/>
            <p:nvPr/>
          </p:nvGrpSpPr>
          <p:grpSpPr>
            <a:xfrm>
              <a:off x="6131648" y="4273550"/>
              <a:ext cx="933924" cy="1294754"/>
              <a:chOff x="6311226" y="4360938"/>
              <a:chExt cx="582230" cy="807180"/>
            </a:xfrm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B6145014-42BD-4F92-A282-22E9BABB18B6}"/>
                  </a:ext>
                </a:extLst>
              </p:cNvPr>
              <p:cNvSpPr/>
              <p:nvPr/>
            </p:nvSpPr>
            <p:spPr>
              <a:xfrm flipV="1">
                <a:off x="6311226" y="4360938"/>
                <a:ext cx="582230" cy="807180"/>
              </a:xfrm>
              <a:custGeom>
                <a:avLst/>
                <a:gdLst>
                  <a:gd name="connsiteX0" fmla="*/ 246329 w 492658"/>
                  <a:gd name="connsiteY0" fmla="*/ 683001 h 683001"/>
                  <a:gd name="connsiteX1" fmla="*/ 492658 w 492658"/>
                  <a:gd name="connsiteY1" fmla="*/ 436672 h 683001"/>
                  <a:gd name="connsiteX2" fmla="*/ 450589 w 492658"/>
                  <a:gd name="connsiteY2" fmla="*/ 298947 h 683001"/>
                  <a:gd name="connsiteX3" fmla="*/ 432421 w 492658"/>
                  <a:gd name="connsiteY3" fmla="*/ 276928 h 683001"/>
                  <a:gd name="connsiteX4" fmla="*/ 244727 w 492658"/>
                  <a:gd name="connsiteY4" fmla="*/ 0 h 683001"/>
                  <a:gd name="connsiteX5" fmla="*/ 42291 w 492658"/>
                  <a:gd name="connsiteY5" fmla="*/ 298679 h 683001"/>
                  <a:gd name="connsiteX6" fmla="*/ 42069 w 492658"/>
                  <a:gd name="connsiteY6" fmla="*/ 298947 h 683001"/>
                  <a:gd name="connsiteX7" fmla="*/ 41910 w 492658"/>
                  <a:gd name="connsiteY7" fmla="*/ 299240 h 683001"/>
                  <a:gd name="connsiteX8" fmla="*/ 26656 w 492658"/>
                  <a:gd name="connsiteY8" fmla="*/ 321746 h 683001"/>
                  <a:gd name="connsiteX9" fmla="*/ 29694 w 492658"/>
                  <a:gd name="connsiteY9" fmla="*/ 321746 h 683001"/>
                  <a:gd name="connsiteX10" fmla="*/ 19357 w 492658"/>
                  <a:gd name="connsiteY10" fmla="*/ 340790 h 683001"/>
                  <a:gd name="connsiteX11" fmla="*/ 0 w 492658"/>
                  <a:gd name="connsiteY11" fmla="*/ 436672 h 683001"/>
                  <a:gd name="connsiteX12" fmla="*/ 246329 w 492658"/>
                  <a:gd name="connsiteY12" fmla="*/ 683001 h 683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92658" h="683001">
                    <a:moveTo>
                      <a:pt x="246329" y="683001"/>
                    </a:moveTo>
                    <a:cubicBezTo>
                      <a:pt x="382373" y="683001"/>
                      <a:pt x="492658" y="572716"/>
                      <a:pt x="492658" y="436672"/>
                    </a:cubicBezTo>
                    <a:cubicBezTo>
                      <a:pt x="492658" y="385656"/>
                      <a:pt x="477149" y="338261"/>
                      <a:pt x="450589" y="298947"/>
                    </a:cubicBezTo>
                    <a:lnTo>
                      <a:pt x="432421" y="276928"/>
                    </a:lnTo>
                    <a:lnTo>
                      <a:pt x="244727" y="0"/>
                    </a:lnTo>
                    <a:lnTo>
                      <a:pt x="42291" y="298679"/>
                    </a:lnTo>
                    <a:lnTo>
                      <a:pt x="42069" y="298947"/>
                    </a:lnTo>
                    <a:lnTo>
                      <a:pt x="41910" y="299240"/>
                    </a:lnTo>
                    <a:lnTo>
                      <a:pt x="26656" y="321746"/>
                    </a:lnTo>
                    <a:lnTo>
                      <a:pt x="29694" y="321746"/>
                    </a:lnTo>
                    <a:lnTo>
                      <a:pt x="19357" y="340790"/>
                    </a:lnTo>
                    <a:cubicBezTo>
                      <a:pt x="6893" y="370260"/>
                      <a:pt x="0" y="402661"/>
                      <a:pt x="0" y="436672"/>
                    </a:cubicBezTo>
                    <a:cubicBezTo>
                      <a:pt x="0" y="572716"/>
                      <a:pt x="110285" y="683001"/>
                      <a:pt x="246329" y="683001"/>
                    </a:cubicBezTo>
                    <a:close/>
                  </a:path>
                </a:pathLst>
              </a:custGeom>
              <a:solidFill>
                <a:srgbClr val="FF00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E8F48E1A-E78B-4F15-9025-94E019242412}"/>
                  </a:ext>
                </a:extLst>
              </p:cNvPr>
              <p:cNvSpPr/>
              <p:nvPr/>
            </p:nvSpPr>
            <p:spPr>
              <a:xfrm>
                <a:off x="6400800" y="4446247"/>
                <a:ext cx="398238" cy="548788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0A0AA46-5686-4B4D-9ACD-AAD5A6662ED3}"/>
              </a:ext>
            </a:extLst>
          </p:cNvPr>
          <p:cNvGrpSpPr/>
          <p:nvPr/>
        </p:nvGrpSpPr>
        <p:grpSpPr>
          <a:xfrm>
            <a:off x="5821131" y="58284"/>
            <a:ext cx="1511178" cy="2812795"/>
            <a:chOff x="5554394" y="2755509"/>
            <a:chExt cx="1511178" cy="2812795"/>
          </a:xfrm>
        </p:grpSpPr>
        <p:sp>
          <p:nvSpPr>
            <p:cNvPr id="18" name="Block Arc 17">
              <a:extLst>
                <a:ext uri="{FF2B5EF4-FFF2-40B4-BE49-F238E27FC236}">
                  <a16:creationId xmlns:a16="http://schemas.microsoft.com/office/drawing/2014/main" id="{1037748B-ED79-4E23-AA9D-BFEA0661B979}"/>
                </a:ext>
              </a:extLst>
            </p:cNvPr>
            <p:cNvSpPr/>
            <p:nvPr/>
          </p:nvSpPr>
          <p:spPr>
            <a:xfrm>
              <a:off x="5554394" y="2755509"/>
              <a:ext cx="1083212" cy="1072662"/>
            </a:xfrm>
            <a:prstGeom prst="blockArc">
              <a:avLst>
                <a:gd name="adj1" fmla="val 10800000"/>
                <a:gd name="adj2" fmla="val 21394625"/>
                <a:gd name="adj3" fmla="val 6561"/>
              </a:avLst>
            </a:prstGeom>
            <a:solidFill>
              <a:srgbClr val="00CC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2094180-285F-4AF5-9E80-687999F1D064}"/>
                </a:ext>
              </a:extLst>
            </p:cNvPr>
            <p:cNvSpPr/>
            <p:nvPr/>
          </p:nvSpPr>
          <p:spPr>
            <a:xfrm>
              <a:off x="6561288" y="3234690"/>
              <a:ext cx="74644" cy="1188720"/>
            </a:xfrm>
            <a:prstGeom prst="rect">
              <a:avLst/>
            </a:prstGeom>
            <a:solidFill>
              <a:srgbClr val="00CC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833F1C7D-016D-44BA-B3B6-0C973BC34457}"/>
                </a:ext>
              </a:extLst>
            </p:cNvPr>
            <p:cNvGrpSpPr/>
            <p:nvPr/>
          </p:nvGrpSpPr>
          <p:grpSpPr>
            <a:xfrm>
              <a:off x="6131648" y="4273550"/>
              <a:ext cx="933924" cy="1294754"/>
              <a:chOff x="6311226" y="4360938"/>
              <a:chExt cx="582230" cy="807180"/>
            </a:xfrm>
          </p:grpSpPr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61736DBC-9D98-4379-B399-F9499F09829C}"/>
                  </a:ext>
                </a:extLst>
              </p:cNvPr>
              <p:cNvSpPr/>
              <p:nvPr/>
            </p:nvSpPr>
            <p:spPr>
              <a:xfrm flipV="1">
                <a:off x="6311226" y="4360938"/>
                <a:ext cx="582230" cy="807180"/>
              </a:xfrm>
              <a:custGeom>
                <a:avLst/>
                <a:gdLst>
                  <a:gd name="connsiteX0" fmla="*/ 246329 w 492658"/>
                  <a:gd name="connsiteY0" fmla="*/ 683001 h 683001"/>
                  <a:gd name="connsiteX1" fmla="*/ 492658 w 492658"/>
                  <a:gd name="connsiteY1" fmla="*/ 436672 h 683001"/>
                  <a:gd name="connsiteX2" fmla="*/ 450589 w 492658"/>
                  <a:gd name="connsiteY2" fmla="*/ 298947 h 683001"/>
                  <a:gd name="connsiteX3" fmla="*/ 432421 w 492658"/>
                  <a:gd name="connsiteY3" fmla="*/ 276928 h 683001"/>
                  <a:gd name="connsiteX4" fmla="*/ 244727 w 492658"/>
                  <a:gd name="connsiteY4" fmla="*/ 0 h 683001"/>
                  <a:gd name="connsiteX5" fmla="*/ 42291 w 492658"/>
                  <a:gd name="connsiteY5" fmla="*/ 298679 h 683001"/>
                  <a:gd name="connsiteX6" fmla="*/ 42069 w 492658"/>
                  <a:gd name="connsiteY6" fmla="*/ 298947 h 683001"/>
                  <a:gd name="connsiteX7" fmla="*/ 41910 w 492658"/>
                  <a:gd name="connsiteY7" fmla="*/ 299240 h 683001"/>
                  <a:gd name="connsiteX8" fmla="*/ 26656 w 492658"/>
                  <a:gd name="connsiteY8" fmla="*/ 321746 h 683001"/>
                  <a:gd name="connsiteX9" fmla="*/ 29694 w 492658"/>
                  <a:gd name="connsiteY9" fmla="*/ 321746 h 683001"/>
                  <a:gd name="connsiteX10" fmla="*/ 19357 w 492658"/>
                  <a:gd name="connsiteY10" fmla="*/ 340790 h 683001"/>
                  <a:gd name="connsiteX11" fmla="*/ 0 w 492658"/>
                  <a:gd name="connsiteY11" fmla="*/ 436672 h 683001"/>
                  <a:gd name="connsiteX12" fmla="*/ 246329 w 492658"/>
                  <a:gd name="connsiteY12" fmla="*/ 683001 h 683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92658" h="683001">
                    <a:moveTo>
                      <a:pt x="246329" y="683001"/>
                    </a:moveTo>
                    <a:cubicBezTo>
                      <a:pt x="382373" y="683001"/>
                      <a:pt x="492658" y="572716"/>
                      <a:pt x="492658" y="436672"/>
                    </a:cubicBezTo>
                    <a:cubicBezTo>
                      <a:pt x="492658" y="385656"/>
                      <a:pt x="477149" y="338261"/>
                      <a:pt x="450589" y="298947"/>
                    </a:cubicBezTo>
                    <a:lnTo>
                      <a:pt x="432421" y="276928"/>
                    </a:lnTo>
                    <a:lnTo>
                      <a:pt x="244727" y="0"/>
                    </a:lnTo>
                    <a:lnTo>
                      <a:pt x="42291" y="298679"/>
                    </a:lnTo>
                    <a:lnTo>
                      <a:pt x="42069" y="298947"/>
                    </a:lnTo>
                    <a:lnTo>
                      <a:pt x="41910" y="299240"/>
                    </a:lnTo>
                    <a:lnTo>
                      <a:pt x="26656" y="321746"/>
                    </a:lnTo>
                    <a:lnTo>
                      <a:pt x="29694" y="321746"/>
                    </a:lnTo>
                    <a:lnTo>
                      <a:pt x="19357" y="340790"/>
                    </a:lnTo>
                    <a:cubicBezTo>
                      <a:pt x="6893" y="370260"/>
                      <a:pt x="0" y="402661"/>
                      <a:pt x="0" y="436672"/>
                    </a:cubicBezTo>
                    <a:cubicBezTo>
                      <a:pt x="0" y="572716"/>
                      <a:pt x="110285" y="683001"/>
                      <a:pt x="246329" y="683001"/>
                    </a:cubicBezTo>
                    <a:close/>
                  </a:path>
                </a:pathLst>
              </a:custGeom>
              <a:solidFill>
                <a:srgbClr val="00CC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0E290388-CE49-445F-9189-E345DD646603}"/>
                  </a:ext>
                </a:extLst>
              </p:cNvPr>
              <p:cNvSpPr/>
              <p:nvPr/>
            </p:nvSpPr>
            <p:spPr>
              <a:xfrm>
                <a:off x="6400800" y="4446247"/>
                <a:ext cx="398238" cy="517410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97553071-AB8C-4734-BE33-6C45B65C31FE}"/>
              </a:ext>
            </a:extLst>
          </p:cNvPr>
          <p:cNvGrpSpPr/>
          <p:nvPr/>
        </p:nvGrpSpPr>
        <p:grpSpPr>
          <a:xfrm>
            <a:off x="9778689" y="484"/>
            <a:ext cx="1511178" cy="2812795"/>
            <a:chOff x="5554394" y="2755509"/>
            <a:chExt cx="1511178" cy="2812795"/>
          </a:xfrm>
        </p:grpSpPr>
        <p:sp>
          <p:nvSpPr>
            <p:cNvPr id="32" name="Block Arc 31">
              <a:extLst>
                <a:ext uri="{FF2B5EF4-FFF2-40B4-BE49-F238E27FC236}">
                  <a16:creationId xmlns:a16="http://schemas.microsoft.com/office/drawing/2014/main" id="{D7653DCD-46CB-43A5-B961-F8C88D57E0A8}"/>
                </a:ext>
              </a:extLst>
            </p:cNvPr>
            <p:cNvSpPr/>
            <p:nvPr/>
          </p:nvSpPr>
          <p:spPr>
            <a:xfrm>
              <a:off x="5554394" y="2755509"/>
              <a:ext cx="1083212" cy="1072662"/>
            </a:xfrm>
            <a:prstGeom prst="blockArc">
              <a:avLst>
                <a:gd name="adj1" fmla="val 10800000"/>
                <a:gd name="adj2" fmla="val 21394625"/>
                <a:gd name="adj3" fmla="val 6561"/>
              </a:avLst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B85E86C-DD4A-4A77-AB7A-1A8658EA19EC}"/>
                </a:ext>
              </a:extLst>
            </p:cNvPr>
            <p:cNvSpPr/>
            <p:nvPr/>
          </p:nvSpPr>
          <p:spPr>
            <a:xfrm>
              <a:off x="6565336" y="3234690"/>
              <a:ext cx="71285" cy="1188720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B40B695F-D340-4094-81E4-3B13E54AD4D2}"/>
                </a:ext>
              </a:extLst>
            </p:cNvPr>
            <p:cNvGrpSpPr/>
            <p:nvPr/>
          </p:nvGrpSpPr>
          <p:grpSpPr>
            <a:xfrm>
              <a:off x="6131648" y="4273550"/>
              <a:ext cx="933924" cy="1294754"/>
              <a:chOff x="6311226" y="4360938"/>
              <a:chExt cx="582230" cy="807180"/>
            </a:xfrm>
          </p:grpSpPr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6C26DFDD-4970-4F6B-820B-C6B9DE255686}"/>
                  </a:ext>
                </a:extLst>
              </p:cNvPr>
              <p:cNvSpPr/>
              <p:nvPr/>
            </p:nvSpPr>
            <p:spPr>
              <a:xfrm flipV="1">
                <a:off x="6311226" y="4360938"/>
                <a:ext cx="582230" cy="807180"/>
              </a:xfrm>
              <a:custGeom>
                <a:avLst/>
                <a:gdLst>
                  <a:gd name="connsiteX0" fmla="*/ 246329 w 492658"/>
                  <a:gd name="connsiteY0" fmla="*/ 683001 h 683001"/>
                  <a:gd name="connsiteX1" fmla="*/ 492658 w 492658"/>
                  <a:gd name="connsiteY1" fmla="*/ 436672 h 683001"/>
                  <a:gd name="connsiteX2" fmla="*/ 450589 w 492658"/>
                  <a:gd name="connsiteY2" fmla="*/ 298947 h 683001"/>
                  <a:gd name="connsiteX3" fmla="*/ 432421 w 492658"/>
                  <a:gd name="connsiteY3" fmla="*/ 276928 h 683001"/>
                  <a:gd name="connsiteX4" fmla="*/ 244727 w 492658"/>
                  <a:gd name="connsiteY4" fmla="*/ 0 h 683001"/>
                  <a:gd name="connsiteX5" fmla="*/ 42291 w 492658"/>
                  <a:gd name="connsiteY5" fmla="*/ 298679 h 683001"/>
                  <a:gd name="connsiteX6" fmla="*/ 42069 w 492658"/>
                  <a:gd name="connsiteY6" fmla="*/ 298947 h 683001"/>
                  <a:gd name="connsiteX7" fmla="*/ 41910 w 492658"/>
                  <a:gd name="connsiteY7" fmla="*/ 299240 h 683001"/>
                  <a:gd name="connsiteX8" fmla="*/ 26656 w 492658"/>
                  <a:gd name="connsiteY8" fmla="*/ 321746 h 683001"/>
                  <a:gd name="connsiteX9" fmla="*/ 29694 w 492658"/>
                  <a:gd name="connsiteY9" fmla="*/ 321746 h 683001"/>
                  <a:gd name="connsiteX10" fmla="*/ 19357 w 492658"/>
                  <a:gd name="connsiteY10" fmla="*/ 340790 h 683001"/>
                  <a:gd name="connsiteX11" fmla="*/ 0 w 492658"/>
                  <a:gd name="connsiteY11" fmla="*/ 436672 h 683001"/>
                  <a:gd name="connsiteX12" fmla="*/ 246329 w 492658"/>
                  <a:gd name="connsiteY12" fmla="*/ 683001 h 683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92658" h="683001">
                    <a:moveTo>
                      <a:pt x="246329" y="683001"/>
                    </a:moveTo>
                    <a:cubicBezTo>
                      <a:pt x="382373" y="683001"/>
                      <a:pt x="492658" y="572716"/>
                      <a:pt x="492658" y="436672"/>
                    </a:cubicBezTo>
                    <a:cubicBezTo>
                      <a:pt x="492658" y="385656"/>
                      <a:pt x="477149" y="338261"/>
                      <a:pt x="450589" y="298947"/>
                    </a:cubicBezTo>
                    <a:lnTo>
                      <a:pt x="432421" y="276928"/>
                    </a:lnTo>
                    <a:lnTo>
                      <a:pt x="244727" y="0"/>
                    </a:lnTo>
                    <a:lnTo>
                      <a:pt x="42291" y="298679"/>
                    </a:lnTo>
                    <a:lnTo>
                      <a:pt x="42069" y="298947"/>
                    </a:lnTo>
                    <a:lnTo>
                      <a:pt x="41910" y="299240"/>
                    </a:lnTo>
                    <a:lnTo>
                      <a:pt x="26656" y="321746"/>
                    </a:lnTo>
                    <a:lnTo>
                      <a:pt x="29694" y="321746"/>
                    </a:lnTo>
                    <a:lnTo>
                      <a:pt x="19357" y="340790"/>
                    </a:lnTo>
                    <a:cubicBezTo>
                      <a:pt x="6893" y="370260"/>
                      <a:pt x="0" y="402661"/>
                      <a:pt x="0" y="436672"/>
                    </a:cubicBezTo>
                    <a:cubicBezTo>
                      <a:pt x="0" y="572716"/>
                      <a:pt x="110285" y="683001"/>
                      <a:pt x="246329" y="683001"/>
                    </a:cubicBezTo>
                    <a:close/>
                  </a:path>
                </a:pathLst>
              </a:custGeom>
              <a:solidFill>
                <a:srgbClr val="FF99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668EC895-20BC-40BB-A7F9-9CEE94F98D33}"/>
                  </a:ext>
                </a:extLst>
              </p:cNvPr>
              <p:cNvSpPr/>
              <p:nvPr/>
            </p:nvSpPr>
            <p:spPr>
              <a:xfrm>
                <a:off x="6400800" y="4446247"/>
                <a:ext cx="398238" cy="522405"/>
              </a:xfrm>
              <a:prstGeom prst="ellipse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58" name="Rectangle 6">
            <a:extLst>
              <a:ext uri="{FF2B5EF4-FFF2-40B4-BE49-F238E27FC236}">
                <a16:creationId xmlns:a16="http://schemas.microsoft.com/office/drawing/2014/main" id="{9007CF10-9BCC-4C67-A2C9-6EDAD53EEC34}"/>
              </a:ext>
            </a:extLst>
          </p:cNvPr>
          <p:cNvSpPr/>
          <p:nvPr/>
        </p:nvSpPr>
        <p:spPr>
          <a:xfrm>
            <a:off x="0" y="6469626"/>
            <a:ext cx="12192000" cy="38837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9" name="Komut Düğmesi: Geri veya Önceki 58">
            <a:hlinkClick r:id="" action="ppaction://hlinkshowjump?jump=previousslide" highlightClick="1"/>
          </p:cNvPr>
          <p:cNvSpPr/>
          <p:nvPr/>
        </p:nvSpPr>
        <p:spPr>
          <a:xfrm>
            <a:off x="10870731" y="6469626"/>
            <a:ext cx="395785" cy="388374"/>
          </a:xfrm>
          <a:prstGeom prst="actionButtonBackPrevious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0" name="Komut Düğmesi: İleri veya Sonraki 59">
            <a:hlinkClick r:id="" action="ppaction://hlinkshowjump?jump=nextslide" highlightClick="1"/>
          </p:cNvPr>
          <p:cNvSpPr/>
          <p:nvPr/>
        </p:nvSpPr>
        <p:spPr>
          <a:xfrm>
            <a:off x="11789944" y="6469626"/>
            <a:ext cx="380506" cy="388374"/>
          </a:xfrm>
          <a:prstGeom prst="actionButtonForwardNex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1" name="Komut Düğmesi: Giriş 60">
            <a:hlinkClick r:id="" action="ppaction://hlinkshowjump?jump=firstslide" highlightClick="1"/>
          </p:cNvPr>
          <p:cNvSpPr/>
          <p:nvPr/>
        </p:nvSpPr>
        <p:spPr>
          <a:xfrm>
            <a:off x="11336020" y="6469626"/>
            <a:ext cx="384420" cy="388374"/>
          </a:xfrm>
          <a:prstGeom prst="actionButtonHome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3866458" y="2940865"/>
            <a:ext cx="1983629" cy="461665"/>
          </a:xfrm>
          <a:prstGeom prst="rect">
            <a:avLst/>
          </a:prstGeom>
          <a:noFill/>
          <a:ln w="38100">
            <a:solidFill>
              <a:srgbClr val="00339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/>
              <a:t>Hz. Musa (as)</a:t>
            </a:r>
            <a:endParaRPr lang="tr-TR" sz="2400" dirty="0"/>
          </a:p>
        </p:txBody>
      </p:sp>
      <p:sp>
        <p:nvSpPr>
          <p:cNvPr id="62" name="Metin kutusu 61"/>
          <p:cNvSpPr txBox="1"/>
          <p:nvPr/>
        </p:nvSpPr>
        <p:spPr>
          <a:xfrm>
            <a:off x="6096000" y="2966138"/>
            <a:ext cx="1663668" cy="400110"/>
          </a:xfrm>
          <a:prstGeom prst="rect">
            <a:avLst/>
          </a:prstGeom>
          <a:noFill/>
          <a:ln w="38100">
            <a:solidFill>
              <a:srgbClr val="00CC9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000" dirty="0" smtClean="0"/>
              <a:t>Hz. Davud (as)</a:t>
            </a:r>
            <a:endParaRPr lang="tr-TR" sz="2000" dirty="0"/>
          </a:p>
        </p:txBody>
      </p:sp>
      <p:sp>
        <p:nvSpPr>
          <p:cNvPr id="63" name="Metin kutusu 62"/>
          <p:cNvSpPr txBox="1"/>
          <p:nvPr/>
        </p:nvSpPr>
        <p:spPr>
          <a:xfrm>
            <a:off x="8029027" y="2978411"/>
            <a:ext cx="1363620" cy="400110"/>
          </a:xfrm>
          <a:prstGeom prst="rect">
            <a:avLst/>
          </a:prstGeom>
          <a:noFill/>
          <a:ln w="38100">
            <a:solidFill>
              <a:srgbClr val="FF006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000" dirty="0" smtClean="0"/>
              <a:t>Hz. İsa (as)</a:t>
            </a:r>
            <a:endParaRPr lang="tr-TR" sz="2000" dirty="0"/>
          </a:p>
        </p:txBody>
      </p:sp>
      <p:sp>
        <p:nvSpPr>
          <p:cNvPr id="64" name="Metin kutusu 63"/>
          <p:cNvSpPr txBox="1"/>
          <p:nvPr/>
        </p:nvSpPr>
        <p:spPr>
          <a:xfrm>
            <a:off x="9600420" y="2971642"/>
            <a:ext cx="2303364" cy="400110"/>
          </a:xfrm>
          <a:prstGeom prst="rect">
            <a:avLst/>
          </a:prstGeom>
          <a:noFill/>
          <a:ln w="38100"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000" dirty="0" smtClean="0"/>
              <a:t>Hz. Muhammed (as)</a:t>
            </a:r>
            <a:endParaRPr lang="tr-TR" sz="2000" dirty="0"/>
          </a:p>
        </p:txBody>
      </p:sp>
      <p:sp>
        <p:nvSpPr>
          <p:cNvPr id="66" name="Rectangle 3">
            <a:extLst>
              <a:ext uri="{FF2B5EF4-FFF2-40B4-BE49-F238E27FC236}">
                <a16:creationId xmlns:a16="http://schemas.microsoft.com/office/drawing/2014/main" id="{377C2372-DDBA-437D-8348-9B5F67D189C4}"/>
              </a:ext>
            </a:extLst>
          </p:cNvPr>
          <p:cNvSpPr/>
          <p:nvPr/>
        </p:nvSpPr>
        <p:spPr>
          <a:xfrm>
            <a:off x="0" y="3961585"/>
            <a:ext cx="5110751" cy="366669"/>
          </a:xfrm>
          <a:prstGeom prst="rect">
            <a:avLst/>
          </a:pr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ectangle 36">
            <a:extLst>
              <a:ext uri="{FF2B5EF4-FFF2-40B4-BE49-F238E27FC236}">
                <a16:creationId xmlns:a16="http://schemas.microsoft.com/office/drawing/2014/main" id="{810B5B13-B76A-4AA2-99E1-3DB4C9C90C85}"/>
              </a:ext>
            </a:extLst>
          </p:cNvPr>
          <p:cNvSpPr/>
          <p:nvPr/>
        </p:nvSpPr>
        <p:spPr>
          <a:xfrm>
            <a:off x="11151907" y="4005721"/>
            <a:ext cx="1005840" cy="281354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TextBox 15">
            <a:extLst>
              <a:ext uri="{FF2B5EF4-FFF2-40B4-BE49-F238E27FC236}">
                <a16:creationId xmlns:a16="http://schemas.microsoft.com/office/drawing/2014/main" id="{CFA3EF75-D86D-4B3D-95F0-36BEDB7BBDF6}"/>
              </a:ext>
            </a:extLst>
          </p:cNvPr>
          <p:cNvSpPr txBox="1"/>
          <p:nvPr/>
        </p:nvSpPr>
        <p:spPr>
          <a:xfrm>
            <a:off x="3488132" y="3930807"/>
            <a:ext cx="1492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chemeClr val="bg1"/>
                </a:solidFill>
              </a:rPr>
              <a:t>Hz. Adem</a:t>
            </a:r>
            <a:endParaRPr lang="tr-TR" sz="2400" b="1" dirty="0">
              <a:solidFill>
                <a:schemeClr val="bg1"/>
              </a:solidFill>
            </a:endParaRPr>
          </a:p>
        </p:txBody>
      </p:sp>
      <p:grpSp>
        <p:nvGrpSpPr>
          <p:cNvPr id="69" name="Group 51">
            <a:extLst>
              <a:ext uri="{FF2B5EF4-FFF2-40B4-BE49-F238E27FC236}">
                <a16:creationId xmlns:a16="http://schemas.microsoft.com/office/drawing/2014/main" id="{EB6E1710-39A4-407F-8C10-61C34FC84415}"/>
              </a:ext>
            </a:extLst>
          </p:cNvPr>
          <p:cNvGrpSpPr/>
          <p:nvPr/>
        </p:nvGrpSpPr>
        <p:grpSpPr>
          <a:xfrm>
            <a:off x="5382196" y="3900030"/>
            <a:ext cx="1645920" cy="523220"/>
            <a:chOff x="5361320" y="2505658"/>
            <a:chExt cx="1645920" cy="523220"/>
          </a:xfrm>
        </p:grpSpPr>
        <p:sp>
          <p:nvSpPr>
            <p:cNvPr id="70" name="Rectangle 14">
              <a:extLst>
                <a:ext uri="{FF2B5EF4-FFF2-40B4-BE49-F238E27FC236}">
                  <a16:creationId xmlns:a16="http://schemas.microsoft.com/office/drawing/2014/main" id="{A95C3845-1F08-4E8C-825B-6EFA49BE0F31}"/>
                </a:ext>
              </a:extLst>
            </p:cNvPr>
            <p:cNvSpPr/>
            <p:nvPr/>
          </p:nvSpPr>
          <p:spPr>
            <a:xfrm>
              <a:off x="5361320" y="2585938"/>
              <a:ext cx="1645920" cy="339556"/>
            </a:xfrm>
            <a:prstGeom prst="rect">
              <a:avLst/>
            </a:prstGeom>
            <a:solidFill>
              <a:srgbClr val="00CC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TextBox 38">
              <a:extLst>
                <a:ext uri="{FF2B5EF4-FFF2-40B4-BE49-F238E27FC236}">
                  <a16:creationId xmlns:a16="http://schemas.microsoft.com/office/drawing/2014/main" id="{47D87DCB-6770-40D3-BACA-0CEF0536D05D}"/>
                </a:ext>
              </a:extLst>
            </p:cNvPr>
            <p:cNvSpPr txBox="1"/>
            <p:nvPr/>
          </p:nvSpPr>
          <p:spPr>
            <a:xfrm>
              <a:off x="5492808" y="2505658"/>
              <a:ext cx="1193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2800" b="1" dirty="0" smtClean="0">
                  <a:latin typeface="+mj-lt"/>
                </a:rPr>
                <a:t>Hz. </a:t>
              </a:r>
              <a:r>
                <a:rPr lang="tr-TR" sz="2800" b="1" dirty="0" err="1" smtClean="0">
                  <a:latin typeface="+mj-lt"/>
                </a:rPr>
                <a:t>Şit</a:t>
              </a:r>
              <a:endParaRPr lang="en-US" sz="2800" b="1" dirty="0">
                <a:latin typeface="+mj-lt"/>
              </a:endParaRPr>
            </a:p>
          </p:txBody>
        </p:sp>
      </p:grpSp>
      <p:grpSp>
        <p:nvGrpSpPr>
          <p:cNvPr id="72" name="Group 52">
            <a:extLst>
              <a:ext uri="{FF2B5EF4-FFF2-40B4-BE49-F238E27FC236}">
                <a16:creationId xmlns:a16="http://schemas.microsoft.com/office/drawing/2014/main" id="{FAA37D4C-755C-4BBE-8901-F1BC7F17E13E}"/>
              </a:ext>
            </a:extLst>
          </p:cNvPr>
          <p:cNvGrpSpPr/>
          <p:nvPr/>
        </p:nvGrpSpPr>
        <p:grpSpPr>
          <a:xfrm>
            <a:off x="7189545" y="3945142"/>
            <a:ext cx="1645920" cy="461665"/>
            <a:chOff x="7168669" y="2611902"/>
            <a:chExt cx="1645920" cy="404861"/>
          </a:xfrm>
        </p:grpSpPr>
        <p:sp>
          <p:nvSpPr>
            <p:cNvPr id="73" name="Rectangle 22">
              <a:extLst>
                <a:ext uri="{FF2B5EF4-FFF2-40B4-BE49-F238E27FC236}">
                  <a16:creationId xmlns:a16="http://schemas.microsoft.com/office/drawing/2014/main" id="{51B0A639-860A-459E-89FA-029C69E0C625}"/>
                </a:ext>
              </a:extLst>
            </p:cNvPr>
            <p:cNvSpPr/>
            <p:nvPr/>
          </p:nvSpPr>
          <p:spPr>
            <a:xfrm>
              <a:off x="7168669" y="2644140"/>
              <a:ext cx="1645920" cy="281354"/>
            </a:xfrm>
            <a:prstGeom prst="rect">
              <a:avLst/>
            </a:prstGeom>
            <a:solidFill>
              <a:srgbClr val="FF0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TextBox 39">
              <a:extLst>
                <a:ext uri="{FF2B5EF4-FFF2-40B4-BE49-F238E27FC236}">
                  <a16:creationId xmlns:a16="http://schemas.microsoft.com/office/drawing/2014/main" id="{A10E560F-DC19-4C6D-96BC-DC58DFAB38B8}"/>
                </a:ext>
              </a:extLst>
            </p:cNvPr>
            <p:cNvSpPr txBox="1"/>
            <p:nvPr/>
          </p:nvSpPr>
          <p:spPr>
            <a:xfrm>
              <a:off x="7246088" y="2611902"/>
              <a:ext cx="1427940" cy="4048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2400" b="1" dirty="0" smtClean="0"/>
                <a:t>Hz. İdris</a:t>
              </a:r>
              <a:endParaRPr lang="en-US" sz="2400" b="1" dirty="0"/>
            </a:p>
          </p:txBody>
        </p:sp>
      </p:grpSp>
      <p:grpSp>
        <p:nvGrpSpPr>
          <p:cNvPr id="75" name="Group 53">
            <a:extLst>
              <a:ext uri="{FF2B5EF4-FFF2-40B4-BE49-F238E27FC236}">
                <a16:creationId xmlns:a16="http://schemas.microsoft.com/office/drawing/2014/main" id="{10E30821-7946-4ECA-B665-1304C9B44789}"/>
              </a:ext>
            </a:extLst>
          </p:cNvPr>
          <p:cNvGrpSpPr/>
          <p:nvPr/>
        </p:nvGrpSpPr>
        <p:grpSpPr>
          <a:xfrm>
            <a:off x="8833776" y="3908532"/>
            <a:ext cx="2316171" cy="461665"/>
            <a:chOff x="8812900" y="2514160"/>
            <a:chExt cx="2316171" cy="461665"/>
          </a:xfrm>
        </p:grpSpPr>
        <p:sp>
          <p:nvSpPr>
            <p:cNvPr id="76" name="Rectangle 29">
              <a:extLst>
                <a:ext uri="{FF2B5EF4-FFF2-40B4-BE49-F238E27FC236}">
                  <a16:creationId xmlns:a16="http://schemas.microsoft.com/office/drawing/2014/main" id="{307CD0F7-3ECF-4C20-8D69-0510394DA7D0}"/>
                </a:ext>
              </a:extLst>
            </p:cNvPr>
            <p:cNvSpPr/>
            <p:nvPr/>
          </p:nvSpPr>
          <p:spPr>
            <a:xfrm>
              <a:off x="8958269" y="2585938"/>
              <a:ext cx="2025435" cy="327529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TextBox 40">
              <a:extLst>
                <a:ext uri="{FF2B5EF4-FFF2-40B4-BE49-F238E27FC236}">
                  <a16:creationId xmlns:a16="http://schemas.microsoft.com/office/drawing/2014/main" id="{87A34707-DBCC-4509-BA60-5A961A6E7119}"/>
                </a:ext>
              </a:extLst>
            </p:cNvPr>
            <p:cNvSpPr txBox="1"/>
            <p:nvPr/>
          </p:nvSpPr>
          <p:spPr>
            <a:xfrm>
              <a:off x="8812900" y="2514160"/>
              <a:ext cx="23161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2400" b="1" dirty="0" smtClean="0">
                  <a:latin typeface="+mj-lt"/>
                </a:rPr>
                <a:t>Hz. İbrahim (as)</a:t>
              </a:r>
              <a:endParaRPr lang="en-US" sz="2400" b="1" dirty="0">
                <a:latin typeface="+mj-lt"/>
              </a:endParaRPr>
            </a:p>
          </p:txBody>
        </p:sp>
      </p:grpSp>
      <p:grpSp>
        <p:nvGrpSpPr>
          <p:cNvPr id="78" name="Group 37">
            <a:extLst>
              <a:ext uri="{FF2B5EF4-FFF2-40B4-BE49-F238E27FC236}">
                <a16:creationId xmlns:a16="http://schemas.microsoft.com/office/drawing/2014/main" id="{158FC3F2-A5FD-48B3-BC19-04577EC11DA7}"/>
              </a:ext>
            </a:extLst>
          </p:cNvPr>
          <p:cNvGrpSpPr/>
          <p:nvPr/>
        </p:nvGrpSpPr>
        <p:grpSpPr>
          <a:xfrm>
            <a:off x="639595" y="3777107"/>
            <a:ext cx="2886328" cy="797736"/>
            <a:chOff x="705729" y="2380371"/>
            <a:chExt cx="3116471" cy="801858"/>
          </a:xfrm>
        </p:grpSpPr>
        <p:sp>
          <p:nvSpPr>
            <p:cNvPr id="79" name="Rectangle: Rounded Corners 4">
              <a:extLst>
                <a:ext uri="{FF2B5EF4-FFF2-40B4-BE49-F238E27FC236}">
                  <a16:creationId xmlns:a16="http://schemas.microsoft.com/office/drawing/2014/main" id="{E18FD9C1-4E4D-47D7-8625-DE3985EA7B20}"/>
                </a:ext>
              </a:extLst>
            </p:cNvPr>
            <p:cNvSpPr/>
            <p:nvPr/>
          </p:nvSpPr>
          <p:spPr>
            <a:xfrm>
              <a:off x="705729" y="2380371"/>
              <a:ext cx="3116471" cy="801858"/>
            </a:xfrm>
            <a:prstGeom prst="roundRect">
              <a:avLst>
                <a:gd name="adj" fmla="val 50000"/>
              </a:avLst>
            </a:prstGeom>
            <a:solidFill>
              <a:srgbClr val="00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ectangle: Rounded Corners 6">
              <a:extLst>
                <a:ext uri="{FF2B5EF4-FFF2-40B4-BE49-F238E27FC236}">
                  <a16:creationId xmlns:a16="http://schemas.microsoft.com/office/drawing/2014/main" id="{4F7A7E57-1768-4D07-BCD6-9AB3947B61B4}"/>
                </a:ext>
              </a:extLst>
            </p:cNvPr>
            <p:cNvSpPr/>
            <p:nvPr/>
          </p:nvSpPr>
          <p:spPr>
            <a:xfrm>
              <a:off x="778411" y="2419521"/>
              <a:ext cx="2946420" cy="72355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TextBox 41">
              <a:extLst>
                <a:ext uri="{FF2B5EF4-FFF2-40B4-BE49-F238E27FC236}">
                  <a16:creationId xmlns:a16="http://schemas.microsoft.com/office/drawing/2014/main" id="{9E37C7F2-3D75-4C52-AA1E-2F11875889B5}"/>
                </a:ext>
              </a:extLst>
            </p:cNvPr>
            <p:cNvSpPr txBox="1"/>
            <p:nvPr/>
          </p:nvSpPr>
          <p:spPr>
            <a:xfrm>
              <a:off x="792609" y="2511996"/>
              <a:ext cx="29403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3200" dirty="0" err="1" smtClean="0">
                  <a:solidFill>
                    <a:srgbClr val="003399"/>
                  </a:solidFill>
                  <a:latin typeface="Oswald" panose="02000503000000000000" pitchFamily="2" charset="0"/>
                </a:rPr>
                <a:t>Suhuf</a:t>
              </a:r>
              <a:r>
                <a:rPr lang="tr-TR" sz="3200" dirty="0" smtClean="0">
                  <a:solidFill>
                    <a:srgbClr val="003399"/>
                  </a:solidFill>
                  <a:latin typeface="Oswald" panose="02000503000000000000" pitchFamily="2" charset="0"/>
                </a:rPr>
                <a:t> (sayfalar</a:t>
              </a:r>
              <a:endParaRPr lang="en-US" sz="3200" dirty="0">
                <a:solidFill>
                  <a:srgbClr val="003399"/>
                </a:solidFill>
                <a:latin typeface="Oswald" panose="02000503000000000000" pitchFamily="2" charset="0"/>
              </a:endParaRPr>
            </a:p>
          </p:txBody>
        </p:sp>
      </p:grpSp>
      <p:grpSp>
        <p:nvGrpSpPr>
          <p:cNvPr id="82" name="Group 13">
            <a:extLst>
              <a:ext uri="{FF2B5EF4-FFF2-40B4-BE49-F238E27FC236}">
                <a16:creationId xmlns:a16="http://schemas.microsoft.com/office/drawing/2014/main" id="{0DD89E75-7301-406F-ACD8-193AF0D43759}"/>
              </a:ext>
            </a:extLst>
          </p:cNvPr>
          <p:cNvGrpSpPr/>
          <p:nvPr/>
        </p:nvGrpSpPr>
        <p:grpSpPr>
          <a:xfrm>
            <a:off x="4126410" y="3514881"/>
            <a:ext cx="1485056" cy="2842590"/>
            <a:chOff x="5554394" y="2755509"/>
            <a:chExt cx="1485056" cy="2842590"/>
          </a:xfrm>
        </p:grpSpPr>
        <p:sp>
          <p:nvSpPr>
            <p:cNvPr id="83" name="Block Arc 5">
              <a:extLst>
                <a:ext uri="{FF2B5EF4-FFF2-40B4-BE49-F238E27FC236}">
                  <a16:creationId xmlns:a16="http://schemas.microsoft.com/office/drawing/2014/main" id="{1E118425-8693-40C5-A055-27E4C9E36D6C}"/>
                </a:ext>
              </a:extLst>
            </p:cNvPr>
            <p:cNvSpPr/>
            <p:nvPr/>
          </p:nvSpPr>
          <p:spPr>
            <a:xfrm>
              <a:off x="5554394" y="2755509"/>
              <a:ext cx="1083212" cy="1072662"/>
            </a:xfrm>
            <a:prstGeom prst="blockArc">
              <a:avLst>
                <a:gd name="adj1" fmla="val 10800000"/>
                <a:gd name="adj2" fmla="val 21394625"/>
                <a:gd name="adj3" fmla="val 6561"/>
              </a:avLst>
            </a:prstGeom>
            <a:solidFill>
              <a:srgbClr val="00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4" name="Rectangle 7">
              <a:extLst>
                <a:ext uri="{FF2B5EF4-FFF2-40B4-BE49-F238E27FC236}">
                  <a16:creationId xmlns:a16="http://schemas.microsoft.com/office/drawing/2014/main" id="{EC1FFAC3-479F-48B7-827B-CCCA323B3969}"/>
                </a:ext>
              </a:extLst>
            </p:cNvPr>
            <p:cNvSpPr/>
            <p:nvPr/>
          </p:nvSpPr>
          <p:spPr>
            <a:xfrm>
              <a:off x="6561288" y="3234690"/>
              <a:ext cx="74644" cy="1188720"/>
            </a:xfrm>
            <a:prstGeom prst="rect">
              <a:avLst/>
            </a:prstGeom>
            <a:solidFill>
              <a:srgbClr val="00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: Shape 11">
              <a:extLst>
                <a:ext uri="{FF2B5EF4-FFF2-40B4-BE49-F238E27FC236}">
                  <a16:creationId xmlns:a16="http://schemas.microsoft.com/office/drawing/2014/main" id="{B0ACC780-62DC-4DE8-A22F-18E9BDF6844A}"/>
                </a:ext>
              </a:extLst>
            </p:cNvPr>
            <p:cNvSpPr/>
            <p:nvPr/>
          </p:nvSpPr>
          <p:spPr>
            <a:xfrm flipV="1">
              <a:off x="6105526" y="4303345"/>
              <a:ext cx="933924" cy="1294754"/>
            </a:xfrm>
            <a:custGeom>
              <a:avLst/>
              <a:gdLst>
                <a:gd name="connsiteX0" fmla="*/ 246329 w 492658"/>
                <a:gd name="connsiteY0" fmla="*/ 683001 h 683001"/>
                <a:gd name="connsiteX1" fmla="*/ 492658 w 492658"/>
                <a:gd name="connsiteY1" fmla="*/ 436672 h 683001"/>
                <a:gd name="connsiteX2" fmla="*/ 450589 w 492658"/>
                <a:gd name="connsiteY2" fmla="*/ 298947 h 683001"/>
                <a:gd name="connsiteX3" fmla="*/ 432421 w 492658"/>
                <a:gd name="connsiteY3" fmla="*/ 276928 h 683001"/>
                <a:gd name="connsiteX4" fmla="*/ 244727 w 492658"/>
                <a:gd name="connsiteY4" fmla="*/ 0 h 683001"/>
                <a:gd name="connsiteX5" fmla="*/ 42291 w 492658"/>
                <a:gd name="connsiteY5" fmla="*/ 298679 h 683001"/>
                <a:gd name="connsiteX6" fmla="*/ 42069 w 492658"/>
                <a:gd name="connsiteY6" fmla="*/ 298947 h 683001"/>
                <a:gd name="connsiteX7" fmla="*/ 41910 w 492658"/>
                <a:gd name="connsiteY7" fmla="*/ 299240 h 683001"/>
                <a:gd name="connsiteX8" fmla="*/ 26656 w 492658"/>
                <a:gd name="connsiteY8" fmla="*/ 321746 h 683001"/>
                <a:gd name="connsiteX9" fmla="*/ 29694 w 492658"/>
                <a:gd name="connsiteY9" fmla="*/ 321746 h 683001"/>
                <a:gd name="connsiteX10" fmla="*/ 19357 w 492658"/>
                <a:gd name="connsiteY10" fmla="*/ 340790 h 683001"/>
                <a:gd name="connsiteX11" fmla="*/ 0 w 492658"/>
                <a:gd name="connsiteY11" fmla="*/ 436672 h 683001"/>
                <a:gd name="connsiteX12" fmla="*/ 246329 w 492658"/>
                <a:gd name="connsiteY12" fmla="*/ 683001 h 683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2658" h="683001">
                  <a:moveTo>
                    <a:pt x="246329" y="683001"/>
                  </a:moveTo>
                  <a:cubicBezTo>
                    <a:pt x="382373" y="683001"/>
                    <a:pt x="492658" y="572716"/>
                    <a:pt x="492658" y="436672"/>
                  </a:cubicBezTo>
                  <a:cubicBezTo>
                    <a:pt x="492658" y="385656"/>
                    <a:pt x="477149" y="338261"/>
                    <a:pt x="450589" y="298947"/>
                  </a:cubicBezTo>
                  <a:lnTo>
                    <a:pt x="432421" y="276928"/>
                  </a:lnTo>
                  <a:lnTo>
                    <a:pt x="244727" y="0"/>
                  </a:lnTo>
                  <a:lnTo>
                    <a:pt x="42291" y="298679"/>
                  </a:lnTo>
                  <a:lnTo>
                    <a:pt x="42069" y="298947"/>
                  </a:lnTo>
                  <a:lnTo>
                    <a:pt x="41910" y="299240"/>
                  </a:lnTo>
                  <a:lnTo>
                    <a:pt x="26656" y="321746"/>
                  </a:lnTo>
                  <a:lnTo>
                    <a:pt x="29694" y="321746"/>
                  </a:lnTo>
                  <a:lnTo>
                    <a:pt x="19357" y="340790"/>
                  </a:lnTo>
                  <a:cubicBezTo>
                    <a:pt x="6893" y="370260"/>
                    <a:pt x="0" y="402661"/>
                    <a:pt x="0" y="436672"/>
                  </a:cubicBezTo>
                  <a:cubicBezTo>
                    <a:pt x="0" y="572716"/>
                    <a:pt x="110285" y="683001"/>
                    <a:pt x="246329" y="683001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tr-TR" sz="2400" dirty="0" smtClean="0"/>
                <a:t> 10 Sayfa</a:t>
              </a:r>
              <a:endParaRPr lang="en-US" sz="2400" dirty="0"/>
            </a:p>
          </p:txBody>
        </p:sp>
      </p:grpSp>
      <p:grpSp>
        <p:nvGrpSpPr>
          <p:cNvPr id="88" name="Group 23">
            <a:extLst>
              <a:ext uri="{FF2B5EF4-FFF2-40B4-BE49-F238E27FC236}">
                <a16:creationId xmlns:a16="http://schemas.microsoft.com/office/drawing/2014/main" id="{CB8263C8-D2F0-4B3C-A795-F2C857374FCB}"/>
              </a:ext>
            </a:extLst>
          </p:cNvPr>
          <p:cNvGrpSpPr/>
          <p:nvPr/>
        </p:nvGrpSpPr>
        <p:grpSpPr>
          <a:xfrm>
            <a:off x="7880958" y="3514881"/>
            <a:ext cx="1511178" cy="2812795"/>
            <a:chOff x="5554394" y="2755509"/>
            <a:chExt cx="1511178" cy="2812795"/>
          </a:xfrm>
        </p:grpSpPr>
        <p:sp>
          <p:nvSpPr>
            <p:cNvPr id="89" name="Block Arc 24">
              <a:extLst>
                <a:ext uri="{FF2B5EF4-FFF2-40B4-BE49-F238E27FC236}">
                  <a16:creationId xmlns:a16="http://schemas.microsoft.com/office/drawing/2014/main" id="{85AA73A2-4E24-4346-9EC4-8B77BF263535}"/>
                </a:ext>
              </a:extLst>
            </p:cNvPr>
            <p:cNvSpPr/>
            <p:nvPr/>
          </p:nvSpPr>
          <p:spPr>
            <a:xfrm>
              <a:off x="5554394" y="2755509"/>
              <a:ext cx="1083212" cy="1072662"/>
            </a:xfrm>
            <a:prstGeom prst="blockArc">
              <a:avLst>
                <a:gd name="adj1" fmla="val 10800000"/>
                <a:gd name="adj2" fmla="val 21394625"/>
                <a:gd name="adj3" fmla="val 6561"/>
              </a:avLst>
            </a:prstGeom>
            <a:solidFill>
              <a:srgbClr val="FF0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0" name="Rectangle 25">
              <a:extLst>
                <a:ext uri="{FF2B5EF4-FFF2-40B4-BE49-F238E27FC236}">
                  <a16:creationId xmlns:a16="http://schemas.microsoft.com/office/drawing/2014/main" id="{2522A295-F3FA-41FD-B2D5-BE90AC9FB68A}"/>
                </a:ext>
              </a:extLst>
            </p:cNvPr>
            <p:cNvSpPr/>
            <p:nvPr/>
          </p:nvSpPr>
          <p:spPr>
            <a:xfrm>
              <a:off x="6565466" y="3234690"/>
              <a:ext cx="71285" cy="1188720"/>
            </a:xfrm>
            <a:prstGeom prst="rect">
              <a:avLst/>
            </a:prstGeom>
            <a:solidFill>
              <a:srgbClr val="FF0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: Shape 27">
              <a:extLst>
                <a:ext uri="{FF2B5EF4-FFF2-40B4-BE49-F238E27FC236}">
                  <a16:creationId xmlns:a16="http://schemas.microsoft.com/office/drawing/2014/main" id="{B6145014-42BD-4F92-A282-22E9BABB18B6}"/>
                </a:ext>
              </a:extLst>
            </p:cNvPr>
            <p:cNvSpPr/>
            <p:nvPr/>
          </p:nvSpPr>
          <p:spPr>
            <a:xfrm flipV="1">
              <a:off x="6131648" y="4273550"/>
              <a:ext cx="933924" cy="1294754"/>
            </a:xfrm>
            <a:custGeom>
              <a:avLst/>
              <a:gdLst>
                <a:gd name="connsiteX0" fmla="*/ 246329 w 492658"/>
                <a:gd name="connsiteY0" fmla="*/ 683001 h 683001"/>
                <a:gd name="connsiteX1" fmla="*/ 492658 w 492658"/>
                <a:gd name="connsiteY1" fmla="*/ 436672 h 683001"/>
                <a:gd name="connsiteX2" fmla="*/ 450589 w 492658"/>
                <a:gd name="connsiteY2" fmla="*/ 298947 h 683001"/>
                <a:gd name="connsiteX3" fmla="*/ 432421 w 492658"/>
                <a:gd name="connsiteY3" fmla="*/ 276928 h 683001"/>
                <a:gd name="connsiteX4" fmla="*/ 244727 w 492658"/>
                <a:gd name="connsiteY4" fmla="*/ 0 h 683001"/>
                <a:gd name="connsiteX5" fmla="*/ 42291 w 492658"/>
                <a:gd name="connsiteY5" fmla="*/ 298679 h 683001"/>
                <a:gd name="connsiteX6" fmla="*/ 42069 w 492658"/>
                <a:gd name="connsiteY6" fmla="*/ 298947 h 683001"/>
                <a:gd name="connsiteX7" fmla="*/ 41910 w 492658"/>
                <a:gd name="connsiteY7" fmla="*/ 299240 h 683001"/>
                <a:gd name="connsiteX8" fmla="*/ 26656 w 492658"/>
                <a:gd name="connsiteY8" fmla="*/ 321746 h 683001"/>
                <a:gd name="connsiteX9" fmla="*/ 29694 w 492658"/>
                <a:gd name="connsiteY9" fmla="*/ 321746 h 683001"/>
                <a:gd name="connsiteX10" fmla="*/ 19357 w 492658"/>
                <a:gd name="connsiteY10" fmla="*/ 340790 h 683001"/>
                <a:gd name="connsiteX11" fmla="*/ 0 w 492658"/>
                <a:gd name="connsiteY11" fmla="*/ 436672 h 683001"/>
                <a:gd name="connsiteX12" fmla="*/ 246329 w 492658"/>
                <a:gd name="connsiteY12" fmla="*/ 683001 h 683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2658" h="683001">
                  <a:moveTo>
                    <a:pt x="246329" y="683001"/>
                  </a:moveTo>
                  <a:cubicBezTo>
                    <a:pt x="382373" y="683001"/>
                    <a:pt x="492658" y="572716"/>
                    <a:pt x="492658" y="436672"/>
                  </a:cubicBezTo>
                  <a:cubicBezTo>
                    <a:pt x="492658" y="385656"/>
                    <a:pt x="477149" y="338261"/>
                    <a:pt x="450589" y="298947"/>
                  </a:cubicBezTo>
                  <a:lnTo>
                    <a:pt x="432421" y="276928"/>
                  </a:lnTo>
                  <a:lnTo>
                    <a:pt x="244727" y="0"/>
                  </a:lnTo>
                  <a:lnTo>
                    <a:pt x="42291" y="298679"/>
                  </a:lnTo>
                  <a:lnTo>
                    <a:pt x="42069" y="298947"/>
                  </a:lnTo>
                  <a:lnTo>
                    <a:pt x="41910" y="299240"/>
                  </a:lnTo>
                  <a:lnTo>
                    <a:pt x="26656" y="321746"/>
                  </a:lnTo>
                  <a:lnTo>
                    <a:pt x="29694" y="321746"/>
                  </a:lnTo>
                  <a:lnTo>
                    <a:pt x="19357" y="340790"/>
                  </a:lnTo>
                  <a:cubicBezTo>
                    <a:pt x="6893" y="370260"/>
                    <a:pt x="0" y="402661"/>
                    <a:pt x="0" y="436672"/>
                  </a:cubicBezTo>
                  <a:cubicBezTo>
                    <a:pt x="0" y="572716"/>
                    <a:pt x="110285" y="683001"/>
                    <a:pt x="246329" y="683001"/>
                  </a:cubicBezTo>
                  <a:close/>
                </a:path>
              </a:pathLst>
            </a:custGeom>
            <a:solidFill>
              <a:srgbClr val="FF0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tr-TR" sz="2000" b="1" dirty="0" smtClean="0"/>
                <a:t>30 Sayfa</a:t>
              </a:r>
              <a:endParaRPr lang="en-US" sz="2000" b="1" dirty="0"/>
            </a:p>
          </p:txBody>
        </p:sp>
      </p:grpSp>
      <p:grpSp>
        <p:nvGrpSpPr>
          <p:cNvPr id="94" name="Group 16">
            <a:extLst>
              <a:ext uri="{FF2B5EF4-FFF2-40B4-BE49-F238E27FC236}">
                <a16:creationId xmlns:a16="http://schemas.microsoft.com/office/drawing/2014/main" id="{50A0AA46-5686-4B4D-9ACD-AAD5A6662ED3}"/>
              </a:ext>
            </a:extLst>
          </p:cNvPr>
          <p:cNvGrpSpPr/>
          <p:nvPr/>
        </p:nvGrpSpPr>
        <p:grpSpPr>
          <a:xfrm>
            <a:off x="6073609" y="3527190"/>
            <a:ext cx="1511178" cy="2822342"/>
            <a:chOff x="5554394" y="2755509"/>
            <a:chExt cx="1511178" cy="2822342"/>
          </a:xfrm>
        </p:grpSpPr>
        <p:sp>
          <p:nvSpPr>
            <p:cNvPr id="95" name="Block Arc 17">
              <a:extLst>
                <a:ext uri="{FF2B5EF4-FFF2-40B4-BE49-F238E27FC236}">
                  <a16:creationId xmlns:a16="http://schemas.microsoft.com/office/drawing/2014/main" id="{1037748B-ED79-4E23-AA9D-BFEA0661B979}"/>
                </a:ext>
              </a:extLst>
            </p:cNvPr>
            <p:cNvSpPr/>
            <p:nvPr/>
          </p:nvSpPr>
          <p:spPr>
            <a:xfrm>
              <a:off x="5554394" y="2755509"/>
              <a:ext cx="1083212" cy="1072662"/>
            </a:xfrm>
            <a:prstGeom prst="blockArc">
              <a:avLst>
                <a:gd name="adj1" fmla="val 10800000"/>
                <a:gd name="adj2" fmla="val 21394625"/>
                <a:gd name="adj3" fmla="val 6561"/>
              </a:avLst>
            </a:prstGeom>
            <a:solidFill>
              <a:srgbClr val="00CC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6" name="Rectangle 18">
              <a:extLst>
                <a:ext uri="{FF2B5EF4-FFF2-40B4-BE49-F238E27FC236}">
                  <a16:creationId xmlns:a16="http://schemas.microsoft.com/office/drawing/2014/main" id="{D2094180-285F-4AF5-9E80-687999F1D064}"/>
                </a:ext>
              </a:extLst>
            </p:cNvPr>
            <p:cNvSpPr/>
            <p:nvPr/>
          </p:nvSpPr>
          <p:spPr>
            <a:xfrm>
              <a:off x="6561288" y="3234690"/>
              <a:ext cx="74644" cy="1188720"/>
            </a:xfrm>
            <a:prstGeom prst="rect">
              <a:avLst/>
            </a:prstGeom>
            <a:solidFill>
              <a:srgbClr val="00CC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: Shape 20">
              <a:extLst>
                <a:ext uri="{FF2B5EF4-FFF2-40B4-BE49-F238E27FC236}">
                  <a16:creationId xmlns:a16="http://schemas.microsoft.com/office/drawing/2014/main" id="{61736DBC-9D98-4379-B399-F9499F09829C}"/>
                </a:ext>
              </a:extLst>
            </p:cNvPr>
            <p:cNvSpPr/>
            <p:nvPr/>
          </p:nvSpPr>
          <p:spPr>
            <a:xfrm flipV="1">
              <a:off x="6131648" y="4283097"/>
              <a:ext cx="933924" cy="1294754"/>
            </a:xfrm>
            <a:custGeom>
              <a:avLst/>
              <a:gdLst>
                <a:gd name="connsiteX0" fmla="*/ 246329 w 492658"/>
                <a:gd name="connsiteY0" fmla="*/ 683001 h 683001"/>
                <a:gd name="connsiteX1" fmla="*/ 492658 w 492658"/>
                <a:gd name="connsiteY1" fmla="*/ 436672 h 683001"/>
                <a:gd name="connsiteX2" fmla="*/ 450589 w 492658"/>
                <a:gd name="connsiteY2" fmla="*/ 298947 h 683001"/>
                <a:gd name="connsiteX3" fmla="*/ 432421 w 492658"/>
                <a:gd name="connsiteY3" fmla="*/ 276928 h 683001"/>
                <a:gd name="connsiteX4" fmla="*/ 244727 w 492658"/>
                <a:gd name="connsiteY4" fmla="*/ 0 h 683001"/>
                <a:gd name="connsiteX5" fmla="*/ 42291 w 492658"/>
                <a:gd name="connsiteY5" fmla="*/ 298679 h 683001"/>
                <a:gd name="connsiteX6" fmla="*/ 42069 w 492658"/>
                <a:gd name="connsiteY6" fmla="*/ 298947 h 683001"/>
                <a:gd name="connsiteX7" fmla="*/ 41910 w 492658"/>
                <a:gd name="connsiteY7" fmla="*/ 299240 h 683001"/>
                <a:gd name="connsiteX8" fmla="*/ 26656 w 492658"/>
                <a:gd name="connsiteY8" fmla="*/ 321746 h 683001"/>
                <a:gd name="connsiteX9" fmla="*/ 29694 w 492658"/>
                <a:gd name="connsiteY9" fmla="*/ 321746 h 683001"/>
                <a:gd name="connsiteX10" fmla="*/ 19357 w 492658"/>
                <a:gd name="connsiteY10" fmla="*/ 340790 h 683001"/>
                <a:gd name="connsiteX11" fmla="*/ 0 w 492658"/>
                <a:gd name="connsiteY11" fmla="*/ 436672 h 683001"/>
                <a:gd name="connsiteX12" fmla="*/ 246329 w 492658"/>
                <a:gd name="connsiteY12" fmla="*/ 683001 h 683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2658" h="683001">
                  <a:moveTo>
                    <a:pt x="246329" y="683001"/>
                  </a:moveTo>
                  <a:cubicBezTo>
                    <a:pt x="382373" y="683001"/>
                    <a:pt x="492658" y="572716"/>
                    <a:pt x="492658" y="436672"/>
                  </a:cubicBezTo>
                  <a:cubicBezTo>
                    <a:pt x="492658" y="385656"/>
                    <a:pt x="477149" y="338261"/>
                    <a:pt x="450589" y="298947"/>
                  </a:cubicBezTo>
                  <a:lnTo>
                    <a:pt x="432421" y="276928"/>
                  </a:lnTo>
                  <a:lnTo>
                    <a:pt x="244727" y="0"/>
                  </a:lnTo>
                  <a:lnTo>
                    <a:pt x="42291" y="298679"/>
                  </a:lnTo>
                  <a:lnTo>
                    <a:pt x="42069" y="298947"/>
                  </a:lnTo>
                  <a:lnTo>
                    <a:pt x="41910" y="299240"/>
                  </a:lnTo>
                  <a:lnTo>
                    <a:pt x="26656" y="321746"/>
                  </a:lnTo>
                  <a:lnTo>
                    <a:pt x="29694" y="321746"/>
                  </a:lnTo>
                  <a:lnTo>
                    <a:pt x="19357" y="340790"/>
                  </a:lnTo>
                  <a:cubicBezTo>
                    <a:pt x="6893" y="370260"/>
                    <a:pt x="0" y="402661"/>
                    <a:pt x="0" y="436672"/>
                  </a:cubicBezTo>
                  <a:cubicBezTo>
                    <a:pt x="0" y="572716"/>
                    <a:pt x="110285" y="683001"/>
                    <a:pt x="246329" y="683001"/>
                  </a:cubicBezTo>
                  <a:close/>
                </a:path>
              </a:pathLst>
            </a:custGeom>
            <a:solidFill>
              <a:srgbClr val="00CC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tr-TR" sz="2400" b="1" dirty="0" smtClean="0"/>
                <a:t> 50 Sayfa</a:t>
              </a:r>
              <a:endParaRPr lang="en-US" sz="2400" b="1" dirty="0"/>
            </a:p>
          </p:txBody>
        </p:sp>
      </p:grpSp>
      <p:grpSp>
        <p:nvGrpSpPr>
          <p:cNvPr id="100" name="Group 30">
            <a:extLst>
              <a:ext uri="{FF2B5EF4-FFF2-40B4-BE49-F238E27FC236}">
                <a16:creationId xmlns:a16="http://schemas.microsoft.com/office/drawing/2014/main" id="{97553071-AB8C-4734-BE33-6C45B65C31FE}"/>
              </a:ext>
            </a:extLst>
          </p:cNvPr>
          <p:cNvGrpSpPr/>
          <p:nvPr/>
        </p:nvGrpSpPr>
        <p:grpSpPr>
          <a:xfrm>
            <a:off x="10031167" y="3469390"/>
            <a:ext cx="1511178" cy="2812795"/>
            <a:chOff x="5554394" y="2755509"/>
            <a:chExt cx="1511178" cy="2812795"/>
          </a:xfrm>
        </p:grpSpPr>
        <p:sp>
          <p:nvSpPr>
            <p:cNvPr id="101" name="Block Arc 31">
              <a:extLst>
                <a:ext uri="{FF2B5EF4-FFF2-40B4-BE49-F238E27FC236}">
                  <a16:creationId xmlns:a16="http://schemas.microsoft.com/office/drawing/2014/main" id="{D7653DCD-46CB-43A5-B961-F8C88D57E0A8}"/>
                </a:ext>
              </a:extLst>
            </p:cNvPr>
            <p:cNvSpPr/>
            <p:nvPr/>
          </p:nvSpPr>
          <p:spPr>
            <a:xfrm>
              <a:off x="5554394" y="2755509"/>
              <a:ext cx="1083212" cy="1072662"/>
            </a:xfrm>
            <a:prstGeom prst="blockArc">
              <a:avLst>
                <a:gd name="adj1" fmla="val 10800000"/>
                <a:gd name="adj2" fmla="val 21394625"/>
                <a:gd name="adj3" fmla="val 6561"/>
              </a:avLst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02" name="Rectangle 32">
              <a:extLst>
                <a:ext uri="{FF2B5EF4-FFF2-40B4-BE49-F238E27FC236}">
                  <a16:creationId xmlns:a16="http://schemas.microsoft.com/office/drawing/2014/main" id="{AB85E86C-DD4A-4A77-AB7A-1A8658EA19EC}"/>
                </a:ext>
              </a:extLst>
            </p:cNvPr>
            <p:cNvSpPr/>
            <p:nvPr/>
          </p:nvSpPr>
          <p:spPr>
            <a:xfrm>
              <a:off x="6565336" y="3234690"/>
              <a:ext cx="71285" cy="1188720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4" name="Freeform: Shape 34">
              <a:extLst>
                <a:ext uri="{FF2B5EF4-FFF2-40B4-BE49-F238E27FC236}">
                  <a16:creationId xmlns:a16="http://schemas.microsoft.com/office/drawing/2014/main" id="{6C26DFDD-4970-4F6B-820B-C6B9DE255686}"/>
                </a:ext>
              </a:extLst>
            </p:cNvPr>
            <p:cNvSpPr/>
            <p:nvPr/>
          </p:nvSpPr>
          <p:spPr>
            <a:xfrm flipV="1">
              <a:off x="6131648" y="4273550"/>
              <a:ext cx="933924" cy="1294754"/>
            </a:xfrm>
            <a:custGeom>
              <a:avLst/>
              <a:gdLst>
                <a:gd name="connsiteX0" fmla="*/ 246329 w 492658"/>
                <a:gd name="connsiteY0" fmla="*/ 683001 h 683001"/>
                <a:gd name="connsiteX1" fmla="*/ 492658 w 492658"/>
                <a:gd name="connsiteY1" fmla="*/ 436672 h 683001"/>
                <a:gd name="connsiteX2" fmla="*/ 450589 w 492658"/>
                <a:gd name="connsiteY2" fmla="*/ 298947 h 683001"/>
                <a:gd name="connsiteX3" fmla="*/ 432421 w 492658"/>
                <a:gd name="connsiteY3" fmla="*/ 276928 h 683001"/>
                <a:gd name="connsiteX4" fmla="*/ 244727 w 492658"/>
                <a:gd name="connsiteY4" fmla="*/ 0 h 683001"/>
                <a:gd name="connsiteX5" fmla="*/ 42291 w 492658"/>
                <a:gd name="connsiteY5" fmla="*/ 298679 h 683001"/>
                <a:gd name="connsiteX6" fmla="*/ 42069 w 492658"/>
                <a:gd name="connsiteY6" fmla="*/ 298947 h 683001"/>
                <a:gd name="connsiteX7" fmla="*/ 41910 w 492658"/>
                <a:gd name="connsiteY7" fmla="*/ 299240 h 683001"/>
                <a:gd name="connsiteX8" fmla="*/ 26656 w 492658"/>
                <a:gd name="connsiteY8" fmla="*/ 321746 h 683001"/>
                <a:gd name="connsiteX9" fmla="*/ 29694 w 492658"/>
                <a:gd name="connsiteY9" fmla="*/ 321746 h 683001"/>
                <a:gd name="connsiteX10" fmla="*/ 19357 w 492658"/>
                <a:gd name="connsiteY10" fmla="*/ 340790 h 683001"/>
                <a:gd name="connsiteX11" fmla="*/ 0 w 492658"/>
                <a:gd name="connsiteY11" fmla="*/ 436672 h 683001"/>
                <a:gd name="connsiteX12" fmla="*/ 246329 w 492658"/>
                <a:gd name="connsiteY12" fmla="*/ 683001 h 683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2658" h="683001">
                  <a:moveTo>
                    <a:pt x="246329" y="683001"/>
                  </a:moveTo>
                  <a:cubicBezTo>
                    <a:pt x="382373" y="683001"/>
                    <a:pt x="492658" y="572716"/>
                    <a:pt x="492658" y="436672"/>
                  </a:cubicBezTo>
                  <a:cubicBezTo>
                    <a:pt x="492658" y="385656"/>
                    <a:pt x="477149" y="338261"/>
                    <a:pt x="450589" y="298947"/>
                  </a:cubicBezTo>
                  <a:lnTo>
                    <a:pt x="432421" y="276928"/>
                  </a:lnTo>
                  <a:lnTo>
                    <a:pt x="244727" y="0"/>
                  </a:lnTo>
                  <a:lnTo>
                    <a:pt x="42291" y="298679"/>
                  </a:lnTo>
                  <a:lnTo>
                    <a:pt x="42069" y="298947"/>
                  </a:lnTo>
                  <a:lnTo>
                    <a:pt x="41910" y="299240"/>
                  </a:lnTo>
                  <a:lnTo>
                    <a:pt x="26656" y="321746"/>
                  </a:lnTo>
                  <a:lnTo>
                    <a:pt x="29694" y="321746"/>
                  </a:lnTo>
                  <a:lnTo>
                    <a:pt x="19357" y="340790"/>
                  </a:lnTo>
                  <a:cubicBezTo>
                    <a:pt x="6893" y="370260"/>
                    <a:pt x="0" y="402661"/>
                    <a:pt x="0" y="436672"/>
                  </a:cubicBezTo>
                  <a:cubicBezTo>
                    <a:pt x="0" y="572716"/>
                    <a:pt x="110285" y="683001"/>
                    <a:pt x="246329" y="683001"/>
                  </a:cubicBez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tr-TR" sz="2400" b="1" dirty="0" smtClean="0"/>
                <a:t>  10 Sayfa</a:t>
              </a:r>
              <a:endParaRPr lang="en-US" sz="2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932274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5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25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75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25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7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25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75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5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000"/>
                            </p:stCondLst>
                            <p:childTnLst>
                              <p:par>
                                <p:cTn id="9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500"/>
                            </p:stCondLst>
                            <p:childTnLst>
                              <p:par>
                                <p:cTn id="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0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500"/>
                            </p:stCondLst>
                            <p:childTnLst>
                              <p:par>
                                <p:cTn id="10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7" grpId="0" animBg="1"/>
      <p:bldP spid="16" grpId="0"/>
      <p:bldP spid="2" grpId="0" animBg="1"/>
      <p:bldP spid="62" grpId="0" animBg="1"/>
      <p:bldP spid="63" grpId="0" animBg="1"/>
      <p:bldP spid="64" grpId="0" animBg="1"/>
      <p:bldP spid="66" grpId="0" animBg="1"/>
      <p:bldP spid="67" grpId="0" animBg="1"/>
      <p:bldP spid="6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Düz Ok Bağlayıcısı 16"/>
          <p:cNvCxnSpPr/>
          <p:nvPr/>
        </p:nvCxnSpPr>
        <p:spPr>
          <a:xfrm flipH="1">
            <a:off x="4223657" y="733468"/>
            <a:ext cx="2025024" cy="3903586"/>
          </a:xfrm>
          <a:prstGeom prst="straightConnector1">
            <a:avLst/>
          </a:prstGeom>
          <a:ln w="57150">
            <a:solidFill>
              <a:srgbClr val="00808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" name="Düz Ok Bağlayıcısı 4"/>
          <p:cNvCxnSpPr/>
          <p:nvPr/>
        </p:nvCxnSpPr>
        <p:spPr>
          <a:xfrm flipH="1">
            <a:off x="1732503" y="808247"/>
            <a:ext cx="4387692" cy="2108974"/>
          </a:xfrm>
          <a:prstGeom prst="straightConnector1">
            <a:avLst/>
          </a:prstGeom>
          <a:ln w="57150">
            <a:solidFill>
              <a:srgbClr val="00808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Dikdörtgen 8"/>
          <p:cNvSpPr/>
          <p:nvPr>
            <p:custDataLst>
              <p:tags r:id="rId2"/>
            </p:custDataLst>
          </p:nvPr>
        </p:nvSpPr>
        <p:spPr>
          <a:xfrm rot="3936893">
            <a:off x="472610" y="2967206"/>
            <a:ext cx="1728192" cy="673969"/>
          </a:xfrm>
          <a:prstGeom prst="rect">
            <a:avLst/>
          </a:prstGeom>
          <a:gradFill rotWithShape="1">
            <a:gsLst>
              <a:gs pos="0">
                <a:schemeClr val="accent2">
                  <a:lumMod val="110000"/>
                  <a:satMod val="105000"/>
                  <a:tint val="67000"/>
                </a:schemeClr>
              </a:gs>
              <a:gs pos="50000">
                <a:schemeClr val="accent2">
                  <a:lumMod val="105000"/>
                  <a:satMod val="103000"/>
                  <a:tint val="73000"/>
                </a:schemeClr>
              </a:gs>
              <a:gs pos="100000">
                <a:schemeClr val="accent2">
                  <a:lumMod val="105000"/>
                  <a:satMod val="109000"/>
                  <a:tint val="81000"/>
                </a:schemeClr>
              </a:gs>
            </a:gsLst>
            <a:lin ang="5400000" scaled="0"/>
          </a:gra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1" name="Düz Ok Bağlayıcısı 20"/>
          <p:cNvCxnSpPr/>
          <p:nvPr/>
        </p:nvCxnSpPr>
        <p:spPr>
          <a:xfrm>
            <a:off x="6115321" y="773138"/>
            <a:ext cx="1853022" cy="3962249"/>
          </a:xfrm>
          <a:prstGeom prst="straightConnector1">
            <a:avLst/>
          </a:prstGeom>
          <a:ln w="57150">
            <a:solidFill>
              <a:srgbClr val="00808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>
            <p:custDataLst>
              <p:tags r:id="rId3"/>
            </p:custDataLst>
          </p:nvPr>
        </p:nvSpPr>
        <p:spPr>
          <a:xfrm rot="20621569">
            <a:off x="6555531" y="3243791"/>
            <a:ext cx="1814958" cy="938186"/>
          </a:xfrm>
          <a:prstGeom prst="rect">
            <a:avLst/>
          </a:prstGeom>
          <a:solidFill>
            <a:srgbClr val="008080"/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Dikdörtgen 28"/>
          <p:cNvSpPr/>
          <p:nvPr>
            <p:custDataLst>
              <p:tags r:id="rId4"/>
            </p:custDataLst>
          </p:nvPr>
        </p:nvSpPr>
        <p:spPr>
          <a:xfrm rot="20583296">
            <a:off x="7099981" y="4802556"/>
            <a:ext cx="2287596" cy="928929"/>
          </a:xfrm>
          <a:prstGeom prst="rect">
            <a:avLst/>
          </a:prstGeom>
          <a:solidFill>
            <a:srgbClr val="008080"/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İncil</a:t>
            </a:r>
            <a:endParaRPr kumimoji="0" lang="tr-TR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0" name="Düz Ok Bağlayıcısı 29"/>
          <p:cNvCxnSpPr/>
          <p:nvPr/>
        </p:nvCxnSpPr>
        <p:spPr>
          <a:xfrm>
            <a:off x="6611233" y="887813"/>
            <a:ext cx="3714469" cy="1994306"/>
          </a:xfrm>
          <a:prstGeom prst="straightConnector1">
            <a:avLst/>
          </a:prstGeom>
          <a:ln w="57150">
            <a:solidFill>
              <a:srgbClr val="00808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4" name="Oval 33"/>
          <p:cNvSpPr/>
          <p:nvPr>
            <p:custDataLst>
              <p:tags r:id="rId5"/>
            </p:custDataLst>
          </p:nvPr>
        </p:nvSpPr>
        <p:spPr>
          <a:xfrm rot="18311005">
            <a:off x="7844984" y="1474367"/>
            <a:ext cx="2382871" cy="1233987"/>
          </a:xfrm>
          <a:prstGeom prst="ellipse">
            <a:avLst/>
          </a:prstGeom>
          <a:gradFill rotWithShape="1">
            <a:gsLst>
              <a:gs pos="0">
                <a:schemeClr val="accent4">
                  <a:lumMod val="110000"/>
                  <a:satMod val="105000"/>
                  <a:tint val="67000"/>
                </a:schemeClr>
              </a:gs>
              <a:gs pos="50000">
                <a:schemeClr val="accent4">
                  <a:lumMod val="105000"/>
                  <a:satMod val="103000"/>
                  <a:tint val="73000"/>
                </a:schemeClr>
              </a:gs>
              <a:gs pos="100000">
                <a:schemeClr val="accent4">
                  <a:lumMod val="105000"/>
                  <a:satMod val="109000"/>
                  <a:tint val="81000"/>
                </a:schemeClr>
              </a:gs>
            </a:gsLst>
            <a:lin ang="5400000" scaled="0"/>
          </a:gra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Kur’an-ı Kerim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4416855" y="1"/>
            <a:ext cx="3358290" cy="1036711"/>
          </a:xfrm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tr-TR" sz="4000" dirty="0"/>
              <a:t> PEYGAMBER</a:t>
            </a:r>
          </a:p>
        </p:txBody>
      </p:sp>
      <p:sp>
        <p:nvSpPr>
          <p:cNvPr id="46" name="Oval 45"/>
          <p:cNvSpPr/>
          <p:nvPr>
            <p:custDataLst>
              <p:tags r:id="rId7"/>
            </p:custDataLst>
          </p:nvPr>
        </p:nvSpPr>
        <p:spPr>
          <a:xfrm rot="3738645">
            <a:off x="1848698" y="1537214"/>
            <a:ext cx="2005932" cy="1448110"/>
          </a:xfrm>
          <a:prstGeom prst="ellipse">
            <a:avLst/>
          </a:prstGeom>
          <a:gradFill rotWithShape="1">
            <a:gsLst>
              <a:gs pos="0">
                <a:schemeClr val="accent2">
                  <a:lumMod val="110000"/>
                  <a:satMod val="105000"/>
                  <a:tint val="67000"/>
                </a:schemeClr>
              </a:gs>
              <a:gs pos="50000">
                <a:schemeClr val="accent2">
                  <a:lumMod val="105000"/>
                  <a:satMod val="103000"/>
                  <a:tint val="73000"/>
                </a:schemeClr>
              </a:gs>
              <a:gs pos="100000">
                <a:schemeClr val="accent2">
                  <a:lumMod val="105000"/>
                  <a:satMod val="109000"/>
                  <a:tint val="81000"/>
                </a:schemeClr>
              </a:gs>
            </a:gsLst>
            <a:lin ang="5400000" scaled="0"/>
          </a:gra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200" dirty="0" smtClean="0">
                <a:solidFill>
                  <a:prstClr val="black"/>
                </a:solidFill>
                <a:latin typeface="Calibri" panose="020F0502020204030204"/>
              </a:rPr>
              <a:t>Tevrat 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Dikdörtgen 46"/>
          <p:cNvSpPr/>
          <p:nvPr>
            <p:custDataLst>
              <p:tags r:id="rId8"/>
            </p:custDataLst>
          </p:nvPr>
        </p:nvSpPr>
        <p:spPr>
          <a:xfrm rot="18380814">
            <a:off x="9735159" y="2747536"/>
            <a:ext cx="2065515" cy="794147"/>
          </a:xfrm>
          <a:prstGeom prst="rect">
            <a:avLst/>
          </a:prstGeom>
          <a:gradFill rotWithShape="1">
            <a:gsLst>
              <a:gs pos="0">
                <a:schemeClr val="accent4">
                  <a:lumMod val="110000"/>
                  <a:satMod val="105000"/>
                  <a:tint val="67000"/>
                </a:schemeClr>
              </a:gs>
              <a:gs pos="50000">
                <a:schemeClr val="accent4">
                  <a:lumMod val="105000"/>
                  <a:satMod val="103000"/>
                  <a:tint val="73000"/>
                </a:schemeClr>
              </a:gs>
              <a:gs pos="100000">
                <a:schemeClr val="accent4">
                  <a:lumMod val="105000"/>
                  <a:satMod val="109000"/>
                  <a:tint val="81000"/>
                </a:schemeClr>
              </a:gs>
            </a:gsLst>
            <a:lin ang="5400000" scaled="0"/>
          </a:gra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Oval 18"/>
          <p:cNvSpPr/>
          <p:nvPr>
            <p:custDataLst>
              <p:tags r:id="rId9"/>
            </p:custDataLst>
          </p:nvPr>
        </p:nvSpPr>
        <p:spPr>
          <a:xfrm rot="1817359">
            <a:off x="3760807" y="2638947"/>
            <a:ext cx="2309492" cy="1259667"/>
          </a:xfrm>
          <a:prstGeom prst="ellipse">
            <a:avLst/>
          </a:prstGeom>
          <a:gradFill rotWithShape="1">
            <a:gsLst>
              <a:gs pos="0">
                <a:schemeClr val="accent1">
                  <a:lumMod val="110000"/>
                  <a:satMod val="105000"/>
                  <a:tint val="67000"/>
                </a:schemeClr>
              </a:gs>
              <a:gs pos="50000">
                <a:schemeClr val="accent1">
                  <a:lumMod val="105000"/>
                  <a:satMod val="103000"/>
                  <a:tint val="73000"/>
                </a:schemeClr>
              </a:gs>
              <a:gs pos="100000">
                <a:schemeClr val="accent1">
                  <a:lumMod val="105000"/>
                  <a:satMod val="109000"/>
                  <a:tint val="81000"/>
                </a:schemeClr>
              </a:gs>
            </a:gsLst>
            <a:lin ang="5400000" scaled="0"/>
          </a:gra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Zebur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Dikdörtgen 21"/>
          <p:cNvSpPr/>
          <p:nvPr>
            <p:custDataLst>
              <p:tags r:id="rId10"/>
            </p:custDataLst>
          </p:nvPr>
        </p:nvSpPr>
        <p:spPr>
          <a:xfrm rot="1781144">
            <a:off x="2775664" y="4561113"/>
            <a:ext cx="2333232" cy="691761"/>
          </a:xfrm>
          <a:prstGeom prst="rect">
            <a:avLst/>
          </a:prstGeom>
          <a:gradFill rotWithShape="1">
            <a:gsLst>
              <a:gs pos="0">
                <a:schemeClr val="accent1">
                  <a:lumMod val="110000"/>
                  <a:satMod val="105000"/>
                  <a:tint val="67000"/>
                </a:schemeClr>
              </a:gs>
              <a:gs pos="50000">
                <a:schemeClr val="accent1">
                  <a:lumMod val="105000"/>
                  <a:satMod val="103000"/>
                  <a:tint val="73000"/>
                </a:schemeClr>
              </a:gs>
              <a:gs pos="100000">
                <a:schemeClr val="accent1">
                  <a:lumMod val="105000"/>
                  <a:satMod val="109000"/>
                  <a:tint val="81000"/>
                </a:schemeClr>
              </a:gs>
            </a:gsLst>
            <a:lin ang="5400000" scaled="0"/>
          </a:gra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Dikdörtgen 12"/>
          <p:cNvSpPr/>
          <p:nvPr>
            <p:custDataLst>
              <p:tags r:id="rId11"/>
            </p:custDataLst>
          </p:nvPr>
        </p:nvSpPr>
        <p:spPr>
          <a:xfrm>
            <a:off x="8611349" y="34963"/>
            <a:ext cx="3470514" cy="909223"/>
          </a:xfrm>
          <a:prstGeom prst="rect">
            <a:avLst/>
          </a:prstGeom>
          <a:gradFill rotWithShape="1">
            <a:gsLst>
              <a:gs pos="0">
                <a:schemeClr val="accent6">
                  <a:lumMod val="110000"/>
                  <a:satMod val="105000"/>
                  <a:tint val="67000"/>
                </a:schemeClr>
              </a:gs>
              <a:gs pos="50000">
                <a:schemeClr val="accent6">
                  <a:lumMod val="105000"/>
                  <a:satMod val="103000"/>
                  <a:tint val="73000"/>
                </a:schemeClr>
              </a:gs>
              <a:gs pos="100000">
                <a:schemeClr val="accent6">
                  <a:lumMod val="105000"/>
                  <a:satMod val="109000"/>
                  <a:tint val="81000"/>
                </a:schemeClr>
              </a:gs>
            </a:gsLst>
            <a:lin ang="5400000" scaled="0"/>
          </a:gra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Boş kutuları uygun bir şekilde dolduralım</a:t>
            </a:r>
            <a:endParaRPr kumimoji="0" lang="tr-TR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ctangle 6">
            <a:extLst>
              <a:ext uri="{FF2B5EF4-FFF2-40B4-BE49-F238E27FC236}">
                <a16:creationId xmlns:a16="http://schemas.microsoft.com/office/drawing/2014/main" id="{9007CF10-9BCC-4C67-A2C9-6EDAD53EEC34}"/>
              </a:ext>
            </a:extLst>
          </p:cNvPr>
          <p:cNvSpPr/>
          <p:nvPr/>
        </p:nvSpPr>
        <p:spPr>
          <a:xfrm>
            <a:off x="0" y="6386798"/>
            <a:ext cx="12192000" cy="471202"/>
          </a:xfrm>
          <a:prstGeom prst="rect">
            <a:avLst/>
          </a:prstGeom>
          <a:gradFill flip="none" rotWithShape="1">
            <a:gsLst>
              <a:gs pos="16830">
                <a:srgbClr val="B3B3B3">
                  <a:alpha val="70000"/>
                </a:srgbClr>
              </a:gs>
              <a:gs pos="0">
                <a:srgbClr val="C0C0C0"/>
              </a:gs>
              <a:gs pos="100000">
                <a:srgbClr val="777777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Komut Düğmesi: Geri veya Önceki 22">
            <a:hlinkClick r:id="" action="ppaction://hlinkshowjump?jump=previousslide" highlightClick="1"/>
          </p:cNvPr>
          <p:cNvSpPr/>
          <p:nvPr/>
        </p:nvSpPr>
        <p:spPr>
          <a:xfrm>
            <a:off x="10647147" y="6410188"/>
            <a:ext cx="395785" cy="445261"/>
          </a:xfrm>
          <a:prstGeom prst="actionButtonBackPrevious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Komut Düğmesi: İleri veya Sonraki 23">
            <a:hlinkClick r:id="" action="ppaction://hlinkshowjump?jump=nextslide" highlightClick="1"/>
          </p:cNvPr>
          <p:cNvSpPr/>
          <p:nvPr/>
        </p:nvSpPr>
        <p:spPr>
          <a:xfrm>
            <a:off x="11729117" y="6410188"/>
            <a:ext cx="412785" cy="445261"/>
          </a:xfrm>
          <a:prstGeom prst="actionButtonForwardNex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Komut Düğmesi: Giriş 24">
            <a:hlinkClick r:id="" action="ppaction://hlinkshowjump?jump=firstslide" highlightClick="1"/>
          </p:cNvPr>
          <p:cNvSpPr/>
          <p:nvPr/>
        </p:nvSpPr>
        <p:spPr>
          <a:xfrm>
            <a:off x="11122925" y="6410188"/>
            <a:ext cx="526199" cy="445261"/>
          </a:xfrm>
          <a:prstGeom prst="actionButtonHome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Yuvarlatılmış Dikdörtgen 25"/>
          <p:cNvSpPr/>
          <p:nvPr/>
        </p:nvSpPr>
        <p:spPr>
          <a:xfrm>
            <a:off x="109206" y="5181569"/>
            <a:ext cx="3491568" cy="624374"/>
          </a:xfrm>
          <a:prstGeom prst="round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Eşleştirme </a:t>
            </a:r>
            <a:endParaRPr lang="tr-TR" sz="4000" dirty="0"/>
          </a:p>
        </p:txBody>
      </p:sp>
      <p:sp>
        <p:nvSpPr>
          <p:cNvPr id="27" name="Dikdörtgen 26"/>
          <p:cNvSpPr/>
          <p:nvPr/>
        </p:nvSpPr>
        <p:spPr>
          <a:xfrm>
            <a:off x="2735744" y="5181569"/>
            <a:ext cx="1331759" cy="1205229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06351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"/>
                            </p:stCondLst>
                            <p:childTnLst>
                              <p:par>
                                <p:cTn id="6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0" grpId="0" animBg="1"/>
      <p:bldP spid="29" grpId="0" animBg="1"/>
      <p:bldP spid="34" grpId="0" animBg="1"/>
      <p:bldP spid="3" grpId="0" uiExpand="1" build="p" animBg="1"/>
      <p:bldP spid="46" grpId="0" animBg="1"/>
      <p:bldP spid="47" grpId="0" animBg="1"/>
      <p:bldP spid="19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tx2">
                <a:lumMod val="40000"/>
                <a:lumOff val="60000"/>
              </a:schemeClr>
            </a:gs>
            <a:gs pos="0">
              <a:schemeClr val="bg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/>
          <p:cNvSpPr>
            <a:spLocks noGrp="1"/>
          </p:cNvSpPr>
          <p:nvPr>
            <p:ph idx="1"/>
          </p:nvPr>
        </p:nvSpPr>
        <p:spPr>
          <a:xfrm>
            <a:off x="54629" y="2324489"/>
            <a:ext cx="2231536" cy="883167"/>
          </a:xfr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tr-TR" sz="3200" dirty="0" smtClean="0"/>
              <a:t>Kur’an-ı Kerim </a:t>
            </a:r>
            <a:endParaRPr lang="tr-TR" sz="3200" dirty="0"/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54627" y="1442853"/>
            <a:ext cx="2299507" cy="6637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tr-TR" sz="4800" dirty="0" smtClean="0"/>
              <a:t>İncil </a:t>
            </a:r>
            <a:endParaRPr lang="tr-TR" sz="4800" dirty="0"/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>
          <a:xfrm>
            <a:off x="98170" y="3316758"/>
            <a:ext cx="2187994" cy="68204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u="none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tr-TR" sz="4400" dirty="0" smtClean="0"/>
              <a:t>Zebur </a:t>
            </a:r>
            <a:endParaRPr lang="tr-TR" sz="4400" dirty="0"/>
          </a:p>
        </p:txBody>
      </p:sp>
      <p:sp>
        <p:nvSpPr>
          <p:cNvPr id="7" name="İçerik Yer Tutucusu 2"/>
          <p:cNvSpPr txBox="1">
            <a:spLocks/>
          </p:cNvSpPr>
          <p:nvPr/>
        </p:nvSpPr>
        <p:spPr>
          <a:xfrm>
            <a:off x="83656" y="4216721"/>
            <a:ext cx="2202508" cy="68204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tr-TR" sz="3600" dirty="0" smtClean="0"/>
              <a:t>50 sahife </a:t>
            </a:r>
            <a:endParaRPr lang="tr-TR" sz="3600" dirty="0"/>
          </a:p>
        </p:txBody>
      </p:sp>
      <p:sp>
        <p:nvSpPr>
          <p:cNvPr id="9" name="İçerik Yer Tutucusu 2"/>
          <p:cNvSpPr txBox="1">
            <a:spLocks/>
          </p:cNvSpPr>
          <p:nvPr/>
        </p:nvSpPr>
        <p:spPr>
          <a:xfrm>
            <a:off x="98170" y="5162762"/>
            <a:ext cx="2187994" cy="81438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u="none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r-TR" sz="4800" dirty="0" smtClean="0"/>
              <a:t>Tevra</a:t>
            </a:r>
            <a:r>
              <a:rPr lang="tr-TR" sz="4800" dirty="0"/>
              <a:t>t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6595838" y="1470754"/>
            <a:ext cx="5560300" cy="85297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99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4000" dirty="0" smtClean="0"/>
              <a:t>Hz. Musa (</a:t>
            </a:r>
            <a:r>
              <a:rPr lang="tr-TR" sz="4000" dirty="0" err="1" smtClean="0"/>
              <a:t>aleyhis</a:t>
            </a:r>
            <a:r>
              <a:rPr lang="tr-TR" sz="4000" dirty="0" smtClean="0"/>
              <a:t> selam)</a:t>
            </a:r>
            <a:endParaRPr lang="tr-TR" sz="4000" dirty="0"/>
          </a:p>
        </p:txBody>
      </p:sp>
      <p:cxnSp>
        <p:nvCxnSpPr>
          <p:cNvPr id="13" name="Düz Ok Bağlayıcısı 12"/>
          <p:cNvCxnSpPr/>
          <p:nvPr/>
        </p:nvCxnSpPr>
        <p:spPr>
          <a:xfrm flipH="1">
            <a:off x="2303455" y="0"/>
            <a:ext cx="50680" cy="708297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2" name="Dikdörtgen 21"/>
          <p:cNvSpPr/>
          <p:nvPr/>
        </p:nvSpPr>
        <p:spPr>
          <a:xfrm>
            <a:off x="6634337" y="2647396"/>
            <a:ext cx="5521801" cy="72740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99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3600" dirty="0" smtClean="0"/>
              <a:t>Hz. Davut (</a:t>
            </a:r>
            <a:r>
              <a:rPr lang="tr-TR" sz="3600" dirty="0" err="1" smtClean="0"/>
              <a:t>aleyhis</a:t>
            </a:r>
            <a:r>
              <a:rPr lang="tr-TR" sz="3600" dirty="0" smtClean="0"/>
              <a:t> selam)</a:t>
            </a:r>
            <a:endParaRPr lang="tr-TR" sz="3600" dirty="0"/>
          </a:p>
        </p:txBody>
      </p:sp>
      <p:sp>
        <p:nvSpPr>
          <p:cNvPr id="23" name="Dikdörtgen 22"/>
          <p:cNvSpPr/>
          <p:nvPr/>
        </p:nvSpPr>
        <p:spPr>
          <a:xfrm>
            <a:off x="6595838" y="3690404"/>
            <a:ext cx="5560300" cy="80559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99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tr-TR" sz="4400" dirty="0" smtClean="0"/>
              <a:t>Hz. İsa (</a:t>
            </a:r>
            <a:r>
              <a:rPr lang="tr-TR" sz="4400" dirty="0" err="1" smtClean="0"/>
              <a:t>aleyis</a:t>
            </a:r>
            <a:r>
              <a:rPr lang="tr-TR" sz="4400" dirty="0" smtClean="0"/>
              <a:t> selam)</a:t>
            </a:r>
            <a:endParaRPr lang="tr-TR" sz="4400" dirty="0"/>
          </a:p>
        </p:txBody>
      </p:sp>
      <p:sp>
        <p:nvSpPr>
          <p:cNvPr id="24" name="Dikdörtgen 23"/>
          <p:cNvSpPr/>
          <p:nvPr/>
        </p:nvSpPr>
        <p:spPr>
          <a:xfrm>
            <a:off x="6591667" y="4811597"/>
            <a:ext cx="5557663" cy="66861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99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3200" dirty="0" smtClean="0"/>
              <a:t>Hz. Muhammed (</a:t>
            </a:r>
            <a:r>
              <a:rPr lang="tr-TR" sz="3200" dirty="0" err="1" smtClean="0"/>
              <a:t>aleyhis</a:t>
            </a:r>
            <a:r>
              <a:rPr lang="tr-TR" sz="3200" dirty="0" smtClean="0"/>
              <a:t> selam)</a:t>
            </a:r>
            <a:endParaRPr lang="tr-TR" sz="3200" dirty="0"/>
          </a:p>
        </p:txBody>
      </p:sp>
      <p:sp>
        <p:nvSpPr>
          <p:cNvPr id="25" name="Dikdörtgen 24"/>
          <p:cNvSpPr/>
          <p:nvPr/>
        </p:nvSpPr>
        <p:spPr>
          <a:xfrm>
            <a:off x="6591666" y="5795811"/>
            <a:ext cx="5557663" cy="69341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99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3200" dirty="0" smtClean="0"/>
              <a:t>Hz. </a:t>
            </a:r>
            <a:r>
              <a:rPr lang="tr-TR" sz="3200" dirty="0" err="1" smtClean="0"/>
              <a:t>Şit</a:t>
            </a:r>
            <a:r>
              <a:rPr lang="tr-TR" sz="3200" dirty="0" smtClean="0"/>
              <a:t> (</a:t>
            </a:r>
            <a:r>
              <a:rPr lang="tr-TR" sz="3200" dirty="0" err="1" smtClean="0"/>
              <a:t>aleyhis</a:t>
            </a:r>
            <a:r>
              <a:rPr lang="tr-TR" sz="3200" dirty="0" smtClean="0"/>
              <a:t> selam)</a:t>
            </a:r>
            <a:endParaRPr lang="tr-TR" sz="3200" dirty="0"/>
          </a:p>
        </p:txBody>
      </p:sp>
      <p:sp>
        <p:nvSpPr>
          <p:cNvPr id="27" name="İçerik Yer Tutucusu 2"/>
          <p:cNvSpPr txBox="1">
            <a:spLocks/>
          </p:cNvSpPr>
          <p:nvPr/>
        </p:nvSpPr>
        <p:spPr>
          <a:xfrm>
            <a:off x="4117142" y="1472542"/>
            <a:ext cx="2478695" cy="84783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u="none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r-TR" sz="5400" dirty="0" smtClean="0"/>
              <a:t>Tevrat </a:t>
            </a:r>
            <a:endParaRPr lang="tr-TR" sz="5400" dirty="0"/>
          </a:p>
        </p:txBody>
      </p:sp>
      <p:sp>
        <p:nvSpPr>
          <p:cNvPr id="28" name="İçerik Yer Tutucusu 2"/>
          <p:cNvSpPr txBox="1">
            <a:spLocks/>
          </p:cNvSpPr>
          <p:nvPr/>
        </p:nvSpPr>
        <p:spPr>
          <a:xfrm>
            <a:off x="4117144" y="4811596"/>
            <a:ext cx="2474523" cy="66861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u="none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tr-TR" sz="3000" dirty="0" smtClean="0"/>
              <a:t>Kur’an-ı Kerim </a:t>
            </a:r>
            <a:endParaRPr lang="tr-TR" sz="3000" dirty="0"/>
          </a:p>
        </p:txBody>
      </p:sp>
      <p:sp>
        <p:nvSpPr>
          <p:cNvPr id="29" name="İçerik Yer Tutucusu 2"/>
          <p:cNvSpPr txBox="1">
            <a:spLocks/>
          </p:cNvSpPr>
          <p:nvPr/>
        </p:nvSpPr>
        <p:spPr>
          <a:xfrm>
            <a:off x="4117143" y="3690402"/>
            <a:ext cx="2474523" cy="80559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tr-TR" sz="5400" dirty="0" smtClean="0"/>
              <a:t>İncil </a:t>
            </a:r>
            <a:endParaRPr lang="tr-TR" sz="5400" dirty="0"/>
          </a:p>
        </p:txBody>
      </p:sp>
      <p:sp>
        <p:nvSpPr>
          <p:cNvPr id="30" name="İçerik Yer Tutucusu 2"/>
          <p:cNvSpPr txBox="1">
            <a:spLocks/>
          </p:cNvSpPr>
          <p:nvPr/>
        </p:nvSpPr>
        <p:spPr>
          <a:xfrm>
            <a:off x="4117143" y="2663888"/>
            <a:ext cx="2524606" cy="71091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u="none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tr-TR" sz="4400" dirty="0" smtClean="0"/>
              <a:t>Zebur</a:t>
            </a:r>
            <a:endParaRPr lang="tr-TR" sz="4400" dirty="0"/>
          </a:p>
        </p:txBody>
      </p:sp>
      <p:sp>
        <p:nvSpPr>
          <p:cNvPr id="31" name="İçerik Yer Tutucusu 2"/>
          <p:cNvSpPr txBox="1">
            <a:spLocks/>
          </p:cNvSpPr>
          <p:nvPr/>
        </p:nvSpPr>
        <p:spPr>
          <a:xfrm>
            <a:off x="4117143" y="5795811"/>
            <a:ext cx="2474523" cy="69341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tr-TR" sz="3600" dirty="0" smtClean="0"/>
              <a:t>50 sahife</a:t>
            </a:r>
            <a:endParaRPr lang="tr-TR" sz="3600" dirty="0"/>
          </a:p>
        </p:txBody>
      </p:sp>
      <p:sp>
        <p:nvSpPr>
          <p:cNvPr id="32" name="Dikdörtgen 31"/>
          <p:cNvSpPr/>
          <p:nvPr/>
        </p:nvSpPr>
        <p:spPr>
          <a:xfrm>
            <a:off x="2451076" y="121489"/>
            <a:ext cx="9454980" cy="892897"/>
          </a:xfrm>
          <a:prstGeom prst="rect">
            <a:avLst/>
          </a:prstGeom>
          <a:solidFill>
            <a:srgbClr val="009999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solidFill>
                  <a:schemeClr val="bg1"/>
                </a:solidFill>
              </a:rPr>
              <a:t>İlahi kitapları gönderildiği peygamberlerle eşleştirelim </a:t>
            </a:r>
            <a:endParaRPr lang="tr-TR" sz="3200" dirty="0">
              <a:solidFill>
                <a:schemeClr val="bg1"/>
              </a:solidFill>
            </a:endParaRPr>
          </a:p>
        </p:txBody>
      </p:sp>
      <p:sp>
        <p:nvSpPr>
          <p:cNvPr id="19" name="İçerik Yer Tutucusu 2"/>
          <p:cNvSpPr txBox="1">
            <a:spLocks/>
          </p:cNvSpPr>
          <p:nvPr/>
        </p:nvSpPr>
        <p:spPr>
          <a:xfrm>
            <a:off x="4103578" y="1472568"/>
            <a:ext cx="2478695" cy="847835"/>
          </a:xfrm>
          <a:prstGeom prst="rect">
            <a:avLst/>
          </a:prstGeom>
          <a:noFill/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u="none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r-TR" sz="5400" dirty="0" smtClean="0"/>
              <a:t> </a:t>
            </a:r>
            <a:endParaRPr lang="tr-TR" sz="5400" dirty="0"/>
          </a:p>
        </p:txBody>
      </p:sp>
      <p:sp>
        <p:nvSpPr>
          <p:cNvPr id="20" name="İçerik Yer Tutucusu 2"/>
          <p:cNvSpPr txBox="1">
            <a:spLocks/>
          </p:cNvSpPr>
          <p:nvPr/>
        </p:nvSpPr>
        <p:spPr>
          <a:xfrm>
            <a:off x="4117142" y="2644049"/>
            <a:ext cx="2524607" cy="738828"/>
          </a:xfrm>
          <a:prstGeom prst="rect">
            <a:avLst/>
          </a:prstGeom>
          <a:noFill/>
          <a:ln w="3810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u="none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r-TR" sz="5400" dirty="0" smtClean="0"/>
              <a:t> </a:t>
            </a:r>
            <a:endParaRPr lang="tr-TR" sz="5400" dirty="0"/>
          </a:p>
        </p:txBody>
      </p:sp>
      <p:sp>
        <p:nvSpPr>
          <p:cNvPr id="21" name="İçerik Yer Tutucusu 2"/>
          <p:cNvSpPr txBox="1">
            <a:spLocks/>
          </p:cNvSpPr>
          <p:nvPr/>
        </p:nvSpPr>
        <p:spPr>
          <a:xfrm>
            <a:off x="4112972" y="3690399"/>
            <a:ext cx="2485476" cy="805598"/>
          </a:xfrm>
          <a:prstGeom prst="rect">
            <a:avLst/>
          </a:prstGeom>
          <a:noFill/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u="none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r-TR" sz="5400" dirty="0" smtClean="0"/>
              <a:t> </a:t>
            </a:r>
            <a:endParaRPr lang="tr-TR" sz="5400" dirty="0"/>
          </a:p>
        </p:txBody>
      </p:sp>
      <p:sp>
        <p:nvSpPr>
          <p:cNvPr id="26" name="İçerik Yer Tutucusu 2"/>
          <p:cNvSpPr txBox="1">
            <a:spLocks/>
          </p:cNvSpPr>
          <p:nvPr/>
        </p:nvSpPr>
        <p:spPr>
          <a:xfrm>
            <a:off x="4103578" y="4811592"/>
            <a:ext cx="2488088" cy="668621"/>
          </a:xfrm>
          <a:prstGeom prst="rect">
            <a:avLst/>
          </a:prstGeom>
          <a:noFill/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u="none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r-TR" sz="5400" dirty="0" smtClean="0"/>
              <a:t> </a:t>
            </a:r>
            <a:endParaRPr lang="tr-TR" sz="5400" dirty="0"/>
          </a:p>
        </p:txBody>
      </p:sp>
      <p:sp>
        <p:nvSpPr>
          <p:cNvPr id="33" name="İçerik Yer Tutucusu 2"/>
          <p:cNvSpPr txBox="1">
            <a:spLocks/>
          </p:cNvSpPr>
          <p:nvPr/>
        </p:nvSpPr>
        <p:spPr>
          <a:xfrm>
            <a:off x="4110360" y="5795808"/>
            <a:ext cx="2488088" cy="693420"/>
          </a:xfrm>
          <a:prstGeom prst="rect">
            <a:avLst/>
          </a:prstGeom>
          <a:noFill/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u="none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r-TR" sz="5400" dirty="0" smtClean="0"/>
              <a:t> </a:t>
            </a:r>
            <a:endParaRPr lang="tr-TR" sz="5400" dirty="0"/>
          </a:p>
        </p:txBody>
      </p:sp>
    </p:spTree>
    <p:extLst>
      <p:ext uri="{BB962C8B-B14F-4D97-AF65-F5344CB8AC3E}">
        <p14:creationId xmlns:p14="http://schemas.microsoft.com/office/powerpoint/2010/main" val="2596249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7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F272CB9A-11DA-403F-8A2C-8ACABB9E55E3}"/>
              </a:ext>
            </a:extLst>
          </p:cNvPr>
          <p:cNvCxnSpPr/>
          <p:nvPr/>
        </p:nvCxnSpPr>
        <p:spPr>
          <a:xfrm>
            <a:off x="6175088" y="3995319"/>
            <a:ext cx="2252870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67E87360-F24A-47BA-928F-2F0179FA8620}"/>
              </a:ext>
            </a:extLst>
          </p:cNvPr>
          <p:cNvCxnSpPr/>
          <p:nvPr/>
        </p:nvCxnSpPr>
        <p:spPr>
          <a:xfrm>
            <a:off x="8413015" y="3995319"/>
            <a:ext cx="2252870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08346D99-21A2-4F27-AB30-6BF25A60C3AC}"/>
              </a:ext>
            </a:extLst>
          </p:cNvPr>
          <p:cNvCxnSpPr>
            <a:cxnSpLocks/>
          </p:cNvCxnSpPr>
          <p:nvPr/>
        </p:nvCxnSpPr>
        <p:spPr>
          <a:xfrm>
            <a:off x="10665885" y="3995319"/>
            <a:ext cx="1538514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92DD698-41EA-44B3-A338-53428D7D5050}"/>
              </a:ext>
            </a:extLst>
          </p:cNvPr>
          <p:cNvCxnSpPr/>
          <p:nvPr/>
        </p:nvCxnSpPr>
        <p:spPr>
          <a:xfrm>
            <a:off x="3911339" y="3995319"/>
            <a:ext cx="2252870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141C71E-E08E-4C35-AF33-12A46FFB4E28}"/>
              </a:ext>
            </a:extLst>
          </p:cNvPr>
          <p:cNvCxnSpPr/>
          <p:nvPr/>
        </p:nvCxnSpPr>
        <p:spPr>
          <a:xfrm>
            <a:off x="1657906" y="3995319"/>
            <a:ext cx="2252870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c 10">
            <a:extLst>
              <a:ext uri="{FF2B5EF4-FFF2-40B4-BE49-F238E27FC236}">
                <a16:creationId xmlns:a16="http://schemas.microsoft.com/office/drawing/2014/main" id="{AF54DAFC-72BF-4C18-B451-30110FC8EBCC}"/>
              </a:ext>
            </a:extLst>
          </p:cNvPr>
          <p:cNvSpPr/>
          <p:nvPr/>
        </p:nvSpPr>
        <p:spPr>
          <a:xfrm>
            <a:off x="1150597" y="3535738"/>
            <a:ext cx="919162" cy="919162"/>
          </a:xfrm>
          <a:prstGeom prst="arc">
            <a:avLst>
              <a:gd name="adj1" fmla="val 5420354"/>
              <a:gd name="adj2" fmla="val 10853341"/>
            </a:avLst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AB54977-33F8-4105-824C-3D0C493D5B00}"/>
              </a:ext>
            </a:extLst>
          </p:cNvPr>
          <p:cNvCxnSpPr>
            <a:cxnSpLocks/>
          </p:cNvCxnSpPr>
          <p:nvPr/>
        </p:nvCxnSpPr>
        <p:spPr>
          <a:xfrm>
            <a:off x="0" y="3995319"/>
            <a:ext cx="1538514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BADB8234-7655-4312-99D5-ACC91B4B894B}"/>
              </a:ext>
            </a:extLst>
          </p:cNvPr>
          <p:cNvSpPr/>
          <p:nvPr/>
        </p:nvSpPr>
        <p:spPr>
          <a:xfrm>
            <a:off x="1514928" y="3900069"/>
            <a:ext cx="190500" cy="190500"/>
          </a:xfrm>
          <a:prstGeom prst="ellipse">
            <a:avLst/>
          </a:prstGeom>
          <a:solidFill>
            <a:srgbClr val="03A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Circle: Hollow 8">
            <a:extLst>
              <a:ext uri="{FF2B5EF4-FFF2-40B4-BE49-F238E27FC236}">
                <a16:creationId xmlns:a16="http://schemas.microsoft.com/office/drawing/2014/main" id="{868629C6-9D56-44C4-A90C-D16F2E7AA94B}"/>
              </a:ext>
            </a:extLst>
          </p:cNvPr>
          <p:cNvSpPr/>
          <p:nvPr/>
        </p:nvSpPr>
        <p:spPr>
          <a:xfrm>
            <a:off x="1395865" y="3781006"/>
            <a:ext cx="428626" cy="428626"/>
          </a:xfrm>
          <a:prstGeom prst="donut">
            <a:avLst>
              <a:gd name="adj" fmla="val 5281"/>
            </a:avLst>
          </a:prstGeom>
          <a:solidFill>
            <a:srgbClr val="03A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Circle: Hollow 9">
            <a:extLst>
              <a:ext uri="{FF2B5EF4-FFF2-40B4-BE49-F238E27FC236}">
                <a16:creationId xmlns:a16="http://schemas.microsoft.com/office/drawing/2014/main" id="{1E0E5245-3E9D-45CB-A2A2-78E37536928E}"/>
              </a:ext>
            </a:extLst>
          </p:cNvPr>
          <p:cNvSpPr/>
          <p:nvPr/>
        </p:nvSpPr>
        <p:spPr>
          <a:xfrm>
            <a:off x="1262993" y="3648134"/>
            <a:ext cx="694370" cy="694370"/>
          </a:xfrm>
          <a:prstGeom prst="donut">
            <a:avLst>
              <a:gd name="adj" fmla="val 2879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B8353AA-1A28-4FAD-AF44-130B899BAAE4}"/>
              </a:ext>
            </a:extLst>
          </p:cNvPr>
          <p:cNvCxnSpPr>
            <a:cxnSpLocks/>
          </p:cNvCxnSpPr>
          <p:nvPr/>
        </p:nvCxnSpPr>
        <p:spPr>
          <a:xfrm flipV="1">
            <a:off x="1610179" y="4342505"/>
            <a:ext cx="0" cy="1033387"/>
          </a:xfrm>
          <a:prstGeom prst="line">
            <a:avLst/>
          </a:prstGeom>
          <a:ln w="19050">
            <a:solidFill>
              <a:srgbClr val="03A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>
            <a:extLst>
              <a:ext uri="{FF2B5EF4-FFF2-40B4-BE49-F238E27FC236}">
                <a16:creationId xmlns:a16="http://schemas.microsoft.com/office/drawing/2014/main" id="{36B49B4F-63E8-4430-9059-553CBCA3AB43}"/>
              </a:ext>
            </a:extLst>
          </p:cNvPr>
          <p:cNvSpPr/>
          <p:nvPr/>
        </p:nvSpPr>
        <p:spPr>
          <a:xfrm>
            <a:off x="1548058" y="5350759"/>
            <a:ext cx="124240" cy="124240"/>
          </a:xfrm>
          <a:prstGeom prst="ellipse">
            <a:avLst/>
          </a:prstGeom>
          <a:solidFill>
            <a:srgbClr val="03A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959B938-7387-4E6C-B81C-CA1B61488588}"/>
              </a:ext>
            </a:extLst>
          </p:cNvPr>
          <p:cNvSpPr txBox="1"/>
          <p:nvPr/>
        </p:nvSpPr>
        <p:spPr>
          <a:xfrm>
            <a:off x="852485" y="2961830"/>
            <a:ext cx="15153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3A1A4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1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3A1A4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2</a:t>
            </a: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3A1A4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00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03A1A4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623F98E-5FFF-4701-A99F-87B202C66033}"/>
              </a:ext>
            </a:extLst>
          </p:cNvPr>
          <p:cNvSpPr txBox="1"/>
          <p:nvPr/>
        </p:nvSpPr>
        <p:spPr>
          <a:xfrm>
            <a:off x="493524" y="5407233"/>
            <a:ext cx="21090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/>
              <a:t>TEVRAT</a:t>
            </a:r>
          </a:p>
          <a:p>
            <a:pPr algn="ctr"/>
            <a:r>
              <a:rPr lang="tr-TR" sz="2800" dirty="0"/>
              <a:t>HZ. MUSA</a:t>
            </a:r>
          </a:p>
        </p:txBody>
      </p:sp>
      <p:sp>
        <p:nvSpPr>
          <p:cNvPr id="18" name="Arc 17">
            <a:extLst>
              <a:ext uri="{FF2B5EF4-FFF2-40B4-BE49-F238E27FC236}">
                <a16:creationId xmlns:a16="http://schemas.microsoft.com/office/drawing/2014/main" id="{B54B9C7B-4DA7-40E1-B723-68758EB971FE}"/>
              </a:ext>
            </a:extLst>
          </p:cNvPr>
          <p:cNvSpPr/>
          <p:nvPr/>
        </p:nvSpPr>
        <p:spPr>
          <a:xfrm rot="5400000">
            <a:off x="3389075" y="3535738"/>
            <a:ext cx="919162" cy="919162"/>
          </a:xfrm>
          <a:prstGeom prst="arc">
            <a:avLst>
              <a:gd name="adj1" fmla="val 5420354"/>
              <a:gd name="adj2" fmla="val 10853341"/>
            </a:avLst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037A3CB3-AA60-41C6-B92B-B84EC0A87E61}"/>
              </a:ext>
            </a:extLst>
          </p:cNvPr>
          <p:cNvSpPr/>
          <p:nvPr/>
        </p:nvSpPr>
        <p:spPr>
          <a:xfrm>
            <a:off x="3753406" y="3900069"/>
            <a:ext cx="190500" cy="190500"/>
          </a:xfrm>
          <a:prstGeom prst="ellipse">
            <a:avLst/>
          </a:prstGeom>
          <a:solidFill>
            <a:srgbClr val="EE95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Circle: Hollow 20">
            <a:extLst>
              <a:ext uri="{FF2B5EF4-FFF2-40B4-BE49-F238E27FC236}">
                <a16:creationId xmlns:a16="http://schemas.microsoft.com/office/drawing/2014/main" id="{5AB77009-91CD-4089-A339-205E1FD860BA}"/>
              </a:ext>
            </a:extLst>
          </p:cNvPr>
          <p:cNvSpPr/>
          <p:nvPr/>
        </p:nvSpPr>
        <p:spPr>
          <a:xfrm>
            <a:off x="3634343" y="3781006"/>
            <a:ext cx="428626" cy="428626"/>
          </a:xfrm>
          <a:prstGeom prst="donut">
            <a:avLst>
              <a:gd name="adj" fmla="val 5281"/>
            </a:avLst>
          </a:prstGeom>
          <a:solidFill>
            <a:srgbClr val="EE95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Circle: Hollow 21">
            <a:extLst>
              <a:ext uri="{FF2B5EF4-FFF2-40B4-BE49-F238E27FC236}">
                <a16:creationId xmlns:a16="http://schemas.microsoft.com/office/drawing/2014/main" id="{EB4F978A-6973-4038-9D44-C992F6903D28}"/>
              </a:ext>
            </a:extLst>
          </p:cNvPr>
          <p:cNvSpPr/>
          <p:nvPr/>
        </p:nvSpPr>
        <p:spPr>
          <a:xfrm>
            <a:off x="3501471" y="3648134"/>
            <a:ext cx="694370" cy="694370"/>
          </a:xfrm>
          <a:prstGeom prst="donut">
            <a:avLst>
              <a:gd name="adj" fmla="val 2879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982AF7D-7FF0-494C-891D-C601C69FAD64}"/>
              </a:ext>
            </a:extLst>
          </p:cNvPr>
          <p:cNvCxnSpPr>
            <a:cxnSpLocks/>
          </p:cNvCxnSpPr>
          <p:nvPr/>
        </p:nvCxnSpPr>
        <p:spPr>
          <a:xfrm flipV="1">
            <a:off x="3848657" y="2614747"/>
            <a:ext cx="0" cy="1033387"/>
          </a:xfrm>
          <a:prstGeom prst="line">
            <a:avLst/>
          </a:prstGeom>
          <a:ln w="19050">
            <a:solidFill>
              <a:srgbClr val="EE95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>
            <a:extLst>
              <a:ext uri="{FF2B5EF4-FFF2-40B4-BE49-F238E27FC236}">
                <a16:creationId xmlns:a16="http://schemas.microsoft.com/office/drawing/2014/main" id="{D26033AC-E99E-4309-BD9B-47A98BA0DEA7}"/>
              </a:ext>
            </a:extLst>
          </p:cNvPr>
          <p:cNvSpPr/>
          <p:nvPr/>
        </p:nvSpPr>
        <p:spPr>
          <a:xfrm>
            <a:off x="3786536" y="2568391"/>
            <a:ext cx="124240" cy="124240"/>
          </a:xfrm>
          <a:prstGeom prst="ellipse">
            <a:avLst/>
          </a:prstGeom>
          <a:solidFill>
            <a:srgbClr val="EE95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297ECE7-7E0E-48D0-9C27-6FB0E3DB79DD}"/>
              </a:ext>
            </a:extLst>
          </p:cNvPr>
          <p:cNvSpPr txBox="1"/>
          <p:nvPr/>
        </p:nvSpPr>
        <p:spPr>
          <a:xfrm>
            <a:off x="2730372" y="4360569"/>
            <a:ext cx="2189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200" noProof="0" dirty="0" smtClean="0">
                <a:solidFill>
                  <a:srgbClr val="EE9524"/>
                </a:solidFill>
                <a:latin typeface="Century Gothic" panose="020B0502020202020204" pitchFamily="34" charset="0"/>
              </a:rPr>
              <a:t>MÖ. 900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EE9524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DEA27D8-0CF3-496D-AD7D-2076231DE52C}"/>
              </a:ext>
            </a:extLst>
          </p:cNvPr>
          <p:cNvSpPr txBox="1"/>
          <p:nvPr/>
        </p:nvSpPr>
        <p:spPr>
          <a:xfrm>
            <a:off x="2310254" y="1515129"/>
            <a:ext cx="32010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ZEBUR</a:t>
            </a:r>
          </a:p>
          <a:p>
            <a:pPr algn="ctr"/>
            <a:r>
              <a:rPr lang="tr-TR" sz="2400" dirty="0"/>
              <a:t>HZ. DAVUD</a:t>
            </a:r>
          </a:p>
        </p:txBody>
      </p:sp>
      <p:sp>
        <p:nvSpPr>
          <p:cNvPr id="27" name="Arc 26">
            <a:extLst>
              <a:ext uri="{FF2B5EF4-FFF2-40B4-BE49-F238E27FC236}">
                <a16:creationId xmlns:a16="http://schemas.microsoft.com/office/drawing/2014/main" id="{A2636062-43D3-463C-B6BD-741D547DE965}"/>
              </a:ext>
            </a:extLst>
          </p:cNvPr>
          <p:cNvSpPr/>
          <p:nvPr/>
        </p:nvSpPr>
        <p:spPr>
          <a:xfrm>
            <a:off x="5642508" y="3535738"/>
            <a:ext cx="919162" cy="919162"/>
          </a:xfrm>
          <a:prstGeom prst="arc">
            <a:avLst>
              <a:gd name="adj1" fmla="val 5420354"/>
              <a:gd name="adj2" fmla="val 10853341"/>
            </a:avLst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CDCB9A2B-6699-4804-99AE-7A924FDA4340}"/>
              </a:ext>
            </a:extLst>
          </p:cNvPr>
          <p:cNvSpPr/>
          <p:nvPr/>
        </p:nvSpPr>
        <p:spPr>
          <a:xfrm>
            <a:off x="6006839" y="3900069"/>
            <a:ext cx="190500" cy="190500"/>
          </a:xfrm>
          <a:prstGeom prst="ellipse">
            <a:avLst/>
          </a:prstGeom>
          <a:solidFill>
            <a:srgbClr val="EF30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Circle: Hollow 29">
            <a:extLst>
              <a:ext uri="{FF2B5EF4-FFF2-40B4-BE49-F238E27FC236}">
                <a16:creationId xmlns:a16="http://schemas.microsoft.com/office/drawing/2014/main" id="{3A6CDF07-EF0B-4379-8FBF-3718BD896047}"/>
              </a:ext>
            </a:extLst>
          </p:cNvPr>
          <p:cNvSpPr/>
          <p:nvPr/>
        </p:nvSpPr>
        <p:spPr>
          <a:xfrm>
            <a:off x="5887776" y="3781006"/>
            <a:ext cx="428626" cy="428626"/>
          </a:xfrm>
          <a:prstGeom prst="donut">
            <a:avLst>
              <a:gd name="adj" fmla="val 5281"/>
            </a:avLst>
          </a:prstGeom>
          <a:solidFill>
            <a:srgbClr val="EF30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Circle: Hollow 30">
            <a:extLst>
              <a:ext uri="{FF2B5EF4-FFF2-40B4-BE49-F238E27FC236}">
                <a16:creationId xmlns:a16="http://schemas.microsoft.com/office/drawing/2014/main" id="{FB3E2DCF-4068-4715-BD27-13370B541EAC}"/>
              </a:ext>
            </a:extLst>
          </p:cNvPr>
          <p:cNvSpPr/>
          <p:nvPr/>
        </p:nvSpPr>
        <p:spPr>
          <a:xfrm>
            <a:off x="5754904" y="3648134"/>
            <a:ext cx="694370" cy="694370"/>
          </a:xfrm>
          <a:prstGeom prst="donut">
            <a:avLst>
              <a:gd name="adj" fmla="val 2879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EA49CDC4-E9AD-4789-BEA6-BFF07A73111B}"/>
              </a:ext>
            </a:extLst>
          </p:cNvPr>
          <p:cNvCxnSpPr>
            <a:cxnSpLocks/>
          </p:cNvCxnSpPr>
          <p:nvPr/>
        </p:nvCxnSpPr>
        <p:spPr>
          <a:xfrm flipV="1">
            <a:off x="6102090" y="4342505"/>
            <a:ext cx="0" cy="1033387"/>
          </a:xfrm>
          <a:prstGeom prst="line">
            <a:avLst/>
          </a:prstGeom>
          <a:ln w="19050">
            <a:solidFill>
              <a:srgbClr val="EF30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Oval 32">
            <a:extLst>
              <a:ext uri="{FF2B5EF4-FFF2-40B4-BE49-F238E27FC236}">
                <a16:creationId xmlns:a16="http://schemas.microsoft.com/office/drawing/2014/main" id="{DD4A8794-EADF-4527-95C6-C9D6781E9C8E}"/>
              </a:ext>
            </a:extLst>
          </p:cNvPr>
          <p:cNvSpPr/>
          <p:nvPr/>
        </p:nvSpPr>
        <p:spPr>
          <a:xfrm>
            <a:off x="6039969" y="5350759"/>
            <a:ext cx="124240" cy="124240"/>
          </a:xfrm>
          <a:prstGeom prst="ellipse">
            <a:avLst/>
          </a:prstGeom>
          <a:solidFill>
            <a:srgbClr val="EF30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BE7D141-E60D-4B00-AA4B-1F588212DCAD}"/>
              </a:ext>
            </a:extLst>
          </p:cNvPr>
          <p:cNvSpPr txBox="1"/>
          <p:nvPr/>
        </p:nvSpPr>
        <p:spPr>
          <a:xfrm>
            <a:off x="5338249" y="2940248"/>
            <a:ext cx="15153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F3078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0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EF3078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A5C5A36-EC92-462F-BB70-6A797D63B1DD}"/>
              </a:ext>
            </a:extLst>
          </p:cNvPr>
          <p:cNvSpPr txBox="1"/>
          <p:nvPr/>
        </p:nvSpPr>
        <p:spPr>
          <a:xfrm>
            <a:off x="4455819" y="5407234"/>
            <a:ext cx="32010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/>
              <a:t>İNCİL</a:t>
            </a:r>
          </a:p>
          <a:p>
            <a:pPr algn="ctr"/>
            <a:r>
              <a:rPr lang="tr-TR" sz="2800" dirty="0"/>
              <a:t>HZ. İSA </a:t>
            </a:r>
          </a:p>
        </p:txBody>
      </p:sp>
      <p:sp>
        <p:nvSpPr>
          <p:cNvPr id="45" name="Arc 44">
            <a:extLst>
              <a:ext uri="{FF2B5EF4-FFF2-40B4-BE49-F238E27FC236}">
                <a16:creationId xmlns:a16="http://schemas.microsoft.com/office/drawing/2014/main" id="{E3730103-7F8D-4792-83EE-5FFC4A5D2274}"/>
              </a:ext>
            </a:extLst>
          </p:cNvPr>
          <p:cNvSpPr/>
          <p:nvPr/>
        </p:nvSpPr>
        <p:spPr>
          <a:xfrm rot="5400000">
            <a:off x="7906257" y="3535738"/>
            <a:ext cx="919162" cy="919162"/>
          </a:xfrm>
          <a:prstGeom prst="arc">
            <a:avLst>
              <a:gd name="adj1" fmla="val 5420354"/>
              <a:gd name="adj2" fmla="val 10853341"/>
            </a:avLst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86694F26-80D5-467D-94C4-C9C860517F5F}"/>
              </a:ext>
            </a:extLst>
          </p:cNvPr>
          <p:cNvSpPr/>
          <p:nvPr/>
        </p:nvSpPr>
        <p:spPr>
          <a:xfrm>
            <a:off x="8270588" y="3900069"/>
            <a:ext cx="190500" cy="190500"/>
          </a:xfrm>
          <a:prstGeom prst="ellipse">
            <a:avLst/>
          </a:prstGeom>
          <a:solidFill>
            <a:srgbClr val="1C7C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Circle: Hollow 46">
            <a:extLst>
              <a:ext uri="{FF2B5EF4-FFF2-40B4-BE49-F238E27FC236}">
                <a16:creationId xmlns:a16="http://schemas.microsoft.com/office/drawing/2014/main" id="{B0789B4A-0620-4211-9109-6DBE9A07FE51}"/>
              </a:ext>
            </a:extLst>
          </p:cNvPr>
          <p:cNvSpPr/>
          <p:nvPr/>
        </p:nvSpPr>
        <p:spPr>
          <a:xfrm>
            <a:off x="8151525" y="3781006"/>
            <a:ext cx="428626" cy="428626"/>
          </a:xfrm>
          <a:prstGeom prst="donut">
            <a:avLst>
              <a:gd name="adj" fmla="val 5281"/>
            </a:avLst>
          </a:prstGeom>
          <a:solidFill>
            <a:srgbClr val="1C7C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Circle: Hollow 47">
            <a:extLst>
              <a:ext uri="{FF2B5EF4-FFF2-40B4-BE49-F238E27FC236}">
                <a16:creationId xmlns:a16="http://schemas.microsoft.com/office/drawing/2014/main" id="{9C63B36C-028C-4461-9179-02E81EA9B830}"/>
              </a:ext>
            </a:extLst>
          </p:cNvPr>
          <p:cNvSpPr/>
          <p:nvPr/>
        </p:nvSpPr>
        <p:spPr>
          <a:xfrm>
            <a:off x="8018653" y="3648134"/>
            <a:ext cx="694370" cy="694370"/>
          </a:xfrm>
          <a:prstGeom prst="donut">
            <a:avLst>
              <a:gd name="adj" fmla="val 2879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15E6C7CE-0DCB-4A82-B08E-519AC3270B85}"/>
              </a:ext>
            </a:extLst>
          </p:cNvPr>
          <p:cNvCxnSpPr>
            <a:cxnSpLocks/>
          </p:cNvCxnSpPr>
          <p:nvPr/>
        </p:nvCxnSpPr>
        <p:spPr>
          <a:xfrm flipV="1">
            <a:off x="8365839" y="2614747"/>
            <a:ext cx="0" cy="1033387"/>
          </a:xfrm>
          <a:prstGeom prst="line">
            <a:avLst/>
          </a:prstGeom>
          <a:ln w="19050">
            <a:solidFill>
              <a:srgbClr val="1C7C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Oval 49">
            <a:extLst>
              <a:ext uri="{FF2B5EF4-FFF2-40B4-BE49-F238E27FC236}">
                <a16:creationId xmlns:a16="http://schemas.microsoft.com/office/drawing/2014/main" id="{4CFE38F3-7830-46D8-95EE-69DB62ED465D}"/>
              </a:ext>
            </a:extLst>
          </p:cNvPr>
          <p:cNvSpPr/>
          <p:nvPr/>
        </p:nvSpPr>
        <p:spPr>
          <a:xfrm>
            <a:off x="8303718" y="2568391"/>
            <a:ext cx="124240" cy="124240"/>
          </a:xfrm>
          <a:prstGeom prst="ellipse">
            <a:avLst/>
          </a:prstGeom>
          <a:solidFill>
            <a:srgbClr val="1C7C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5F62DC2-C651-4B22-B4CB-1846861868F6}"/>
              </a:ext>
            </a:extLst>
          </p:cNvPr>
          <p:cNvSpPr txBox="1"/>
          <p:nvPr/>
        </p:nvSpPr>
        <p:spPr>
          <a:xfrm>
            <a:off x="7608145" y="4382611"/>
            <a:ext cx="15153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600" dirty="0" smtClean="0">
                <a:solidFill>
                  <a:srgbClr val="1C7CBB"/>
                </a:solidFill>
                <a:latin typeface="Century Gothic" panose="020B0502020202020204" pitchFamily="34" charset="0"/>
              </a:rPr>
              <a:t>610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1C7CBB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53" name="Arc 52">
            <a:extLst>
              <a:ext uri="{FF2B5EF4-FFF2-40B4-BE49-F238E27FC236}">
                <a16:creationId xmlns:a16="http://schemas.microsoft.com/office/drawing/2014/main" id="{FC85B459-7BA2-4C61-9178-E1CE5EFAEC56}"/>
              </a:ext>
            </a:extLst>
          </p:cNvPr>
          <p:cNvSpPr/>
          <p:nvPr/>
        </p:nvSpPr>
        <p:spPr>
          <a:xfrm>
            <a:off x="10144184" y="3535738"/>
            <a:ext cx="919162" cy="919162"/>
          </a:xfrm>
          <a:prstGeom prst="arc">
            <a:avLst>
              <a:gd name="adj1" fmla="val 5420354"/>
              <a:gd name="adj2" fmla="val 10853341"/>
            </a:avLst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4A6EEA54-5314-432F-B5DF-B223248AB8AA}"/>
              </a:ext>
            </a:extLst>
          </p:cNvPr>
          <p:cNvSpPr/>
          <p:nvPr/>
        </p:nvSpPr>
        <p:spPr>
          <a:xfrm>
            <a:off x="10508515" y="3900069"/>
            <a:ext cx="190500" cy="19050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" name="Circle: Hollow 55">
            <a:extLst>
              <a:ext uri="{FF2B5EF4-FFF2-40B4-BE49-F238E27FC236}">
                <a16:creationId xmlns:a16="http://schemas.microsoft.com/office/drawing/2014/main" id="{0C983C23-7914-456E-AA37-90FEEBD851C0}"/>
              </a:ext>
            </a:extLst>
          </p:cNvPr>
          <p:cNvSpPr/>
          <p:nvPr/>
        </p:nvSpPr>
        <p:spPr>
          <a:xfrm>
            <a:off x="10389452" y="3781006"/>
            <a:ext cx="428626" cy="428626"/>
          </a:xfrm>
          <a:prstGeom prst="donut">
            <a:avLst>
              <a:gd name="adj" fmla="val 5281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" name="Circle: Hollow 56">
            <a:extLst>
              <a:ext uri="{FF2B5EF4-FFF2-40B4-BE49-F238E27FC236}">
                <a16:creationId xmlns:a16="http://schemas.microsoft.com/office/drawing/2014/main" id="{CD810234-B3DF-4AE8-B7F5-9B91C3FEE8A3}"/>
              </a:ext>
            </a:extLst>
          </p:cNvPr>
          <p:cNvSpPr/>
          <p:nvPr/>
        </p:nvSpPr>
        <p:spPr>
          <a:xfrm>
            <a:off x="10256580" y="3648134"/>
            <a:ext cx="694370" cy="694370"/>
          </a:xfrm>
          <a:prstGeom prst="donut">
            <a:avLst>
              <a:gd name="adj" fmla="val 2879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A61A79A1-830D-43A5-991E-41089FE309F5}"/>
              </a:ext>
            </a:extLst>
          </p:cNvPr>
          <p:cNvCxnSpPr>
            <a:cxnSpLocks/>
            <a:stCxn id="53" idx="0"/>
          </p:cNvCxnSpPr>
          <p:nvPr/>
        </p:nvCxnSpPr>
        <p:spPr>
          <a:xfrm flipV="1">
            <a:off x="10601044" y="4342506"/>
            <a:ext cx="2722" cy="112386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>
            <a:extLst>
              <a:ext uri="{FF2B5EF4-FFF2-40B4-BE49-F238E27FC236}">
                <a16:creationId xmlns:a16="http://schemas.microsoft.com/office/drawing/2014/main" id="{493BBA26-6FB6-4EDA-AE7C-332D388F6619}"/>
              </a:ext>
            </a:extLst>
          </p:cNvPr>
          <p:cNvSpPr txBox="1"/>
          <p:nvPr/>
        </p:nvSpPr>
        <p:spPr>
          <a:xfrm>
            <a:off x="9846072" y="2961830"/>
            <a:ext cx="15153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201</a:t>
            </a: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9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5CE23E97-80CA-4DCE-905B-0371552128FB}"/>
              </a:ext>
            </a:extLst>
          </p:cNvPr>
          <p:cNvCxnSpPr>
            <a:cxnSpLocks/>
          </p:cNvCxnSpPr>
          <p:nvPr/>
        </p:nvCxnSpPr>
        <p:spPr>
          <a:xfrm>
            <a:off x="585745" y="6380260"/>
            <a:ext cx="2048865" cy="0"/>
          </a:xfrm>
          <a:prstGeom prst="line">
            <a:avLst/>
          </a:prstGeom>
          <a:ln w="19050">
            <a:solidFill>
              <a:srgbClr val="03A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36AF9195-D1C7-4EAB-9766-CBBD5AC04E3E}"/>
              </a:ext>
            </a:extLst>
          </p:cNvPr>
          <p:cNvCxnSpPr>
            <a:cxnSpLocks/>
          </p:cNvCxnSpPr>
          <p:nvPr/>
        </p:nvCxnSpPr>
        <p:spPr>
          <a:xfrm>
            <a:off x="5139776" y="6319154"/>
            <a:ext cx="2048865" cy="0"/>
          </a:xfrm>
          <a:prstGeom prst="line">
            <a:avLst/>
          </a:prstGeom>
          <a:ln w="19050">
            <a:solidFill>
              <a:srgbClr val="EF30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267D5D77-7183-46A2-913A-91854EB46B5B}"/>
              </a:ext>
            </a:extLst>
          </p:cNvPr>
          <p:cNvCxnSpPr>
            <a:cxnSpLocks/>
          </p:cNvCxnSpPr>
          <p:nvPr/>
        </p:nvCxnSpPr>
        <p:spPr>
          <a:xfrm>
            <a:off x="2800640" y="2330865"/>
            <a:ext cx="2048865" cy="0"/>
          </a:xfrm>
          <a:prstGeom prst="line">
            <a:avLst/>
          </a:prstGeom>
          <a:ln w="19050">
            <a:solidFill>
              <a:srgbClr val="EE95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3FE4C8AC-856E-47A1-86C3-D3143F6DF56B}"/>
              </a:ext>
            </a:extLst>
          </p:cNvPr>
          <p:cNvCxnSpPr>
            <a:cxnSpLocks/>
          </p:cNvCxnSpPr>
          <p:nvPr/>
        </p:nvCxnSpPr>
        <p:spPr>
          <a:xfrm>
            <a:off x="7301523" y="2330865"/>
            <a:ext cx="2048865" cy="0"/>
          </a:xfrm>
          <a:prstGeom prst="line">
            <a:avLst/>
          </a:prstGeom>
          <a:ln w="19050">
            <a:solidFill>
              <a:srgbClr val="1C7C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AC17817C-AF36-4468-94FC-44DCFF825290}"/>
              </a:ext>
            </a:extLst>
          </p:cNvPr>
          <p:cNvSpPr txBox="1"/>
          <p:nvPr/>
        </p:nvSpPr>
        <p:spPr>
          <a:xfrm>
            <a:off x="2456543" y="131812"/>
            <a:ext cx="72789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4000" dirty="0" smtClean="0">
                <a:solidFill>
                  <a:prstClr val="white">
                    <a:lumMod val="65000"/>
                  </a:prstClr>
                </a:solidFill>
                <a:latin typeface="Tw Cen MT" panose="020B0602020104020603" pitchFamily="34" charset="0"/>
              </a:rPr>
              <a:t>İlahi Kitaplar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Tw Cen MT" panose="020B0602020104020603" pitchFamily="34" charset="0"/>
              <a:ea typeface="+mn-ea"/>
              <a:cs typeface="+mn-cs"/>
            </a:endParaRPr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B347FCAE-CD51-47C1-A0E5-7FE287A79E42}"/>
              </a:ext>
            </a:extLst>
          </p:cNvPr>
          <p:cNvGrpSpPr/>
          <p:nvPr/>
        </p:nvGrpSpPr>
        <p:grpSpPr>
          <a:xfrm>
            <a:off x="5378756" y="878988"/>
            <a:ext cx="1434489" cy="190500"/>
            <a:chOff x="4679586" y="878988"/>
            <a:chExt cx="1434489" cy="190500"/>
          </a:xfrm>
        </p:grpSpPr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957F6F33-D335-4F37-A9F5-23DE49CB0B4A}"/>
                </a:ext>
              </a:extLst>
            </p:cNvPr>
            <p:cNvSpPr/>
            <p:nvPr/>
          </p:nvSpPr>
          <p:spPr>
            <a:xfrm>
              <a:off x="4679586" y="878988"/>
              <a:ext cx="190500" cy="190500"/>
            </a:xfrm>
            <a:prstGeom prst="ellipse">
              <a:avLst/>
            </a:prstGeom>
            <a:solidFill>
              <a:srgbClr val="03A1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9D3A95DB-0E0C-40A8-88F7-9DAC67B156F6}"/>
                </a:ext>
              </a:extLst>
            </p:cNvPr>
            <p:cNvSpPr/>
            <p:nvPr/>
          </p:nvSpPr>
          <p:spPr>
            <a:xfrm>
              <a:off x="4990736" y="878988"/>
              <a:ext cx="190500" cy="190500"/>
            </a:xfrm>
            <a:prstGeom prst="ellipse">
              <a:avLst/>
            </a:prstGeom>
            <a:solidFill>
              <a:srgbClr val="EE95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AD1EA8C3-D35D-4FB7-8D6B-858B4EE08256}"/>
                </a:ext>
              </a:extLst>
            </p:cNvPr>
            <p:cNvSpPr/>
            <p:nvPr/>
          </p:nvSpPr>
          <p:spPr>
            <a:xfrm>
              <a:off x="5301522" y="878988"/>
              <a:ext cx="190500" cy="190500"/>
            </a:xfrm>
            <a:prstGeom prst="ellipse">
              <a:avLst/>
            </a:prstGeom>
            <a:solidFill>
              <a:srgbClr val="EF30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FD4B96A9-29AD-4507-B1E8-D12C03BAD2C2}"/>
                </a:ext>
              </a:extLst>
            </p:cNvPr>
            <p:cNvSpPr/>
            <p:nvPr/>
          </p:nvSpPr>
          <p:spPr>
            <a:xfrm>
              <a:off x="5612308" y="878988"/>
              <a:ext cx="190500" cy="190500"/>
            </a:xfrm>
            <a:prstGeom prst="ellipse">
              <a:avLst/>
            </a:prstGeom>
            <a:solidFill>
              <a:srgbClr val="1C7C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50AFA104-D1BD-427D-90C1-6CE47F2C7A56}"/>
                </a:ext>
              </a:extLst>
            </p:cNvPr>
            <p:cNvSpPr/>
            <p:nvPr/>
          </p:nvSpPr>
          <p:spPr>
            <a:xfrm>
              <a:off x="5923575" y="878988"/>
              <a:ext cx="190500" cy="190500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Dikdörtgen 1"/>
          <p:cNvSpPr/>
          <p:nvPr/>
        </p:nvSpPr>
        <p:spPr>
          <a:xfrm>
            <a:off x="7105219" y="1659194"/>
            <a:ext cx="25212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dirty="0"/>
              <a:t>KUR’AN-I KERİM</a:t>
            </a:r>
          </a:p>
          <a:p>
            <a:pPr algn="ctr"/>
            <a:r>
              <a:rPr lang="tr-TR" dirty="0"/>
              <a:t>HZ. MUHAMMED (SAV) </a:t>
            </a:r>
          </a:p>
        </p:txBody>
      </p:sp>
    </p:spTree>
    <p:extLst>
      <p:ext uri="{BB962C8B-B14F-4D97-AF65-F5344CB8AC3E}">
        <p14:creationId xmlns:p14="http://schemas.microsoft.com/office/powerpoint/2010/main" val="600233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0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000"/>
                            </p:stCondLst>
                            <p:childTnLst>
                              <p:par>
                                <p:cTn id="1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5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0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5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8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4500"/>
                            </p:stCondLst>
                            <p:childTnLst>
                              <p:par>
                                <p:cTn id="1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5000"/>
                            </p:stCondLst>
                            <p:childTnLst>
                              <p:par>
                                <p:cTn id="1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5500"/>
                            </p:stCondLst>
                            <p:childTnLst>
                              <p:par>
                                <p:cTn id="2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16000"/>
                            </p:stCondLst>
                            <p:childTnLst>
                              <p:par>
                                <p:cTn id="2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16500"/>
                            </p:stCondLst>
                            <p:childTnLst>
                              <p:par>
                                <p:cTn id="2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17000"/>
                            </p:stCondLst>
                            <p:childTnLst>
                              <p:par>
                                <p:cTn id="2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17500"/>
                            </p:stCondLst>
                            <p:childTnLst>
                              <p:par>
                                <p:cTn id="2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18000"/>
                            </p:stCondLst>
                            <p:childTnLst>
                              <p:par>
                                <p:cTn id="2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18500"/>
                            </p:stCondLst>
                            <p:childTnLst>
                              <p:par>
                                <p:cTn id="2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19500"/>
                            </p:stCondLst>
                            <p:childTnLst>
                              <p:par>
                                <p:cTn id="2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8" grpId="0" animBg="1"/>
      <p:bldP spid="9" grpId="0" animBg="1"/>
      <p:bldP spid="10" grpId="0" animBg="1"/>
      <p:bldP spid="14" grpId="0" animBg="1"/>
      <p:bldP spid="16" grpId="0"/>
      <p:bldP spid="17" grpId="0"/>
      <p:bldP spid="18" grpId="0" animBg="1"/>
      <p:bldP spid="20" grpId="0" animBg="1"/>
      <p:bldP spid="21" grpId="0" animBg="1"/>
      <p:bldP spid="22" grpId="0" animBg="1"/>
      <p:bldP spid="24" grpId="0" animBg="1"/>
      <p:bldP spid="25" grpId="0"/>
      <p:bldP spid="26" grpId="0"/>
      <p:bldP spid="27" grpId="0" animBg="1"/>
      <p:bldP spid="29" grpId="0" animBg="1"/>
      <p:bldP spid="30" grpId="0" animBg="1"/>
      <p:bldP spid="31" grpId="0" animBg="1"/>
      <p:bldP spid="33" grpId="0" animBg="1"/>
      <p:bldP spid="34" grpId="0"/>
      <p:bldP spid="35" grpId="0"/>
      <p:bldP spid="45" grpId="0" animBg="1"/>
      <p:bldP spid="46" grpId="0" animBg="1"/>
      <p:bldP spid="47" grpId="0" animBg="1"/>
      <p:bldP spid="48" grpId="0" animBg="1"/>
      <p:bldP spid="50" grpId="0" animBg="1"/>
      <p:bldP spid="51" grpId="0"/>
      <p:bldP spid="53" grpId="0" animBg="1"/>
      <p:bldP spid="55" grpId="0" animBg="1"/>
      <p:bldP spid="56" grpId="0" animBg="1"/>
      <p:bldP spid="57" grpId="0" animBg="1"/>
      <p:bldP spid="60" grpId="0"/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11.0&quot;&gt;&lt;object type=&quot;1&quot; unique_id=&quot;10001&quot;&gt;&lt;object type=&quot;8&quot; unique_id=&quot;75936&quot;&gt;&lt;/object&gt;&lt;object type=&quot;2&quot; unique_id=&quot;75937&quot;&gt;&lt;object type=&quot;3&quot; unique_id=&quot;75949&quot;&gt;&lt;property id=&quot;20148&quot; value=&quot;5&quot;/&gt;&lt;property id=&quot;20300&quot; value=&quot;Slide 6&quot;/&gt;&lt;property id=&quot;20307&quot; value=&quot;256&quot;/&gt;&lt;/object&gt;&lt;object type=&quot;3&quot; unique_id=&quot;76046&quot;&gt;&lt;property id=&quot;20148&quot; value=&quot;5&quot;/&gt;&lt;property id=&quot;20300&quot; value=&quot;Slide 1&quot;/&gt;&lt;property id=&quot;20307&quot; value=&quot;257&quot;/&gt;&lt;/object&gt;&lt;object type=&quot;3&quot; unique_id=&quot;77018&quot;&gt;&lt;property id=&quot;20148&quot; value=&quot;5&quot;/&gt;&lt;property id=&quot;20300&quot; value=&quot;Slide 2&quot;/&gt;&lt;property id=&quot;20307&quot; value=&quot;260&quot;/&gt;&lt;/object&gt;&lt;object type=&quot;3&quot; unique_id=&quot;77019&quot;&gt;&lt;property id=&quot;20148&quot; value=&quot;5&quot;/&gt;&lt;property id=&quot;20300&quot; value=&quot;Slide 3&quot;/&gt;&lt;property id=&quot;20307&quot; value=&quot;261&quot;/&gt;&lt;/object&gt;&lt;object type=&quot;3&quot; unique_id=&quot;77020&quot;&gt;&lt;property id=&quot;20148&quot; value=&quot;5&quot;/&gt;&lt;property id=&quot;20300&quot; value=&quot;Slide 4&quot;/&gt;&lt;property id=&quot;20307&quot; value=&quot;262&quot;/&gt;&lt;/object&gt;&lt;object type=&quot;3&quot; unique_id=&quot;77021&quot;&gt;&lt;property id=&quot;20148&quot; value=&quot;5&quot;/&gt;&lt;property id=&quot;20300&quot; value=&quot;Slide 5&quot;/&gt;&lt;property id=&quot;20307&quot; value=&quot;263&quot;/&gt;&lt;/object&gt;&lt;object type=&quot;3&quot; unique_id=&quot;77022&quot;&gt;&lt;property id=&quot;20148&quot; value=&quot;5&quot;/&gt;&lt;property id=&quot;20300&quot; value=&quot;Slide 7&quot;/&gt;&lt;property id=&quot;20307&quot; value=&quot;264&quot;/&gt;&lt;/object&gt;&lt;object type=&quot;3&quot; unique_id=&quot;77023&quot;&gt;&lt;property id=&quot;20148&quot; value=&quot;5&quot;/&gt;&lt;property id=&quot;20300&quot; value=&quot;Slide 8&quot;/&gt;&lt;property id=&quot;20307&quot; value=&quot;267&quot;/&gt;&lt;/object&gt;&lt;object type=&quot;3&quot; unique_id=&quot;77024&quot;&gt;&lt;property id=&quot;20148&quot; value=&quot;5&quot;/&gt;&lt;property id=&quot;20300&quot; value=&quot;Slide 9&quot;/&gt;&lt;property id=&quot;20307&quot; value=&quot;266&quot;/&gt;&lt;/object&gt;&lt;object type=&quot;3&quot; unique_id=&quot;77025&quot;&gt;&lt;property id=&quot;20148&quot; value=&quot;5&quot;/&gt;&lt;property id=&quot;20300&quot; value=&quot;Slide 10&quot;/&gt;&lt;property id=&quot;20307&quot; value=&quot;268&quot;/&gt;&lt;/object&gt;&lt;object type=&quot;3&quot; unique_id=&quot;77026&quot;&gt;&lt;property id=&quot;20148&quot; value=&quot;5&quot;/&gt;&lt;property id=&quot;20300&quot; value=&quot;Slide 11&quot;/&gt;&lt;property id=&quot;20307&quot; value=&quot;269&quot;/&gt;&lt;/object&gt;&lt;object type=&quot;3&quot; unique_id=&quot;77027&quot;&gt;&lt;property id=&quot;20148&quot; value=&quot;5&quot;/&gt;&lt;property id=&quot;20300&quot; value=&quot;Slide 12&quot;/&gt;&lt;property id=&quot;20307&quot; value=&quot;271&quot;/&gt;&lt;/object&gt;&lt;object type=&quot;3&quot; unique_id=&quot;77028&quot;&gt;&lt;property id=&quot;20148&quot; value=&quot;5&quot;/&gt;&lt;property id=&quot;20300&quot; value=&quot;Slide 13&quot;/&gt;&lt;property id=&quot;20307&quot; value=&quot;270&quot;/&gt;&lt;/object&gt;&lt;object type=&quot;3&quot; unique_id=&quot;77029&quot;&gt;&lt;property id=&quot;20148&quot; value=&quot;5&quot;/&gt;&lt;property id=&quot;20300&quot; value=&quot;Slide 14&quot;/&gt;&lt;property id=&quot;20307&quot; value=&quot;272&quot;/&gt;&lt;/object&gt;&lt;object type=&quot;3&quot; unique_id=&quot;77030&quot;&gt;&lt;property id=&quot;20148&quot; value=&quot;5&quot;/&gt;&lt;property id=&quot;20300&quot; value=&quot;Slide 15&quot;/&gt;&lt;property id=&quot;20307&quot; value=&quot;273&quot;/&gt;&lt;/object&gt;&lt;object type=&quot;3&quot; unique_id=&quot;77573&quot;&gt;&lt;property id=&quot;20148&quot; value=&quot;5&quot;/&gt;&lt;property id=&quot;20300&quot; value=&quot;Slide 16&quot;/&gt;&lt;property id=&quot;20307&quot; value=&quot;281&quot;/&gt;&lt;/object&gt;&lt;object type=&quot;3&quot; unique_id=&quot;77574&quot;&gt;&lt;property id=&quot;20148&quot; value=&quot;5&quot;/&gt;&lt;property id=&quot;20300&quot; value=&quot;Slide 17&quot;/&gt;&lt;property id=&quot;20307&quot; value=&quot;274&quot;/&gt;&lt;/object&gt;&lt;object type=&quot;3&quot; unique_id=&quot;77575&quot;&gt;&lt;property id=&quot;20148&quot; value=&quot;5&quot;/&gt;&lt;property id=&quot;20300&quot; value=&quot;Slide 18&quot;/&gt;&lt;property id=&quot;20307&quot; value=&quot;277&quot;/&gt;&lt;/object&gt;&lt;object type=&quot;3&quot; unique_id=&quot;77576&quot;&gt;&lt;property id=&quot;20148&quot; value=&quot;5&quot;/&gt;&lt;property id=&quot;20300&quot; value=&quot;Slide 19&quot;/&gt;&lt;property id=&quot;20307&quot; value=&quot;275&quot;/&gt;&lt;/object&gt;&lt;object type=&quot;3&quot; unique_id=&quot;77577&quot;&gt;&lt;property id=&quot;20148&quot; value=&quot;5&quot;/&gt;&lt;property id=&quot;20300&quot; value=&quot;Slide 20&quot;/&gt;&lt;property id=&quot;20307&quot; value=&quot;276&quot;/&gt;&lt;/object&gt;&lt;object type=&quot;3&quot; unique_id=&quot;77578&quot;&gt;&lt;property id=&quot;20148&quot; value=&quot;5&quot;/&gt;&lt;property id=&quot;20300&quot; value=&quot;Slide 21&quot;/&gt;&lt;property id=&quot;20307&quot; value=&quot;279&quot;/&gt;&lt;/object&gt;&lt;object type=&quot;3&quot; unique_id=&quot;77579&quot;&gt;&lt;property id=&quot;20148&quot; value=&quot;5&quot;/&gt;&lt;property id=&quot;20300&quot; value=&quot;Slide 22&quot;/&gt;&lt;property id=&quot;20307&quot; value=&quot;280&quot;/&gt;&lt;/object&gt;&lt;/object&gt;&lt;/object&gt;&lt;/database&gt;"/>
  <p:tag name="SECTOMILLISECCONVERTED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7&quot;/&gt;&lt;lineCharCount val=&quot;6&quot;/&gt;&lt;/TableIndex&gt;&lt;/ShapeTextInfo&gt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1&quot;/&gt;&lt;/TableIndex&gt;&lt;/ShapeTextInfo&gt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23&quot;/&gt;&lt;lineCharCount val=&quot;18&quot;/&gt;&lt;/TableIndex&gt;&lt;/ShapeTextInfo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HTML_SHAPEINFO" val="&lt;SlideThumbPath val=&quot;Slide11.PNG&quot;/&gt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5&quot;/&gt;&lt;/TableIndex&gt;&lt;/ShapeTextInfo&gt;"/>
  <p:tag name="HTML_SHAPEINFO" val="&lt;ThreeDShapeInfo&gt;&lt;uuid val=&quot;&quot;/&gt;&lt;isInvalidForFieldText val=&quot;0&quot;/&gt;&lt;Image&gt;&lt;filename val=&quot;C:\Users\Samsung\Desktop\Yeni klasör\data\asimages\{AA06D18B-6A7B-4044-88D4-C923A9A6AA06}_11.png&quot;/&gt;&lt;left val=&quot;21&quot;/&gt;&lt;top val=&quot;226&quot;/&gt;&lt;width val=&quot;154&quot;/&gt;&lt;height val=&quot;85&quot;/&gt;&lt;hasText val=&quot;1&quot;/&gt;&lt;/Image&gt;&lt;/ThreeDShapeInfo&gt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3&quot;/&gt;&lt;lineCharCount val=&quot;8&quot;/&gt;&lt;/TableIndex&gt;&lt;/ShapeTextInfo&gt;"/>
  <p:tag name="HTML_SHAPEINFO" val="&lt;ThreeDShapeInfo&gt;&lt;uuid val=&quot;&quot;/&gt;&lt;isInvalidForFieldText val=&quot;0&quot;/&gt;&lt;Image&gt;&lt;filename val=&quot;C:\Users\Samsung\Desktop\Yeni klasör\data\asimages\{6AA1B69C-94D4-4D54-A1E8-76ECC6418EFB}_11.png&quot;/&gt;&lt;left val=&quot;517&quot;/&gt;&lt;top val=&quot;285&quot;/&gt;&lt;width val=&quot;153&quot;/&gt;&lt;height val=&quot;93&quot;/&gt;&lt;hasText val=&quot;1&quot;/&gt;&lt;/Image&gt;&lt;/ThreeDShapeInfo&gt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6&quot;/&gt;&lt;lineCharCount val=&quot;19&quot;/&gt;&lt;/TableIndex&gt;&lt;/ShapeTextInfo&gt;"/>
  <p:tag name="HTML_SHAPEINFO" val="&lt;ThreeDShapeInfo&gt;&lt;uuid val=&quot;&quot;/&gt;&lt;isInvalidForFieldText val=&quot;0&quot;/&gt;&lt;Image&gt;&lt;filename val=&quot;C:\Users\Samsung\Desktop\Yeni klasör\data\asimages\{E355C0ED-AD05-4A47-B211-7E6B63A3EC12}_11.png&quot;/&gt;&lt;left val=&quot;519&quot;/&gt;&lt;top val=&quot;405&quot;/&gt;&lt;width val=&quot;242&quot;/&gt;&lt;height val=&quot;93&quot;/&gt;&lt;hasText val=&quot;1&quot;/&gt;&lt;/Image&gt;&lt;/ThreeDShapeInfo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5&quot;/&gt;&lt;lineCharCount val=&quot;8&quot;/&gt;&lt;/TableIndex&gt;&lt;/ShapeTextInfo&gt;"/>
  <p:tag name="HTML_SHAPEINFO" val="&lt;ThreeDShapeInfo&gt;&lt;uuid val=&quot;&quot;/&gt;&lt;isInvalidForFieldText val=&quot;0&quot;/&gt;&lt;Image&gt;&lt;filename val=&quot;C:\Users\Samsung\Desktop\Yeni klasör\data\asimages\{F2E8675A-09BE-4622-9D2B-BE464A369193}_11.png&quot;/&gt;&lt;left val=&quot;606&quot;/&gt;&lt;top val=&quot;120&quot;/&gt;&lt;width val=&quot;188&quot;/&gt;&lt;height val=&quot;107&quot;/&gt;&lt;hasText val=&quot;1&quot;/&gt;&lt;/Image&gt;&lt;/ThreeDShapeInfo&gt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0&quot;/&gt;&lt;/TableIndex&gt;&lt;/ShapeTextInfo&gt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4&quot;/&gt;&lt;lineCharCount val=&quot;6&quot;/&gt;&lt;/TableIndex&gt;&lt;/ShapeTextInfo&gt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9&quot;/&gt;&lt;/TableIndex&gt;&lt;/ShapeTextInfo&gt;"/>
</p:tagLst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3_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</TotalTime>
  <Words>928</Words>
  <Application>Microsoft Office PowerPoint</Application>
  <PresentationFormat>Geniş ekran</PresentationFormat>
  <Paragraphs>235</Paragraphs>
  <Slides>22</Slides>
  <Notes>1</Notes>
  <HiddenSlides>0</HiddenSlides>
  <MMClips>1</MMClips>
  <ScaleCrop>false</ScaleCrop>
  <HeadingPairs>
    <vt:vector size="6" baseType="variant">
      <vt:variant>
        <vt:lpstr>Kullanılan Yazı Tipleri</vt:lpstr>
      </vt:variant>
      <vt:variant>
        <vt:i4>11</vt:i4>
      </vt:variant>
      <vt:variant>
        <vt:lpstr>Tema</vt:lpstr>
      </vt:variant>
      <vt:variant>
        <vt:i4>10</vt:i4>
      </vt:variant>
      <vt:variant>
        <vt:lpstr>Slayt Başlıkları</vt:lpstr>
      </vt:variant>
      <vt:variant>
        <vt:i4>22</vt:i4>
      </vt:variant>
    </vt:vector>
  </HeadingPairs>
  <TitlesOfParts>
    <vt:vector size="43" baseType="lpstr">
      <vt:lpstr>맑은 고딕</vt:lpstr>
      <vt:lpstr>Arial</vt:lpstr>
      <vt:lpstr>Calibri</vt:lpstr>
      <vt:lpstr>Calibri Light</vt:lpstr>
      <vt:lpstr>Century Gothic</vt:lpstr>
      <vt:lpstr>Helvetica</vt:lpstr>
      <vt:lpstr>Montserrat</vt:lpstr>
      <vt:lpstr>Oswald</vt:lpstr>
      <vt:lpstr>Sakkal Majalla</vt:lpstr>
      <vt:lpstr>Tahoma</vt:lpstr>
      <vt:lpstr>Tw Cen MT</vt:lpstr>
      <vt:lpstr>Office Teması</vt:lpstr>
      <vt:lpstr>4_Office Teması</vt:lpstr>
      <vt:lpstr>1_Office Teması</vt:lpstr>
      <vt:lpstr>Office Theme</vt:lpstr>
      <vt:lpstr>2_Office Teması</vt:lpstr>
      <vt:lpstr>1_Office Theme</vt:lpstr>
      <vt:lpstr>2_Office Theme</vt:lpstr>
      <vt:lpstr>3_Office Theme</vt:lpstr>
      <vt:lpstr>Ofis Teması</vt:lpstr>
      <vt:lpstr>3_Office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NouS/TncTR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Windows Kullanıcısı</dc:creator>
  <cp:lastModifiedBy>Windows Kullanıcısı</cp:lastModifiedBy>
  <cp:revision>26</cp:revision>
  <dcterms:created xsi:type="dcterms:W3CDTF">2019-09-16T11:49:20Z</dcterms:created>
  <dcterms:modified xsi:type="dcterms:W3CDTF">2019-09-17T13:13:15Z</dcterms:modified>
</cp:coreProperties>
</file>