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Lst>
  <p:sldIdLst>
    <p:sldId id="256" r:id="rId7"/>
    <p:sldId id="258" r:id="rId8"/>
    <p:sldId id="262" r:id="rId9"/>
    <p:sldId id="259" r:id="rId10"/>
    <p:sldId id="264" r:id="rId11"/>
    <p:sldId id="263" r:id="rId12"/>
  </p:sldIdLst>
  <p:sldSz cx="12192000" cy="6858000"/>
  <p:notesSz cx="6858000" cy="9144000"/>
  <p:custDataLst>
    <p:tags r:id="rId13"/>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3131"/>
    <a:srgbClr val="D8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6" d="100"/>
          <a:sy n="106" d="100"/>
        </p:scale>
        <p:origin x="756"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tags" Target="tags/tag1.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viewProps" Target="viewProps.xml"/><Relationship Id="rId10" Type="http://schemas.openxmlformats.org/officeDocument/2006/relationships/slide" Target="slides/slide4.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3.xml"/><Relationship Id="rId5" Type="http://schemas.openxmlformats.org/officeDocument/2006/relationships/tags" Target="../tags/tag11.xml"/><Relationship Id="rId4" Type="http://schemas.openxmlformats.org/officeDocument/2006/relationships/tags" Target="../tags/tag10.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3.xml"/><Relationship Id="rId5" Type="http://schemas.openxmlformats.org/officeDocument/2006/relationships/tags" Target="../tags/tag16.xml"/><Relationship Id="rId4" Type="http://schemas.openxmlformats.org/officeDocument/2006/relationships/tags" Target="../tags/tag1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Master" Target="../slideMasters/slideMaster3.xml"/><Relationship Id="rId4" Type="http://schemas.openxmlformats.org/officeDocument/2006/relationships/tags" Target="../tags/tag2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Master" Target="../slideMasters/slideMaster6.xml"/><Relationship Id="rId5" Type="http://schemas.openxmlformats.org/officeDocument/2006/relationships/tags" Target="../tags/tag30.xml"/><Relationship Id="rId4" Type="http://schemas.openxmlformats.org/officeDocument/2006/relationships/tags" Target="../tags/tag29.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Master" Target="../slideMasters/slideMaster6.xml"/><Relationship Id="rId5" Type="http://schemas.openxmlformats.org/officeDocument/2006/relationships/tags" Target="../tags/tag35.xml"/><Relationship Id="rId4" Type="http://schemas.openxmlformats.org/officeDocument/2006/relationships/tags" Target="../tags/tag3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6.xml"/><Relationship Id="rId4" Type="http://schemas.openxmlformats.org/officeDocument/2006/relationships/tags" Target="../tags/tag3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E1ADC36D-8598-43BA-8D14-1904CABB83BE}" type="datetimeFigureOut">
              <a:rPr lang="tr-TR" smtClean="0"/>
              <a:t>29.09.2019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FA24E1C-A284-4563-95DE-9D310B71EB9A}" type="slidenum">
              <a:rPr lang="tr-TR" smtClean="0"/>
              <a:t>‹#›</a:t>
            </a:fld>
            <a:endParaRPr lang="tr-TR"/>
          </a:p>
        </p:txBody>
      </p:sp>
    </p:spTree>
    <p:extLst>
      <p:ext uri="{BB962C8B-B14F-4D97-AF65-F5344CB8AC3E}">
        <p14:creationId xmlns:p14="http://schemas.microsoft.com/office/powerpoint/2010/main" val="2594945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1ADC36D-8598-43BA-8D14-1904CABB83BE}" type="datetimeFigureOut">
              <a:rPr lang="tr-TR" smtClean="0"/>
              <a:t>29.09.2019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FA24E1C-A284-4563-95DE-9D310B71EB9A}" type="slidenum">
              <a:rPr lang="tr-TR" smtClean="0"/>
              <a:t>‹#›</a:t>
            </a:fld>
            <a:endParaRPr lang="tr-TR"/>
          </a:p>
        </p:txBody>
      </p:sp>
    </p:spTree>
    <p:extLst>
      <p:ext uri="{BB962C8B-B14F-4D97-AF65-F5344CB8AC3E}">
        <p14:creationId xmlns:p14="http://schemas.microsoft.com/office/powerpoint/2010/main" val="1892991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1ADC36D-8598-43BA-8D14-1904CABB83BE}" type="datetimeFigureOut">
              <a:rPr lang="tr-TR" smtClean="0"/>
              <a:t>29.09.2019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FA24E1C-A284-4563-95DE-9D310B71EB9A}" type="slidenum">
              <a:rPr lang="tr-TR" smtClean="0"/>
              <a:t>‹#›</a:t>
            </a:fld>
            <a:endParaRPr lang="tr-TR"/>
          </a:p>
        </p:txBody>
      </p:sp>
    </p:spTree>
    <p:extLst>
      <p:ext uri="{BB962C8B-B14F-4D97-AF65-F5344CB8AC3E}">
        <p14:creationId xmlns:p14="http://schemas.microsoft.com/office/powerpoint/2010/main" val="6826476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D08C7-702A-4F76-95D4-B0FB8B33501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76C6E5-61AC-427A-A533-86E6638CBF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141492-222C-4EC4-95FF-DA0D4524E02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16B4F81-94B4-4FF0-938D-D257AA6C71A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4F35E18-6BEB-4FF0-9585-85541850483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78966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7021E-41FC-4263-B1FF-595681B804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AE5303-28EC-47CD-98B0-05A9D17BF98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3E63D9-0758-4688-AB51-79352F74616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9CFAC8B0-A5A3-4516-A9B6-DBCCF3030DF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FE3325D-C4B1-454A-BA62-01E3C2EB24D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060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4F12D-5018-4C8D-B205-C89B649190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CB55719-0201-48A2-8F6E-E65EB00009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DA130A-1B61-4E40-8C2D-3939B771A6A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551D343-BB60-439C-9096-DD4B5D01BEE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40DDE0B-4C9D-48AA-8C37-169705EFE1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4052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BF0F0-1762-47CF-8FBE-C97D444759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51F80F-5DBB-4695-BB62-345522BE35E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2006E2-9E96-4194-9C25-8AD99A98DD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C33B6E-8FCF-44B2-B1CE-0F4968B2F07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C882437A-59BD-41A8-A81B-EFBBBB8805D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A099B4DA-F600-4912-A321-6FB31B95D8D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3153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90E16-9328-48B2-A8B5-18C8A5B24D5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2694F0D-6CD2-4344-9B05-A579D5174A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A46BBB-7187-4B1F-9CC1-85772D4E76E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A227AE9-F244-46F6-A658-9A73696481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F27EC4-865C-42D7-BEE2-8F2E4045033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25164E-2A56-44B7-A30A-3D9FC8E0DD2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21353E37-3952-4F5E-9E82-C5B4F952277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29DF7509-E29C-4F1B-82B4-FE59873DDC4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63700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84DF4-B443-4324-AAD0-325530E7D2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CC12AE-0DB5-43FD-B8E2-AD968A56A2A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A9B8F181-C7A0-472A-98D0-F4B31595D72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16B664B-B308-4BE7-9137-ADF638A9DE9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17076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E34E82-F366-4195-9AEA-8833F96449B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905A727-8F80-4FF0-BB48-DB551D0C390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FC542911-62C3-4765-985D-F291612EE18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80289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B705D-B0F1-4F2A-B9EC-E9AFC63851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4DEF459-983E-45F7-8E53-1DCB86C234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6EC3EC9-E133-43CC-B2EE-87A3AEC3D3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449CC2-5391-4709-912F-0EEA9B0D51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D15662D4-0463-4667-B23D-4EB2BD6FE30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6353624-50DD-4605-B173-595A2DE178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501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1ADC36D-8598-43BA-8D14-1904CABB83BE}" type="datetimeFigureOut">
              <a:rPr lang="tr-TR" smtClean="0"/>
              <a:t>29.09.2019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FA24E1C-A284-4563-95DE-9D310B71EB9A}" type="slidenum">
              <a:rPr lang="tr-TR" smtClean="0"/>
              <a:t>‹#›</a:t>
            </a:fld>
            <a:endParaRPr lang="tr-TR"/>
          </a:p>
        </p:txBody>
      </p:sp>
    </p:spTree>
    <p:extLst>
      <p:ext uri="{BB962C8B-B14F-4D97-AF65-F5344CB8AC3E}">
        <p14:creationId xmlns:p14="http://schemas.microsoft.com/office/powerpoint/2010/main" val="7919687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34434-F480-4FA6-92A5-423EB2D987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F7B7CEA-673E-4956-90C2-568661CAF0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FD6462-4196-47F0-B715-925CDC4452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A7253-F895-420D-96CF-0500D2AB287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D0FAE93D-0C6F-4100-9BAD-1EC094F9584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FC12A164-EF45-43F9-8C81-CE6C32FAD1E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09853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31329-DCD8-42FE-A3D9-03CB53C14FE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C42C35-30A5-486A-8C29-2F19573A1A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DACB82-F4CD-4731-9118-8ED71106B34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725ECD10-77FA-4FB1-8B71-26F30E35ADC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345B27A3-E10E-4EBD-8075-132C15388C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89016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67E33B1-08D7-420E-A26E-58229C08BC3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56672E-85E5-4BB1-B724-A600C494A3E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344408-5785-43C9-8411-CA2592BFEA4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60B746C-A63C-4BD1-B79C-FBDE36615DA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176502B-F1E9-46C0-812B-68E5B912746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11079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custDataLst>
              <p:tags r:id="rId3"/>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custDataLst>
              <p:tags r:id="rId4"/>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custDataLst>
              <p:tags r:id="rId5"/>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992355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custDataLst>
              <p:tags r:id="rId1"/>
            </p:custDataLst>
          </p:nvPr>
        </p:nvSpPr>
        <p:spPr/>
        <p:txBody>
          <a:bodyPr/>
          <a:lstStyle/>
          <a:p>
            <a:r>
              <a:rPr lang="tr-TR" smtClean="0"/>
              <a:t>Asıl başlık stili için tıklatın</a:t>
            </a:r>
            <a:endParaRPr lang="tr-TR"/>
          </a:p>
        </p:txBody>
      </p:sp>
      <p:sp>
        <p:nvSpPr>
          <p:cNvPr id="3" name="İçerik Yer Tutucusu 2"/>
          <p:cNvSpPr>
            <a:spLocks noGrp="1"/>
          </p:cNvSpPr>
          <p:nvPr>
            <p:ph idx="1"/>
            <p:custDataLst>
              <p:tags r:id="rId2"/>
            </p:custDataLst>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custDataLst>
              <p:tags r:id="rId3"/>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custDataLst>
              <p:tags r:id="rId4"/>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custDataLst>
              <p:tags r:id="rId5"/>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290261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12783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19438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55928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custDataLst>
              <p:tags r:id="rId1"/>
            </p:custDataLst>
          </p:nvPr>
        </p:nvSpPr>
        <p:spPr/>
        <p:txBody>
          <a:bodyPr/>
          <a:lstStyle/>
          <a:p>
            <a:r>
              <a:rPr lang="tr-TR" smtClean="0"/>
              <a:t>Asıl başlık stili için tıklatın</a:t>
            </a:r>
            <a:endParaRPr lang="tr-TR"/>
          </a:p>
        </p:txBody>
      </p:sp>
      <p:sp>
        <p:nvSpPr>
          <p:cNvPr id="3" name="Veri Yer Tutucusu 2"/>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509443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1590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E1ADC36D-8598-43BA-8D14-1904CABB83BE}" type="datetimeFigureOut">
              <a:rPr lang="tr-TR" smtClean="0"/>
              <a:t>29.09.2019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FA24E1C-A284-4563-95DE-9D310B71EB9A}" type="slidenum">
              <a:rPr lang="tr-TR" smtClean="0"/>
              <a:t>‹#›</a:t>
            </a:fld>
            <a:endParaRPr lang="tr-TR"/>
          </a:p>
        </p:txBody>
      </p:sp>
    </p:spTree>
    <p:extLst>
      <p:ext uri="{BB962C8B-B14F-4D97-AF65-F5344CB8AC3E}">
        <p14:creationId xmlns:p14="http://schemas.microsoft.com/office/powerpoint/2010/main" val="40187482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06763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90796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77907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25498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68323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71152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82650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82068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39252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906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E1ADC36D-8598-43BA-8D14-1904CABB83BE}" type="datetimeFigureOut">
              <a:rPr lang="tr-TR" smtClean="0"/>
              <a:t>29.09.2019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FA24E1C-A284-4563-95DE-9D310B71EB9A}" type="slidenum">
              <a:rPr lang="tr-TR" smtClean="0"/>
              <a:t>‹#›</a:t>
            </a:fld>
            <a:endParaRPr lang="tr-TR"/>
          </a:p>
        </p:txBody>
      </p:sp>
    </p:spTree>
    <p:extLst>
      <p:ext uri="{BB962C8B-B14F-4D97-AF65-F5344CB8AC3E}">
        <p14:creationId xmlns:p14="http://schemas.microsoft.com/office/powerpoint/2010/main" val="34195128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42595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94499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33281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9766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57223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3DF60-82C1-40DF-9CEC-A2A0B906D8B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9F687D-7881-413A-BFAA-A39D03C1CF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88315DB-8A7D-447F-8B6F-999ACC2C94E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B25D1B70-A5EE-45FF-B57D-7BBA81D159F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E432D33-D1AB-47D3-BF20-74C74ECDD8A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2442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A3413-479F-4E62-848A-68BB710FE3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22E8E6C-4BC9-49E7-902A-0D75559F9EE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4218F-1AED-408A-9F97-2BBF34EED66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8A7E2536-FA3F-4273-9146-046EE17B9C6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A95F23E-CF08-44A0-A839-98387AD63A6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06294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41A2E-4CFF-4FAA-B6DC-8A8919A2D8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CDBD3BF-6933-456C-B579-B20A908EB9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731835B-BC20-4F7E-8BA5-C6595EA4F4B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FC416F35-38D8-444D-B8B7-E58855471C4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2D83A7C-41EE-4812-8EB9-453DD5CFA18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04119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4BB6C-D987-4AB6-B3D9-51274C0704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2926A6-F71B-440A-B27B-B13D28A19EC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7990AE2-C01B-4534-A7AC-2713B99C224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4EEFD9C-3718-452B-9CD2-7309511120E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044870BF-1750-4285-A325-83D8AAA74A3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8E057F8D-627E-42DE-B671-9F19B9CA270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00479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5D924-9C1F-4389-93B9-1F274C48C1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D6C0A32-8060-41F9-8EF7-E17518576A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3EFA2A0-2463-4710-A0BA-2A191AC71C6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7A38E8-A329-457E-8583-5C125E2683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04EA519-3D38-4121-BE4E-C216B58CD39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3414A9-8954-464A-AA01-AB9D406A0F1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0B499ACF-8B84-4FCD-919D-4F23945C289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FA2AC821-1788-4FE7-9452-9A80FA4D3D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144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E1ADC36D-8598-43BA-8D14-1904CABB83BE}" type="datetimeFigureOut">
              <a:rPr lang="tr-TR" smtClean="0"/>
              <a:t>29.09.2019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CFA24E1C-A284-4563-95DE-9D310B71EB9A}" type="slidenum">
              <a:rPr lang="tr-TR" smtClean="0"/>
              <a:t>‹#›</a:t>
            </a:fld>
            <a:endParaRPr lang="tr-TR"/>
          </a:p>
        </p:txBody>
      </p:sp>
    </p:spTree>
    <p:extLst>
      <p:ext uri="{BB962C8B-B14F-4D97-AF65-F5344CB8AC3E}">
        <p14:creationId xmlns:p14="http://schemas.microsoft.com/office/powerpoint/2010/main" val="27307771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27000-BAE2-4742-AA84-874607E974D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6FAF177-CF5C-4103-A130-FE0CBEDD9BF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E989DD-8660-49EE-81E1-61F2219527A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136ABD56-AF0A-4414-A1E2-B818F22AA8A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06040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CA210B9-243E-46EF-A247-B3683F375D8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8FD5BE8A-A269-4644-85B7-76EFAAD5A4F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F6576020-8D87-4F3D-BAED-C8C436F532E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5848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25178-ED51-41D7-89C0-200CC331FF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49524F5-328A-497E-8798-D956CDF75C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7B7768-97AE-4D94-89E2-1FCEC0709C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0F8E706-94ED-4A69-9AF5-86097E4C63E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80F3281D-BD8F-4073-AC23-4D1D4401C49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2C213FBC-54C7-4F0B-A6EF-6B8B36B4562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276120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E731B-EC59-47C2-BDAA-2FED787319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A157481-7375-49AE-85D1-C72819D51C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8062BA6-0A36-4C1E-B7EB-C7185C60DA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96103FB-EB65-4442-90B6-6CC1BAF1D71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1D4CCFD7-5BAB-43F2-9A8E-9E52988D975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323E3150-175C-4C4A-8A25-34F77B7ED13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65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AB6F6-C461-4C19-884D-2F992A28DCD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BDF696F-819A-46D9-AE6B-2C1B017F1E8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6441B-4E93-47E3-99CA-7E7C6A8A1D0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CAEA2BE-CAC7-46FB-AC8C-DC801D576C4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04B8623-6B69-42DE-9143-D4D38302952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02603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7939ED-96F3-4E67-BA50-23AC31305CB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714EB88-8733-437B-9C6D-8090A4C4DC3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52B0B7-0491-49FC-A326-C8894634413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938DB0EC-CBD4-45E5-BF20-40505667CDE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6D27E2D9-D6C5-4B3B-A0FE-74A8D5ADEBA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411690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custDataLst>
              <p:tags r:id="rId3"/>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custDataLst>
              <p:tags r:id="rId4"/>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custDataLst>
              <p:tags r:id="rId5"/>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4213796"/>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custDataLst>
              <p:tags r:id="rId1"/>
            </p:custDataLst>
          </p:nvPr>
        </p:nvSpPr>
        <p:spPr/>
        <p:txBody>
          <a:bodyPr/>
          <a:lstStyle/>
          <a:p>
            <a:r>
              <a:rPr lang="tr-TR" smtClean="0"/>
              <a:t>Asıl başlık stili için tıklatın</a:t>
            </a:r>
            <a:endParaRPr lang="tr-TR"/>
          </a:p>
        </p:txBody>
      </p:sp>
      <p:sp>
        <p:nvSpPr>
          <p:cNvPr id="3" name="İçerik Yer Tutucusu 2"/>
          <p:cNvSpPr>
            <a:spLocks noGrp="1"/>
          </p:cNvSpPr>
          <p:nvPr>
            <p:ph idx="1"/>
            <p:custDataLst>
              <p:tags r:id="rId2"/>
            </p:custDataLst>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custDataLst>
              <p:tags r:id="rId3"/>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custDataLst>
              <p:tags r:id="rId4"/>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custDataLst>
              <p:tags r:id="rId5"/>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3711311"/>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816943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8955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E1ADC36D-8598-43BA-8D14-1904CABB83BE}" type="datetimeFigureOut">
              <a:rPr lang="tr-TR" smtClean="0"/>
              <a:t>29.09.2019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FA24E1C-A284-4563-95DE-9D310B71EB9A}" type="slidenum">
              <a:rPr lang="tr-TR" smtClean="0"/>
              <a:t>‹#›</a:t>
            </a:fld>
            <a:endParaRPr lang="tr-TR"/>
          </a:p>
        </p:txBody>
      </p:sp>
    </p:spTree>
    <p:extLst>
      <p:ext uri="{BB962C8B-B14F-4D97-AF65-F5344CB8AC3E}">
        <p14:creationId xmlns:p14="http://schemas.microsoft.com/office/powerpoint/2010/main" val="21326791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563808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custDataLst>
              <p:tags r:id="rId1"/>
            </p:custDataLst>
          </p:nvPr>
        </p:nvSpPr>
        <p:spPr/>
        <p:txBody>
          <a:bodyPr/>
          <a:lstStyle/>
          <a:p>
            <a:r>
              <a:rPr lang="tr-TR" smtClean="0"/>
              <a:t>Asıl başlık stili için tıklatın</a:t>
            </a:r>
            <a:endParaRPr lang="tr-TR"/>
          </a:p>
        </p:txBody>
      </p:sp>
      <p:sp>
        <p:nvSpPr>
          <p:cNvPr id="3" name="Veri Yer Tutucusu 2"/>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4196646"/>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58376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520377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8911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750917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209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E1ADC36D-8598-43BA-8D14-1904CABB83BE}" type="datetimeFigureOut">
              <a:rPr lang="tr-TR" smtClean="0"/>
              <a:t>29.09.2019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CFA24E1C-A284-4563-95DE-9D310B71EB9A}" type="slidenum">
              <a:rPr lang="tr-TR" smtClean="0"/>
              <a:t>‹#›</a:t>
            </a:fld>
            <a:endParaRPr lang="tr-TR"/>
          </a:p>
        </p:txBody>
      </p:sp>
    </p:spTree>
    <p:extLst>
      <p:ext uri="{BB962C8B-B14F-4D97-AF65-F5344CB8AC3E}">
        <p14:creationId xmlns:p14="http://schemas.microsoft.com/office/powerpoint/2010/main" val="2759333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E1ADC36D-8598-43BA-8D14-1904CABB83BE}" type="datetimeFigureOut">
              <a:rPr lang="tr-TR" smtClean="0"/>
              <a:t>29.09.2019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FA24E1C-A284-4563-95DE-9D310B71EB9A}" type="slidenum">
              <a:rPr lang="tr-TR" smtClean="0"/>
              <a:t>‹#›</a:t>
            </a:fld>
            <a:endParaRPr lang="tr-TR"/>
          </a:p>
        </p:txBody>
      </p:sp>
    </p:spTree>
    <p:extLst>
      <p:ext uri="{BB962C8B-B14F-4D97-AF65-F5344CB8AC3E}">
        <p14:creationId xmlns:p14="http://schemas.microsoft.com/office/powerpoint/2010/main" val="1390661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E1ADC36D-8598-43BA-8D14-1904CABB83BE}" type="datetimeFigureOut">
              <a:rPr lang="tr-TR" smtClean="0"/>
              <a:t>29.09.2019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FA24E1C-A284-4563-95DE-9D310B71EB9A}" type="slidenum">
              <a:rPr lang="tr-TR" smtClean="0"/>
              <a:t>‹#›</a:t>
            </a:fld>
            <a:endParaRPr lang="tr-TR"/>
          </a:p>
        </p:txBody>
      </p:sp>
    </p:spTree>
    <p:extLst>
      <p:ext uri="{BB962C8B-B14F-4D97-AF65-F5344CB8AC3E}">
        <p14:creationId xmlns:p14="http://schemas.microsoft.com/office/powerpoint/2010/main" val="681734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tags" Target="../tags/tag6.xml"/><Relationship Id="rId2" Type="http://schemas.openxmlformats.org/officeDocument/2006/relationships/slideLayout" Target="../slideLayouts/slideLayout24.xml"/><Relationship Id="rId16" Type="http://schemas.openxmlformats.org/officeDocument/2006/relationships/tags" Target="../tags/tag5.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ags" Target="../tags/tag4.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ags" Target="../tags/tag21.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17" Type="http://schemas.openxmlformats.org/officeDocument/2006/relationships/tags" Target="../tags/tag25.xml"/><Relationship Id="rId2" Type="http://schemas.openxmlformats.org/officeDocument/2006/relationships/slideLayout" Target="../slideLayouts/slideLayout57.xml"/><Relationship Id="rId16" Type="http://schemas.openxmlformats.org/officeDocument/2006/relationships/tags" Target="../tags/tag24.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tags" Target="../tags/tag23.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ags" Target="../tags/tag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ADC36D-8598-43BA-8D14-1904CABB83BE}" type="datetimeFigureOut">
              <a:rPr lang="tr-TR" smtClean="0"/>
              <a:t>29.09.2019</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A24E1C-A284-4563-95DE-9D310B71EB9A}" type="slidenum">
              <a:rPr lang="tr-TR" smtClean="0"/>
              <a:t>‹#›</a:t>
            </a:fld>
            <a:endParaRPr lang="tr-TR"/>
          </a:p>
        </p:txBody>
      </p:sp>
    </p:spTree>
    <p:extLst>
      <p:ext uri="{BB962C8B-B14F-4D97-AF65-F5344CB8AC3E}">
        <p14:creationId xmlns:p14="http://schemas.microsoft.com/office/powerpoint/2010/main" val="11405220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100000">
              <a:schemeClr val="accent1">
                <a:lumMod val="30000"/>
                <a:lumOff val="7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91864F-627E-4467-A414-2544C52661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90A1A52-5B04-41CB-9854-67FDA567B9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4BE2D0-6FB2-44D2-A187-91712D34C1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CD7B212-E42F-451F-A239-FEC64518E9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29DAD0C-D1FF-469B-990D-1FAB9F63C7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66815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100000">
              <a:schemeClr val="accent1">
                <a:lumMod val="30000"/>
                <a:lumOff val="70000"/>
              </a:schemeClr>
            </a:gs>
          </a:gsLst>
          <a:lin ang="16200000" scaled="1"/>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37008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8C1E24B-80CE-47DB-AAE6-3A170E038E2D}"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301978F-21F8-4E80-A497-7F30E81E7674}"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897219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D4DFF1"/>
            </a:gs>
            <a:gs pos="0">
              <a:schemeClr val="accent1">
                <a:lumMod val="5000"/>
                <a:lumOff val="95000"/>
              </a:schemeClr>
            </a:gs>
            <a:gs pos="100000">
              <a:schemeClr val="accent1">
                <a:lumMod val="30000"/>
                <a:lumOff val="70000"/>
              </a:schemeClr>
            </a:gs>
          </a:gsLst>
          <a:lin ang="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C09AB1-0D1D-4D11-B99E-E22DFDD87B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C35ACA3-B0D8-4BA3-B410-916D584294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FF6087-3F9E-4072-A64A-848D60811BD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02E228E8-702D-498D-AFD9-403194EDAB2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816C277-629E-4569-9E7F-9DE0C79473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3B28C51D-84EB-4851-B089-A638834531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90808DC-E204-4D0B-810E-644E5F54B78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641907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892006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3.jpe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0" y="-56395"/>
            <a:ext cx="8486140" cy="6914395"/>
          </a:xfrm>
          <a:prstGeom prst="rect">
            <a:avLst/>
          </a:prstGeom>
        </p:spPr>
      </p:pic>
      <p:sp>
        <p:nvSpPr>
          <p:cNvPr id="9" name="Isosceles Triangle 8">
            <a:extLst>
              <a:ext uri="{FF2B5EF4-FFF2-40B4-BE49-F238E27FC236}">
                <a16:creationId xmlns:a16="http://schemas.microsoft.com/office/drawing/2014/main" id="{2D957F00-7D06-4CE9-9CE3-922E66F053BC}"/>
              </a:ext>
            </a:extLst>
          </p:cNvPr>
          <p:cNvSpPr/>
          <p:nvPr/>
        </p:nvSpPr>
        <p:spPr>
          <a:xfrm flipH="1">
            <a:off x="6400800" y="1640305"/>
            <a:ext cx="1235242" cy="561474"/>
          </a:xfrm>
          <a:prstGeom prst="triangle">
            <a:avLst>
              <a:gd name="adj" fmla="val 0"/>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FD51284F-BA16-4D94-A47C-DA3D5BE20151}"/>
              </a:ext>
            </a:extLst>
          </p:cNvPr>
          <p:cNvSpPr/>
          <p:nvPr/>
        </p:nvSpPr>
        <p:spPr>
          <a:xfrm>
            <a:off x="5967663" y="0"/>
            <a:ext cx="5406189" cy="6858000"/>
          </a:xfrm>
          <a:custGeom>
            <a:avLst/>
            <a:gdLst>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802798 w 5194261"/>
              <a:gd name="connsiteY5" fmla="*/ 3429000 h 6858000"/>
              <a:gd name="connsiteX6" fmla="*/ 41223 w 5194261"/>
              <a:gd name="connsiteY6" fmla="*/ 71766 h 6858000"/>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1171767 w 5194261"/>
              <a:gd name="connsiteY5" fmla="*/ 3412958 h 6858000"/>
              <a:gd name="connsiteX6" fmla="*/ 41223 w 5194261"/>
              <a:gd name="connsiteY6" fmla="*/ 71766 h 6858000"/>
              <a:gd name="connsiteX7" fmla="*/ 0 w 5194261"/>
              <a:gd name="connsiteY7" fmla="*/ 0 h 6858000"/>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1508651 w 5194261"/>
              <a:gd name="connsiteY5" fmla="*/ 3412958 h 6858000"/>
              <a:gd name="connsiteX6" fmla="*/ 41223 w 5194261"/>
              <a:gd name="connsiteY6" fmla="*/ 71766 h 6858000"/>
              <a:gd name="connsiteX7" fmla="*/ 0 w 5194261"/>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4261" h="6858000">
                <a:moveTo>
                  <a:pt x="0" y="0"/>
                </a:moveTo>
                <a:lnTo>
                  <a:pt x="5194261" y="0"/>
                </a:lnTo>
                <a:lnTo>
                  <a:pt x="5194261" y="6858000"/>
                </a:lnTo>
                <a:lnTo>
                  <a:pt x="0" y="6858000"/>
                </a:lnTo>
                <a:lnTo>
                  <a:pt x="41223" y="6786234"/>
                </a:lnTo>
                <a:cubicBezTo>
                  <a:pt x="511763" y="5927043"/>
                  <a:pt x="1508651" y="4724040"/>
                  <a:pt x="1508651" y="3412958"/>
                </a:cubicBezTo>
                <a:cubicBezTo>
                  <a:pt x="1508651" y="2101877"/>
                  <a:pt x="511763" y="930957"/>
                  <a:pt x="41223" y="71766"/>
                </a:cubicBezTo>
                <a:lnTo>
                  <a:pt x="0" y="0"/>
                </a:lnTo>
                <a:close/>
              </a:path>
            </a:pathLst>
          </a:custGeom>
          <a:gradFill flip="none" rotWithShape="1">
            <a:gsLst>
              <a:gs pos="77000">
                <a:schemeClr val="bg1"/>
              </a:gs>
              <a:gs pos="3540">
                <a:schemeClr val="bg1"/>
              </a:gs>
              <a:gs pos="26000">
                <a:schemeClr val="bg1">
                  <a:lumMod val="65000"/>
                </a:schemeClr>
              </a:gs>
              <a:gs pos="100000">
                <a:schemeClr val="bg1">
                  <a:lumMod val="95000"/>
                </a:schemeClr>
              </a:gs>
            </a:gsLst>
            <a:lin ang="16200000" scaled="1"/>
            <a:tileRect/>
          </a:gradFill>
          <a:ln>
            <a:noFill/>
          </a:ln>
          <a:effectLst>
            <a:outerShdw blurRad="177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C0049F01-7FD6-4BB0-9DB3-891B1ED9A5B7}"/>
              </a:ext>
            </a:extLst>
          </p:cNvPr>
          <p:cNvSpPr/>
          <p:nvPr/>
        </p:nvSpPr>
        <p:spPr>
          <a:xfrm>
            <a:off x="6588665" y="0"/>
            <a:ext cx="5194261" cy="6858000"/>
          </a:xfrm>
          <a:custGeom>
            <a:avLst/>
            <a:gdLst>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802798 w 5194261"/>
              <a:gd name="connsiteY5" fmla="*/ 3429000 h 6858000"/>
              <a:gd name="connsiteX6" fmla="*/ 41223 w 5194261"/>
              <a:gd name="connsiteY6" fmla="*/ 71766 h 6858000"/>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1171767 w 5194261"/>
              <a:gd name="connsiteY5" fmla="*/ 3412958 h 6858000"/>
              <a:gd name="connsiteX6" fmla="*/ 41223 w 5194261"/>
              <a:gd name="connsiteY6" fmla="*/ 71766 h 6858000"/>
              <a:gd name="connsiteX7" fmla="*/ 0 w 5194261"/>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4261" h="6858000">
                <a:moveTo>
                  <a:pt x="0" y="0"/>
                </a:moveTo>
                <a:lnTo>
                  <a:pt x="5194261" y="0"/>
                </a:lnTo>
                <a:lnTo>
                  <a:pt x="5194261" y="6858000"/>
                </a:lnTo>
                <a:lnTo>
                  <a:pt x="0" y="6858000"/>
                </a:lnTo>
                <a:lnTo>
                  <a:pt x="41223" y="6786234"/>
                </a:lnTo>
                <a:cubicBezTo>
                  <a:pt x="511763" y="5927043"/>
                  <a:pt x="1171767" y="4724040"/>
                  <a:pt x="1171767" y="3412958"/>
                </a:cubicBezTo>
                <a:cubicBezTo>
                  <a:pt x="1171767" y="2101877"/>
                  <a:pt x="511763" y="930957"/>
                  <a:pt x="41223" y="71766"/>
                </a:cubicBezTo>
                <a:lnTo>
                  <a:pt x="0" y="0"/>
                </a:lnTo>
                <a:close/>
              </a:path>
            </a:pathLst>
          </a:cu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Freeform: Shape 5">
            <a:extLst>
              <a:ext uri="{FF2B5EF4-FFF2-40B4-BE49-F238E27FC236}">
                <a16:creationId xmlns:a16="http://schemas.microsoft.com/office/drawing/2014/main" id="{33E837C4-DE6E-4783-9552-7DA13FA0C104}"/>
              </a:ext>
            </a:extLst>
          </p:cNvPr>
          <p:cNvSpPr/>
          <p:nvPr/>
        </p:nvSpPr>
        <p:spPr>
          <a:xfrm>
            <a:off x="6997739" y="0"/>
            <a:ext cx="5194261" cy="6858000"/>
          </a:xfrm>
          <a:custGeom>
            <a:avLst/>
            <a:gdLst>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802798 w 5194261"/>
              <a:gd name="connsiteY5" fmla="*/ 3429000 h 6858000"/>
              <a:gd name="connsiteX6" fmla="*/ 41223 w 5194261"/>
              <a:gd name="connsiteY6" fmla="*/ 7176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4261" h="6858000">
                <a:moveTo>
                  <a:pt x="0" y="0"/>
                </a:moveTo>
                <a:lnTo>
                  <a:pt x="5194261" y="0"/>
                </a:lnTo>
                <a:lnTo>
                  <a:pt x="5194261" y="6858000"/>
                </a:lnTo>
                <a:lnTo>
                  <a:pt x="0" y="6858000"/>
                </a:lnTo>
                <a:lnTo>
                  <a:pt x="41223" y="6786234"/>
                </a:lnTo>
                <a:cubicBezTo>
                  <a:pt x="511763" y="5927043"/>
                  <a:pt x="802798" y="4740082"/>
                  <a:pt x="802798" y="3429000"/>
                </a:cubicBezTo>
                <a:cubicBezTo>
                  <a:pt x="802798" y="2117919"/>
                  <a:pt x="511763" y="930957"/>
                  <a:pt x="41223" y="71766"/>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9EDCD9A8-C2DC-457F-A01B-DB8015C05282}"/>
              </a:ext>
            </a:extLst>
          </p:cNvPr>
          <p:cNvSpPr/>
          <p:nvPr/>
        </p:nvSpPr>
        <p:spPr>
          <a:xfrm>
            <a:off x="6400800" y="2201779"/>
            <a:ext cx="5791200" cy="2454442"/>
          </a:xfrm>
          <a:prstGeom prst="rect">
            <a:avLst/>
          </a:prstGeom>
          <a:gradFill flip="none" rotWithShape="1">
            <a:gsLst>
              <a:gs pos="0">
                <a:schemeClr val="bg1">
                  <a:lumMod val="65000"/>
                </a:schemeClr>
              </a:gs>
              <a:gs pos="100000">
                <a:schemeClr val="bg1">
                  <a:lumMod val="95000"/>
                </a:schemeClr>
              </a:gs>
            </a:gsLst>
            <a:lin ang="10800000" scaled="1"/>
            <a:tileRect/>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089947DD-499E-486A-B42D-1956E0FADCF4}"/>
              </a:ext>
            </a:extLst>
          </p:cNvPr>
          <p:cNvSpPr txBox="1"/>
          <p:nvPr/>
        </p:nvSpPr>
        <p:spPr>
          <a:xfrm>
            <a:off x="6400800" y="2274838"/>
            <a:ext cx="5791199" cy="23083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7200" b="0" i="0" u="none" strike="noStrike" kern="1200" cap="none" spc="0" normalizeH="0" baseline="0" noProof="0" dirty="0">
                <a:ln>
                  <a:noFill/>
                </a:ln>
                <a:solidFill>
                  <a:prstClr val="black"/>
                </a:solidFill>
                <a:effectLst/>
                <a:uLnTx/>
                <a:uFillTx/>
                <a:latin typeface="Calibri" panose="020F0502020204030204"/>
                <a:ea typeface="+mn-ea"/>
                <a:cs typeface="+mn-cs"/>
              </a:rPr>
              <a:t>Melek ve Ahiret İnancı</a:t>
            </a:r>
          </a:p>
        </p:txBody>
      </p:sp>
      <p:sp>
        <p:nvSpPr>
          <p:cNvPr id="5" name="Dikdörtgen 4"/>
          <p:cNvSpPr/>
          <p:nvPr/>
        </p:nvSpPr>
        <p:spPr>
          <a:xfrm>
            <a:off x="7936402" y="1395949"/>
            <a:ext cx="3316934"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a:ln>
                  <a:noFill/>
                </a:ln>
                <a:solidFill>
                  <a:prstClr val="white"/>
                </a:solidFill>
                <a:effectLst/>
                <a:uLnTx/>
                <a:uFillTx/>
                <a:latin typeface="Calibri" panose="020F0502020204030204"/>
                <a:ea typeface="+mn-ea"/>
                <a:cs typeface="+mn-cs"/>
              </a:rPr>
              <a:t>7. SINIF 1. ÜNİTE</a:t>
            </a:r>
          </a:p>
        </p:txBody>
      </p:sp>
    </p:spTree>
    <p:extLst>
      <p:ext uri="{BB962C8B-B14F-4D97-AF65-F5344CB8AC3E}">
        <p14:creationId xmlns:p14="http://schemas.microsoft.com/office/powerpoint/2010/main" val="41899080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a:extLst>
              <a:ext uri="{FF2B5EF4-FFF2-40B4-BE49-F238E27FC236}">
                <a16:creationId xmlns:a16="http://schemas.microsoft.com/office/drawing/2014/main" id="{C2ADD50D-D2AE-46FA-87DC-8BE9FB0B8FE6}"/>
              </a:ext>
            </a:extLst>
          </p:cNvPr>
          <p:cNvGrpSpPr/>
          <p:nvPr/>
        </p:nvGrpSpPr>
        <p:grpSpPr>
          <a:xfrm>
            <a:off x="457922" y="-6205"/>
            <a:ext cx="1740748" cy="1569660"/>
            <a:chOff x="1659991" y="771277"/>
            <a:chExt cx="1448972" cy="1925953"/>
          </a:xfrm>
        </p:grpSpPr>
        <p:sp>
          <p:nvSpPr>
            <p:cNvPr id="3" name="Rectangle: Top Corners Rounded 1">
              <a:extLst>
                <a:ext uri="{FF2B5EF4-FFF2-40B4-BE49-F238E27FC236}">
                  <a16:creationId xmlns:a16="http://schemas.microsoft.com/office/drawing/2014/main" id="{59E85B77-1F91-4230-9C6A-6076CE3C32DA}"/>
                </a:ext>
              </a:extLst>
            </p:cNvPr>
            <p:cNvSpPr/>
            <p:nvPr/>
          </p:nvSpPr>
          <p:spPr>
            <a:xfrm rot="16200000">
              <a:off x="1698677" y="1009767"/>
              <a:ext cx="1371600" cy="1448972"/>
            </a:xfrm>
            <a:prstGeom prst="round2SameRect">
              <a:avLst>
                <a:gd name="adj1" fmla="val 9956"/>
                <a:gd name="adj2" fmla="val 0"/>
              </a:avLst>
            </a:prstGeom>
            <a:gradFill>
              <a:gsLst>
                <a:gs pos="96460">
                  <a:srgbClr val="6600CC"/>
                </a:gs>
                <a:gs pos="0">
                  <a:srgbClr val="9933FF"/>
                </a:gs>
              </a:gsLst>
              <a:lin ang="5400000" scaled="1"/>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5">
              <a:extLst>
                <a:ext uri="{FF2B5EF4-FFF2-40B4-BE49-F238E27FC236}">
                  <a16:creationId xmlns:a16="http://schemas.microsoft.com/office/drawing/2014/main" id="{B13FEAA7-12FD-41DC-B19A-DC5B5CD8924C}"/>
                </a:ext>
              </a:extLst>
            </p:cNvPr>
            <p:cNvSpPr txBox="1"/>
            <p:nvPr/>
          </p:nvSpPr>
          <p:spPr>
            <a:xfrm>
              <a:off x="1852487" y="771277"/>
              <a:ext cx="672762" cy="192595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dirty="0" smtClean="0">
                  <a:ln>
                    <a:noFill/>
                  </a:ln>
                  <a:solidFill>
                    <a:prstClr val="white"/>
                  </a:solidFill>
                  <a:effectLst>
                    <a:outerShdw blurRad="50800" dist="38100" dir="10800000" algn="r" rotWithShape="0">
                      <a:prstClr val="black">
                        <a:alpha val="40000"/>
                      </a:prstClr>
                    </a:outerShdw>
                  </a:effectLst>
                  <a:uLnTx/>
                  <a:uFillTx/>
                  <a:latin typeface="Calibri" panose="020F0502020204030204"/>
                  <a:ea typeface="+mn-ea"/>
                  <a:cs typeface="+mn-cs"/>
                </a:rPr>
                <a:t>5</a:t>
              </a:r>
              <a:endParaRPr kumimoji="0" lang="en-US" sz="11500" b="1" i="0" u="none" strike="noStrike" kern="1200" cap="none" spc="0" normalizeH="0" baseline="0" noProof="0" dirty="0">
                <a:ln>
                  <a:noFill/>
                </a:ln>
                <a:solidFill>
                  <a:prstClr val="white"/>
                </a:solidFill>
                <a:effectLst>
                  <a:outerShdw blurRad="50800" dist="38100" dir="10800000" algn="r" rotWithShape="0">
                    <a:prstClr val="black">
                      <a:alpha val="40000"/>
                    </a:prstClr>
                  </a:outerShdw>
                </a:effectLst>
                <a:uLnTx/>
                <a:uFillTx/>
                <a:latin typeface="Calibri" panose="020F0502020204030204"/>
                <a:ea typeface="+mn-ea"/>
                <a:cs typeface="+mn-cs"/>
              </a:endParaRPr>
            </a:p>
          </p:txBody>
        </p:sp>
      </p:grpSp>
      <p:sp>
        <p:nvSpPr>
          <p:cNvPr id="5" name="Freeform: Shape 4">
            <a:extLst>
              <a:ext uri="{FF2B5EF4-FFF2-40B4-BE49-F238E27FC236}">
                <a16:creationId xmlns:a16="http://schemas.microsoft.com/office/drawing/2014/main" id="{4570FAC8-2FD3-4CDE-B75F-6337B0E4D03A}"/>
              </a:ext>
            </a:extLst>
          </p:cNvPr>
          <p:cNvSpPr/>
          <p:nvPr/>
        </p:nvSpPr>
        <p:spPr>
          <a:xfrm>
            <a:off x="457922" y="162176"/>
            <a:ext cx="10874474" cy="1232899"/>
          </a:xfrm>
          <a:custGeom>
            <a:avLst/>
            <a:gdLst>
              <a:gd name="connsiteX0" fmla="*/ 177073 w 3458306"/>
              <a:gd name="connsiteY0" fmla="*/ 0 h 1463040"/>
              <a:gd name="connsiteX1" fmla="*/ 3214461 w 3458306"/>
              <a:gd name="connsiteY1" fmla="*/ 0 h 1463040"/>
              <a:gd name="connsiteX2" fmla="*/ 3458306 w 3458306"/>
              <a:gd name="connsiteY2" fmla="*/ 243845 h 1463040"/>
              <a:gd name="connsiteX3" fmla="*/ 3458306 w 3458306"/>
              <a:gd name="connsiteY3" fmla="*/ 1219195 h 1463040"/>
              <a:gd name="connsiteX4" fmla="*/ 3214461 w 3458306"/>
              <a:gd name="connsiteY4" fmla="*/ 1463040 h 1463040"/>
              <a:gd name="connsiteX5" fmla="*/ 177073 w 3458306"/>
              <a:gd name="connsiteY5" fmla="*/ 1463040 h 1463040"/>
              <a:gd name="connsiteX6" fmla="*/ 4649 w 3458306"/>
              <a:gd name="connsiteY6" fmla="*/ 1391620 h 1463040"/>
              <a:gd name="connsiteX7" fmla="*/ 1 w 3458306"/>
              <a:gd name="connsiteY7" fmla="*/ 1384726 h 1463040"/>
              <a:gd name="connsiteX8" fmla="*/ 463315 w 3458306"/>
              <a:gd name="connsiteY8" fmla="*/ 1268897 h 1463040"/>
              <a:gd name="connsiteX9" fmla="*/ 463315 w 3458306"/>
              <a:gd name="connsiteY9" fmla="*/ 194144 h 1463040"/>
              <a:gd name="connsiteX10" fmla="*/ 0 w 3458306"/>
              <a:gd name="connsiteY10" fmla="*/ 78315 h 1463040"/>
              <a:gd name="connsiteX11" fmla="*/ 4649 w 3458306"/>
              <a:gd name="connsiteY11" fmla="*/ 71421 h 1463040"/>
              <a:gd name="connsiteX12" fmla="*/ 177073 w 3458306"/>
              <a:gd name="connsiteY12" fmla="*/ 0 h 146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58306" h="1463040">
                <a:moveTo>
                  <a:pt x="177073" y="0"/>
                </a:moveTo>
                <a:lnTo>
                  <a:pt x="3214461" y="0"/>
                </a:lnTo>
                <a:cubicBezTo>
                  <a:pt x="3349133" y="0"/>
                  <a:pt x="3458306" y="109173"/>
                  <a:pt x="3458306" y="243845"/>
                </a:cubicBezTo>
                <a:lnTo>
                  <a:pt x="3458306" y="1219195"/>
                </a:lnTo>
                <a:cubicBezTo>
                  <a:pt x="3458306" y="1353867"/>
                  <a:pt x="3349133" y="1463040"/>
                  <a:pt x="3214461" y="1463040"/>
                </a:cubicBezTo>
                <a:lnTo>
                  <a:pt x="177073" y="1463040"/>
                </a:lnTo>
                <a:cubicBezTo>
                  <a:pt x="109737" y="1463040"/>
                  <a:pt x="48776" y="1435747"/>
                  <a:pt x="4649" y="1391620"/>
                </a:cubicBezTo>
                <a:lnTo>
                  <a:pt x="1" y="1384726"/>
                </a:lnTo>
                <a:lnTo>
                  <a:pt x="463315" y="1268897"/>
                </a:lnTo>
                <a:lnTo>
                  <a:pt x="463315" y="194144"/>
                </a:lnTo>
                <a:lnTo>
                  <a:pt x="0" y="78315"/>
                </a:lnTo>
                <a:lnTo>
                  <a:pt x="4649" y="71421"/>
                </a:lnTo>
                <a:cubicBezTo>
                  <a:pt x="48776" y="27293"/>
                  <a:pt x="109737" y="0"/>
                  <a:pt x="177073" y="0"/>
                </a:cubicBezTo>
                <a:close/>
              </a:path>
            </a:pathLst>
          </a:custGeom>
          <a:solidFill>
            <a:schemeClr val="bg1"/>
          </a:solidFill>
          <a:ln>
            <a:noFill/>
          </a:ln>
          <a:effectLst>
            <a:outerShdw blurRad="101600" dist="63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Isosceles Triangle 6">
            <a:extLst>
              <a:ext uri="{FF2B5EF4-FFF2-40B4-BE49-F238E27FC236}">
                <a16:creationId xmlns:a16="http://schemas.microsoft.com/office/drawing/2014/main" id="{BA3A3AC2-114B-4BD6-A111-288645FA43A6}"/>
              </a:ext>
            </a:extLst>
          </p:cNvPr>
          <p:cNvSpPr/>
          <p:nvPr/>
        </p:nvSpPr>
        <p:spPr>
          <a:xfrm rot="5400000">
            <a:off x="10820570" y="322187"/>
            <a:ext cx="1645700" cy="1016449"/>
          </a:xfrm>
          <a:prstGeom prst="triangle">
            <a:avLst>
              <a:gd name="adj" fmla="val 48807"/>
            </a:avLst>
          </a:pr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9">
            <a:extLst>
              <a:ext uri="{FF2B5EF4-FFF2-40B4-BE49-F238E27FC236}">
                <a16:creationId xmlns:a16="http://schemas.microsoft.com/office/drawing/2014/main" id="{BEF56333-6126-4E23-92CB-F5A80454D06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4051"/>
          <a:stretch/>
        </p:blipFill>
        <p:spPr>
          <a:xfrm>
            <a:off x="11001910" y="385102"/>
            <a:ext cx="1067830" cy="909641"/>
          </a:xfrm>
          <a:prstGeom prst="rect">
            <a:avLst/>
          </a:prstGeom>
        </p:spPr>
      </p:pic>
      <p:sp>
        <p:nvSpPr>
          <p:cNvPr id="11" name="Dikdörtgen 10"/>
          <p:cNvSpPr/>
          <p:nvPr/>
        </p:nvSpPr>
        <p:spPr>
          <a:xfrm>
            <a:off x="1929330" y="424804"/>
            <a:ext cx="8984254" cy="707886"/>
          </a:xfrm>
          <a:prstGeom prst="rect">
            <a:avLst/>
          </a:prstGeom>
        </p:spPr>
        <p:txBody>
          <a:bodyPr wrap="none">
            <a:spAutoFit/>
          </a:bodyPr>
          <a:lstStyle/>
          <a:p>
            <a:r>
              <a:rPr lang="tr-TR" sz="4000" dirty="0" smtClean="0"/>
              <a:t>Ahiret İnancının İnsan Davranışlarına Etkisi</a:t>
            </a:r>
            <a:endParaRPr lang="tr-TR" sz="4000" dirty="0"/>
          </a:p>
        </p:txBody>
      </p:sp>
      <p:grpSp>
        <p:nvGrpSpPr>
          <p:cNvPr id="12" name="Group 104">
            <a:extLst>
              <a:ext uri="{FF2B5EF4-FFF2-40B4-BE49-F238E27FC236}">
                <a16:creationId xmlns:a16="http://schemas.microsoft.com/office/drawing/2014/main" id="{5DA8BC12-1780-485A-B05A-C236260A5D33}"/>
              </a:ext>
            </a:extLst>
          </p:cNvPr>
          <p:cNvGrpSpPr/>
          <p:nvPr/>
        </p:nvGrpSpPr>
        <p:grpSpPr>
          <a:xfrm flipH="1">
            <a:off x="296237" y="1829314"/>
            <a:ext cx="6165378" cy="1599686"/>
            <a:chOff x="1659991" y="1048453"/>
            <a:chExt cx="1448972" cy="1371600"/>
          </a:xfrm>
        </p:grpSpPr>
        <p:sp>
          <p:nvSpPr>
            <p:cNvPr id="13" name="Rectangle: Top Corners Rounded 111">
              <a:extLst>
                <a:ext uri="{FF2B5EF4-FFF2-40B4-BE49-F238E27FC236}">
                  <a16:creationId xmlns:a16="http://schemas.microsoft.com/office/drawing/2014/main" id="{4A716096-58F4-4699-8D22-C041675D338B}"/>
                </a:ext>
              </a:extLst>
            </p:cNvPr>
            <p:cNvSpPr/>
            <p:nvPr/>
          </p:nvSpPr>
          <p:spPr>
            <a:xfrm rot="16200000">
              <a:off x="1698677" y="1009767"/>
              <a:ext cx="1371600" cy="1448972"/>
            </a:xfrm>
            <a:prstGeom prst="round2SameRect">
              <a:avLst>
                <a:gd name="adj1" fmla="val 9956"/>
                <a:gd name="adj2" fmla="val 0"/>
              </a:avLst>
            </a:prstGeom>
            <a:gradFill>
              <a:gsLst>
                <a:gs pos="96460">
                  <a:srgbClr val="CC3300"/>
                </a:gs>
                <a:gs pos="0">
                  <a:srgbClr val="FF9900"/>
                </a:gs>
              </a:gsLst>
              <a:lin ang="5400000" scaled="1"/>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12">
              <a:extLst>
                <a:ext uri="{FF2B5EF4-FFF2-40B4-BE49-F238E27FC236}">
                  <a16:creationId xmlns:a16="http://schemas.microsoft.com/office/drawing/2014/main" id="{39920311-3FEA-499F-92A8-9623532D0EFE}"/>
                </a:ext>
              </a:extLst>
            </p:cNvPr>
            <p:cNvSpPr txBox="1"/>
            <p:nvPr/>
          </p:nvSpPr>
          <p:spPr>
            <a:xfrm>
              <a:off x="2493313" y="1266954"/>
              <a:ext cx="33444" cy="20641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outerShdw blurRad="50800" dist="38100" dir="10800000" algn="r" rotWithShape="0">
                    <a:prstClr val="black">
                      <a:alpha val="40000"/>
                    </a:prstClr>
                  </a:outerShdw>
                </a:effectLst>
                <a:uLnTx/>
                <a:uFillTx/>
                <a:latin typeface="Calibri" panose="020F0502020204030204"/>
                <a:ea typeface="+mn-ea"/>
                <a:cs typeface="+mn-cs"/>
              </a:endParaRPr>
            </a:p>
          </p:txBody>
        </p:sp>
      </p:grpSp>
      <p:sp>
        <p:nvSpPr>
          <p:cNvPr id="15" name="Dikdörtgen 14"/>
          <p:cNvSpPr/>
          <p:nvPr/>
        </p:nvSpPr>
        <p:spPr>
          <a:xfrm>
            <a:off x="296237" y="2031486"/>
            <a:ext cx="6035738" cy="920252"/>
          </a:xfrm>
          <a:prstGeom prst="rect">
            <a:avLst/>
          </a:prstGeom>
        </p:spPr>
        <p:txBody>
          <a:bodyPr wrap="square">
            <a:spAutoFit/>
          </a:bodyPr>
          <a:lstStyle/>
          <a:p>
            <a:pPr algn="ctr">
              <a:lnSpc>
                <a:spcPct val="150000"/>
              </a:lnSpc>
            </a:pPr>
            <a:r>
              <a:rPr lang="tr-TR" sz="4000" dirty="0" smtClean="0">
                <a:solidFill>
                  <a:schemeClr val="bg1"/>
                </a:solidFill>
              </a:rPr>
              <a:t>«Ne ekersen onu biçersin.»</a:t>
            </a:r>
            <a:endParaRPr lang="tr-TR" sz="4000" dirty="0">
              <a:solidFill>
                <a:schemeClr val="bg1"/>
              </a:solidFill>
            </a:endParaRPr>
          </a:p>
        </p:txBody>
      </p:sp>
      <p:sp>
        <p:nvSpPr>
          <p:cNvPr id="16" name="Dikdörtgen 15"/>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Komut Düğmesi: İleri veya Sonraki 16">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Komut Düğmesi: İleri veya Sonraki 17">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Komut Düğmesi: Giriş 18">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Dikdörtgen 25"/>
          <p:cNvSpPr/>
          <p:nvPr>
            <p:custDataLst>
              <p:tags r:id="rId1"/>
            </p:custDataLst>
          </p:nvPr>
        </p:nvSpPr>
        <p:spPr>
          <a:xfrm>
            <a:off x="296237" y="5149859"/>
            <a:ext cx="6035738" cy="780940"/>
          </a:xfrm>
          <a:prstGeom prst="rect">
            <a:avLst/>
          </a:prstGeom>
          <a:solidFill>
            <a:schemeClr val="accent2">
              <a:lumMod val="60000"/>
              <a:lumOff val="40000"/>
            </a:schemeClr>
          </a:solidFill>
          <a:ln w="6350" cap="flat" cmpd="sng" algn="ctr">
            <a:solidFill>
              <a:schemeClr val="accent2"/>
            </a:solidFill>
            <a:prstDash val="solid"/>
            <a:miter lim="800000"/>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tr-TR" sz="3200" dirty="0" smtClean="0">
                <a:solidFill>
                  <a:schemeClr val="tx1"/>
                </a:solidFill>
              </a:rPr>
              <a:t>Verilen sözün mesajı nelerdir? </a:t>
            </a:r>
            <a:endParaRPr lang="tr-TR" sz="3200" dirty="0">
              <a:solidFill>
                <a:schemeClr val="tx1"/>
              </a:solidFill>
            </a:endParaRPr>
          </a:p>
        </p:txBody>
      </p:sp>
      <p:sp>
        <p:nvSpPr>
          <p:cNvPr id="27" name="Yukarı Ok 26"/>
          <p:cNvSpPr/>
          <p:nvPr>
            <p:custDataLst>
              <p:tags r:id="rId2"/>
            </p:custDataLst>
          </p:nvPr>
        </p:nvSpPr>
        <p:spPr>
          <a:xfrm>
            <a:off x="2890247" y="3631173"/>
            <a:ext cx="847718" cy="1373519"/>
          </a:xfrm>
          <a:prstGeom prst="upArrow">
            <a:avLst>
              <a:gd name="adj1" fmla="val 38020"/>
              <a:gd name="adj2" fmla="val 55990"/>
            </a:avLst>
          </a:prstGeom>
          <a:solidFill>
            <a:srgbClr val="7913DF"/>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8" name="Picture 2" descr="ne ekersen onu biÃ§ersin ile ilgili gÃ¶rsel sonuc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4247" y="1627769"/>
            <a:ext cx="5043949" cy="4547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0962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243384" y="145846"/>
            <a:ext cx="1761074" cy="6250292"/>
            <a:chOff x="176463" y="192505"/>
            <a:chExt cx="2021304" cy="6250292"/>
          </a:xfrm>
        </p:grpSpPr>
        <p:sp>
          <p:nvSpPr>
            <p:cNvPr id="5" name="Yuvarlatılmış Dikdörtgen 4"/>
            <p:cNvSpPr/>
            <p:nvPr/>
          </p:nvSpPr>
          <p:spPr>
            <a:xfrm>
              <a:off x="336884" y="192505"/>
              <a:ext cx="1700463" cy="2598822"/>
            </a:xfrm>
            <a:prstGeom prst="roundRect">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erbest Form 5"/>
            <p:cNvSpPr/>
            <p:nvPr/>
          </p:nvSpPr>
          <p:spPr>
            <a:xfrm>
              <a:off x="176463" y="1054234"/>
              <a:ext cx="2021304" cy="5388563"/>
            </a:xfrm>
            <a:custGeom>
              <a:avLst/>
              <a:gdLst>
                <a:gd name="connsiteX0" fmla="*/ 1828799 w 2021306"/>
                <a:gd name="connsiteY0" fmla="*/ 0 h 5412627"/>
                <a:gd name="connsiteX1" fmla="*/ 1872774 w 2021306"/>
                <a:gd name="connsiteY1" fmla="*/ 23869 h 5412627"/>
                <a:gd name="connsiteX2" fmla="*/ 2021306 w 2021306"/>
                <a:gd name="connsiteY2" fmla="*/ 303224 h 5412627"/>
                <a:gd name="connsiteX3" fmla="*/ 2021306 w 2021306"/>
                <a:gd name="connsiteY3" fmla="*/ 5075736 h 5412627"/>
                <a:gd name="connsiteX4" fmla="*/ 1684415 w 2021306"/>
                <a:gd name="connsiteY4" fmla="*/ 5412627 h 5412627"/>
                <a:gd name="connsiteX5" fmla="*/ 336891 w 2021306"/>
                <a:gd name="connsiteY5" fmla="*/ 5412627 h 5412627"/>
                <a:gd name="connsiteX6" fmla="*/ 0 w 2021306"/>
                <a:gd name="connsiteY6" fmla="*/ 5075736 h 5412627"/>
                <a:gd name="connsiteX7" fmla="*/ 0 w 2021306"/>
                <a:gd name="connsiteY7" fmla="*/ 303224 h 5412627"/>
                <a:gd name="connsiteX8" fmla="*/ 148532 w 2021306"/>
                <a:gd name="connsiteY8" fmla="*/ 23869 h 5412627"/>
                <a:gd name="connsiteX9" fmla="*/ 176462 w 2021306"/>
                <a:gd name="connsiteY9" fmla="*/ 8709 h 5412627"/>
                <a:gd name="connsiteX10" fmla="*/ 176462 w 2021306"/>
                <a:gd name="connsiteY10" fmla="*/ 1439527 h 5412627"/>
                <a:gd name="connsiteX11" fmla="*/ 451857 w 2021306"/>
                <a:gd name="connsiteY11" fmla="*/ 1714922 h 5412627"/>
                <a:gd name="connsiteX12" fmla="*/ 1553404 w 2021306"/>
                <a:gd name="connsiteY12" fmla="*/ 1714922 h 5412627"/>
                <a:gd name="connsiteX13" fmla="*/ 1828799 w 2021306"/>
                <a:gd name="connsiteY13" fmla="*/ 1439527 h 541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21306" h="5412627">
                  <a:moveTo>
                    <a:pt x="1828799" y="0"/>
                  </a:moveTo>
                  <a:lnTo>
                    <a:pt x="1872774" y="23869"/>
                  </a:lnTo>
                  <a:cubicBezTo>
                    <a:pt x="1962388" y="84410"/>
                    <a:pt x="2021306" y="186937"/>
                    <a:pt x="2021306" y="303224"/>
                  </a:cubicBezTo>
                  <a:lnTo>
                    <a:pt x="2021306" y="5075736"/>
                  </a:lnTo>
                  <a:cubicBezTo>
                    <a:pt x="2021306" y="5261796"/>
                    <a:pt x="1870475" y="5412627"/>
                    <a:pt x="1684415" y="5412627"/>
                  </a:cubicBezTo>
                  <a:lnTo>
                    <a:pt x="336891" y="5412627"/>
                  </a:lnTo>
                  <a:cubicBezTo>
                    <a:pt x="150831" y="5412627"/>
                    <a:pt x="0" y="5261796"/>
                    <a:pt x="0" y="5075736"/>
                  </a:cubicBezTo>
                  <a:lnTo>
                    <a:pt x="0" y="303224"/>
                  </a:lnTo>
                  <a:cubicBezTo>
                    <a:pt x="0" y="186937"/>
                    <a:pt x="58918" y="84410"/>
                    <a:pt x="148532" y="23869"/>
                  </a:cubicBezTo>
                  <a:lnTo>
                    <a:pt x="176462" y="8709"/>
                  </a:lnTo>
                  <a:lnTo>
                    <a:pt x="176462" y="1439527"/>
                  </a:lnTo>
                  <a:cubicBezTo>
                    <a:pt x="176462" y="1591623"/>
                    <a:pt x="299761" y="1714922"/>
                    <a:pt x="451857" y="1714922"/>
                  </a:cubicBezTo>
                  <a:lnTo>
                    <a:pt x="1553404" y="1714922"/>
                  </a:lnTo>
                  <a:cubicBezTo>
                    <a:pt x="1705500" y="1714922"/>
                    <a:pt x="1828799" y="1591623"/>
                    <a:pt x="1828799" y="1439527"/>
                  </a:cubicBezTo>
                  <a:close/>
                </a:path>
              </a:pathLst>
            </a:custGeom>
            <a:solidFill>
              <a:srgbClr val="38ACBB"/>
            </a:solidFill>
            <a:ln>
              <a:solidFill>
                <a:srgbClr val="1AA688"/>
              </a:solidFill>
            </a:ln>
            <a:effectLst>
              <a:outerShdw blurRad="152400" dist="317500" dir="5400000" sx="72000" sy="72000" rotWithShape="0">
                <a:prstClr val="black">
                  <a:alpha val="15000"/>
                </a:prstClr>
              </a:outerShdw>
              <a:reflection blurRad="6350" stA="50000" endA="300"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2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 name="Dikdörtgen 1"/>
          <p:cNvSpPr/>
          <p:nvPr/>
        </p:nvSpPr>
        <p:spPr>
          <a:xfrm rot="16200000">
            <a:off x="-638498" y="3626552"/>
            <a:ext cx="3518091" cy="1754326"/>
          </a:xfrm>
          <a:prstGeom prst="rect">
            <a:avLst/>
          </a:prstGeom>
        </p:spPr>
        <p:txBody>
          <a:bodyPr wrap="square">
            <a:spAutoFit/>
          </a:bodyPr>
          <a:lstStyle/>
          <a:p>
            <a:pPr lvl="0" algn="ctr">
              <a:defRPr/>
            </a:pPr>
            <a:r>
              <a:rPr lang="tr-TR" sz="3600" dirty="0">
                <a:solidFill>
                  <a:prstClr val="white"/>
                </a:solidFill>
              </a:rPr>
              <a:t> </a:t>
            </a:r>
            <a:r>
              <a:rPr lang="tr-TR" sz="3600" b="1" dirty="0">
                <a:solidFill>
                  <a:prstClr val="white"/>
                </a:solidFill>
              </a:rPr>
              <a:t>Ahiretin </a:t>
            </a:r>
          </a:p>
          <a:p>
            <a:pPr lvl="0" algn="ctr">
              <a:defRPr/>
            </a:pPr>
            <a:r>
              <a:rPr lang="tr-TR" sz="3600" b="1" dirty="0">
                <a:solidFill>
                  <a:prstClr val="white"/>
                </a:solidFill>
              </a:rPr>
              <a:t>davranışlarımıza etkisi</a:t>
            </a:r>
            <a:endParaRPr lang="tr-TR" sz="3600" dirty="0"/>
          </a:p>
        </p:txBody>
      </p:sp>
      <p:sp>
        <p:nvSpPr>
          <p:cNvPr id="30" name="Oval 29">
            <a:extLst>
              <a:ext uri="{FF2B5EF4-FFF2-40B4-BE49-F238E27FC236}">
                <a16:creationId xmlns:a16="http://schemas.microsoft.com/office/drawing/2014/main" id="{F93F080A-91CF-4478-AA2A-2275427C019E}"/>
              </a:ext>
            </a:extLst>
          </p:cNvPr>
          <p:cNvSpPr/>
          <p:nvPr/>
        </p:nvSpPr>
        <p:spPr>
          <a:xfrm>
            <a:off x="2606268" y="291684"/>
            <a:ext cx="3159965" cy="3029154"/>
          </a:xfrm>
          <a:prstGeom prst="ellipse">
            <a:avLst/>
          </a:prstGeom>
          <a:solidFill>
            <a:schemeClr val="accent3">
              <a:lumMod val="20000"/>
              <a:lumOff val="80000"/>
            </a:schemeClr>
          </a:solidFill>
          <a:ln w="38100">
            <a:gradFill>
              <a:gsLst>
                <a:gs pos="79101">
                  <a:schemeClr val="tx1"/>
                </a:gs>
                <a:gs pos="62747">
                  <a:schemeClr val="bg1"/>
                </a:gs>
                <a:gs pos="40869">
                  <a:schemeClr val="tx1"/>
                </a:gs>
                <a:gs pos="17300">
                  <a:schemeClr val="bg1"/>
                </a:gs>
                <a:gs pos="0">
                  <a:schemeClr val="tx1"/>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4" name="Oval 33">
            <a:extLst>
              <a:ext uri="{FF2B5EF4-FFF2-40B4-BE49-F238E27FC236}">
                <a16:creationId xmlns:a16="http://schemas.microsoft.com/office/drawing/2014/main" id="{47352BAC-2121-412E-8DE9-105C04D381EF}"/>
              </a:ext>
            </a:extLst>
          </p:cNvPr>
          <p:cNvSpPr/>
          <p:nvPr/>
        </p:nvSpPr>
        <p:spPr>
          <a:xfrm>
            <a:off x="2839453" y="572717"/>
            <a:ext cx="2693593" cy="2467087"/>
          </a:xfrm>
          <a:prstGeom prst="ellipse">
            <a:avLst/>
          </a:prstGeom>
          <a:gradFill>
            <a:gsLst>
              <a:gs pos="0">
                <a:srgbClr val="00CC00"/>
              </a:gs>
              <a:gs pos="47000">
                <a:srgbClr val="008000"/>
              </a:gs>
              <a:gs pos="100000">
                <a:srgbClr val="003E00"/>
              </a:gs>
            </a:gsLst>
            <a:lin ang="2700000" scaled="1"/>
          </a:gra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6" name="Oval 35">
            <a:extLst>
              <a:ext uri="{FF2B5EF4-FFF2-40B4-BE49-F238E27FC236}">
                <a16:creationId xmlns:a16="http://schemas.microsoft.com/office/drawing/2014/main" id="{4FE3C108-1F7E-4818-91D3-9F40D9CC08AA}"/>
              </a:ext>
            </a:extLst>
          </p:cNvPr>
          <p:cNvSpPr/>
          <p:nvPr/>
        </p:nvSpPr>
        <p:spPr>
          <a:xfrm>
            <a:off x="2355723" y="3361772"/>
            <a:ext cx="3661052" cy="240099"/>
          </a:xfrm>
          <a:prstGeom prst="ellipse">
            <a:avLst/>
          </a:prstGeom>
          <a:gradFill flip="none" rotWithShape="1">
            <a:gsLst>
              <a:gs pos="3000">
                <a:schemeClr val="tx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7" name="TextBox 69">
            <a:extLst>
              <a:ext uri="{FF2B5EF4-FFF2-40B4-BE49-F238E27FC236}">
                <a16:creationId xmlns:a16="http://schemas.microsoft.com/office/drawing/2014/main" id="{4BA4A278-3A5B-4142-9EFB-999E978EB3FD}"/>
              </a:ext>
            </a:extLst>
          </p:cNvPr>
          <p:cNvSpPr txBox="1"/>
          <p:nvPr/>
        </p:nvSpPr>
        <p:spPr>
          <a:xfrm>
            <a:off x="2946765" y="1469960"/>
            <a:ext cx="2478972" cy="646331"/>
          </a:xfrm>
          <a:prstGeom prst="rect">
            <a:avLst/>
          </a:prstGeom>
          <a:noFill/>
        </p:spPr>
        <p:txBody>
          <a:bodyPr wrap="square" rtlCol="0">
            <a:spAutoFit/>
          </a:bodyPr>
          <a:lstStyle/>
          <a:p>
            <a:pPr algn="ctr"/>
            <a:r>
              <a:rPr lang="tr-TR" sz="3600" b="1" dirty="0" smtClean="0">
                <a:solidFill>
                  <a:schemeClr val="bg1"/>
                </a:solidFill>
                <a:cs typeface="Arial" panose="020B0604020202020204" pitchFamily="34" charset="0"/>
              </a:rPr>
              <a:t>Sorumluluk</a:t>
            </a:r>
            <a:endParaRPr lang="en-US" sz="3600" b="1" dirty="0">
              <a:solidFill>
                <a:schemeClr val="bg1"/>
              </a:solidFill>
              <a:cs typeface="Arial" panose="020B0604020202020204" pitchFamily="34" charset="0"/>
            </a:endParaRPr>
          </a:p>
        </p:txBody>
      </p:sp>
      <p:sp>
        <p:nvSpPr>
          <p:cNvPr id="38" name="Oval 37">
            <a:extLst>
              <a:ext uri="{FF2B5EF4-FFF2-40B4-BE49-F238E27FC236}">
                <a16:creationId xmlns:a16="http://schemas.microsoft.com/office/drawing/2014/main" id="{89997461-797D-41EA-AB73-469AA6F687D6}"/>
              </a:ext>
            </a:extLst>
          </p:cNvPr>
          <p:cNvSpPr/>
          <p:nvPr/>
        </p:nvSpPr>
        <p:spPr>
          <a:xfrm>
            <a:off x="7311817" y="265411"/>
            <a:ext cx="3329691" cy="3055427"/>
          </a:xfrm>
          <a:prstGeom prst="ellipse">
            <a:avLst/>
          </a:prstGeom>
          <a:solidFill>
            <a:schemeClr val="accent3">
              <a:lumMod val="20000"/>
              <a:lumOff val="80000"/>
            </a:schemeClr>
          </a:solidFill>
          <a:ln w="38100">
            <a:gradFill>
              <a:gsLst>
                <a:gs pos="79101">
                  <a:schemeClr val="tx1"/>
                </a:gs>
                <a:gs pos="62747">
                  <a:schemeClr val="bg1"/>
                </a:gs>
                <a:gs pos="40869">
                  <a:schemeClr val="tx1"/>
                </a:gs>
                <a:gs pos="17300">
                  <a:schemeClr val="bg1"/>
                </a:gs>
                <a:gs pos="0">
                  <a:schemeClr val="tx1"/>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9" name="Oval 38">
            <a:extLst>
              <a:ext uri="{FF2B5EF4-FFF2-40B4-BE49-F238E27FC236}">
                <a16:creationId xmlns:a16="http://schemas.microsoft.com/office/drawing/2014/main" id="{B49ACEB8-5797-4E1B-B975-D301C0B742C1}"/>
              </a:ext>
            </a:extLst>
          </p:cNvPr>
          <p:cNvSpPr/>
          <p:nvPr/>
        </p:nvSpPr>
        <p:spPr>
          <a:xfrm>
            <a:off x="7622878" y="572717"/>
            <a:ext cx="2763483" cy="2467087"/>
          </a:xfrm>
          <a:prstGeom prst="ellipse">
            <a:avLst/>
          </a:prstGeom>
          <a:gradFill>
            <a:gsLst>
              <a:gs pos="0">
                <a:srgbClr val="FF2929"/>
              </a:gs>
              <a:gs pos="50000">
                <a:srgbClr val="9A0000"/>
              </a:gs>
              <a:gs pos="100000">
                <a:srgbClr val="500000"/>
              </a:gs>
            </a:gsLst>
            <a:lin ang="2700000" scaled="1"/>
          </a:gra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0" name="Oval 39">
            <a:extLst>
              <a:ext uri="{FF2B5EF4-FFF2-40B4-BE49-F238E27FC236}">
                <a16:creationId xmlns:a16="http://schemas.microsoft.com/office/drawing/2014/main" id="{E7B1C6DF-977A-48C9-A818-882D06BE5C63}"/>
              </a:ext>
            </a:extLst>
          </p:cNvPr>
          <p:cNvSpPr/>
          <p:nvPr/>
        </p:nvSpPr>
        <p:spPr>
          <a:xfrm>
            <a:off x="7566961" y="3493452"/>
            <a:ext cx="2819400" cy="134692"/>
          </a:xfrm>
          <a:prstGeom prst="ellipse">
            <a:avLst/>
          </a:prstGeom>
          <a:gradFill flip="none" rotWithShape="1">
            <a:gsLst>
              <a:gs pos="3000">
                <a:schemeClr val="tx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TextBox 67">
            <a:extLst>
              <a:ext uri="{FF2B5EF4-FFF2-40B4-BE49-F238E27FC236}">
                <a16:creationId xmlns:a16="http://schemas.microsoft.com/office/drawing/2014/main" id="{E3A23309-13C1-4F7F-A9B1-F84C99D15B73}"/>
              </a:ext>
            </a:extLst>
          </p:cNvPr>
          <p:cNvSpPr txBox="1"/>
          <p:nvPr/>
        </p:nvSpPr>
        <p:spPr>
          <a:xfrm>
            <a:off x="7875962" y="1346850"/>
            <a:ext cx="2201399" cy="769441"/>
          </a:xfrm>
          <a:prstGeom prst="rect">
            <a:avLst/>
          </a:prstGeom>
          <a:noFill/>
        </p:spPr>
        <p:txBody>
          <a:bodyPr wrap="square" rtlCol="0">
            <a:spAutoFit/>
          </a:bodyPr>
          <a:lstStyle/>
          <a:p>
            <a:pPr algn="ctr"/>
            <a:r>
              <a:rPr lang="tr-TR" sz="4400" b="1" dirty="0" smtClean="0">
                <a:solidFill>
                  <a:schemeClr val="bg1"/>
                </a:solidFill>
                <a:cs typeface="Arial" panose="020B0604020202020204" pitchFamily="34" charset="0"/>
              </a:rPr>
              <a:t>Adalet</a:t>
            </a:r>
            <a:endParaRPr lang="en-US" sz="4400" b="1" dirty="0">
              <a:solidFill>
                <a:schemeClr val="bg1"/>
              </a:solidFill>
              <a:cs typeface="Arial" panose="020B0604020202020204" pitchFamily="34" charset="0"/>
            </a:endParaRPr>
          </a:p>
        </p:txBody>
      </p:sp>
      <p:sp>
        <p:nvSpPr>
          <p:cNvPr id="42" name="Dikdörtgen 41"/>
          <p:cNvSpPr/>
          <p:nvPr/>
        </p:nvSpPr>
        <p:spPr>
          <a:xfrm>
            <a:off x="2184400" y="3751248"/>
            <a:ext cx="9359899" cy="2644889"/>
          </a:xfrm>
          <a:prstGeom prst="rect">
            <a:avLst/>
          </a:prstGeom>
          <a:solidFill>
            <a:srgbClr val="C5E0B4"/>
          </a:solidFill>
          <a:ln w="28575">
            <a:solidFill>
              <a:srgbClr val="3131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a:solidFill>
                  <a:schemeClr val="tx1"/>
                </a:solidFill>
              </a:rPr>
              <a:t>Allah’a (</a:t>
            </a:r>
            <a:r>
              <a:rPr lang="tr-TR" sz="2800" dirty="0" err="1">
                <a:solidFill>
                  <a:schemeClr val="tx1"/>
                </a:solidFill>
              </a:rPr>
              <a:t>c.c</a:t>
            </a:r>
            <a:r>
              <a:rPr lang="tr-TR" sz="2800" dirty="0">
                <a:solidFill>
                  <a:schemeClr val="tx1"/>
                </a:solidFill>
              </a:rPr>
              <a:t>.) ve ahirete iman eden bir insan, daima sorumluluk bilinciyle </a:t>
            </a:r>
            <a:r>
              <a:rPr lang="tr-TR" sz="2800" dirty="0" smtClean="0">
                <a:solidFill>
                  <a:schemeClr val="tx1"/>
                </a:solidFill>
              </a:rPr>
              <a:t>hareket eder</a:t>
            </a:r>
            <a:r>
              <a:rPr lang="tr-TR" sz="2800" dirty="0">
                <a:solidFill>
                  <a:schemeClr val="tx1"/>
                </a:solidFill>
              </a:rPr>
              <a:t>. Hiçbir şeyin karşılıksız kalmayacağını bilir. Bu bilinçle iyiliklerini artırmaya </a:t>
            </a:r>
            <a:r>
              <a:rPr lang="tr-TR" sz="2800" dirty="0" smtClean="0">
                <a:solidFill>
                  <a:schemeClr val="tx1"/>
                </a:solidFill>
              </a:rPr>
              <a:t>çalışırken kötülüklerden </a:t>
            </a:r>
            <a:r>
              <a:rPr lang="tr-TR" sz="2800" dirty="0">
                <a:solidFill>
                  <a:schemeClr val="tx1"/>
                </a:solidFill>
              </a:rPr>
              <a:t>de uzak durmaya gayret eder. Çünkü bu dünyada </a:t>
            </a:r>
            <a:r>
              <a:rPr lang="tr-TR" sz="2800" dirty="0" smtClean="0">
                <a:solidFill>
                  <a:schemeClr val="tx1"/>
                </a:solidFill>
              </a:rPr>
              <a:t>yaptıklarıyla kendisine </a:t>
            </a:r>
            <a:r>
              <a:rPr lang="tr-TR" sz="2800" dirty="0">
                <a:solidFill>
                  <a:schemeClr val="tx1"/>
                </a:solidFill>
              </a:rPr>
              <a:t>cennetin yollarının </a:t>
            </a:r>
            <a:r>
              <a:rPr lang="tr-TR" sz="2800" dirty="0" smtClean="0">
                <a:solidFill>
                  <a:schemeClr val="tx1"/>
                </a:solidFill>
              </a:rPr>
              <a:t>açılacağını bilir</a:t>
            </a:r>
            <a:r>
              <a:rPr lang="tr-TR" sz="2800" dirty="0">
                <a:solidFill>
                  <a:schemeClr val="tx1"/>
                </a:solidFill>
              </a:rPr>
              <a:t>.</a:t>
            </a:r>
          </a:p>
        </p:txBody>
      </p:sp>
    </p:spTree>
    <p:extLst>
      <p:ext uri="{BB962C8B-B14F-4D97-AF65-F5344CB8AC3E}">
        <p14:creationId xmlns:p14="http://schemas.microsoft.com/office/powerpoint/2010/main" val="3624167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ircle(out)">
                                      <p:cBhvr>
                                        <p:cTn id="12" dur="500"/>
                                        <p:tgtEl>
                                          <p:spTgt spid="30"/>
                                        </p:tgtEl>
                                      </p:cBhvr>
                                    </p:animEffect>
                                  </p:childTnLst>
                                </p:cTn>
                              </p:par>
                            </p:childTnLst>
                          </p:cTn>
                        </p:par>
                        <p:par>
                          <p:cTn id="13" fill="hold">
                            <p:stCondLst>
                              <p:cond delay="500"/>
                            </p:stCondLst>
                            <p:childTnLst>
                              <p:par>
                                <p:cTn id="14" presetID="6" presetClass="entr" presetSubtype="32"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circle(out)">
                                      <p:cBhvr>
                                        <p:cTn id="16" dur="500"/>
                                        <p:tgtEl>
                                          <p:spTgt spid="34"/>
                                        </p:tgtEl>
                                      </p:cBhvr>
                                    </p:animEffect>
                                  </p:childTnLst>
                                </p:cTn>
                              </p:par>
                            </p:childTnLst>
                          </p:cTn>
                        </p:par>
                        <p:par>
                          <p:cTn id="17" fill="hold">
                            <p:stCondLst>
                              <p:cond delay="1000"/>
                            </p:stCondLst>
                            <p:childTnLst>
                              <p:par>
                                <p:cTn id="18" presetID="6" presetClass="entr" presetSubtype="32"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circle(out)">
                                      <p:cBhvr>
                                        <p:cTn id="20" dur="500"/>
                                        <p:tgtEl>
                                          <p:spTgt spid="36"/>
                                        </p:tgtEl>
                                      </p:cBhvr>
                                    </p:animEffect>
                                  </p:childTnLst>
                                </p:cTn>
                              </p:par>
                            </p:childTnLst>
                          </p:cTn>
                        </p:par>
                        <p:par>
                          <p:cTn id="21" fill="hold">
                            <p:stCondLst>
                              <p:cond delay="1500"/>
                            </p:stCondLst>
                            <p:childTnLst>
                              <p:par>
                                <p:cTn id="22" presetID="6" presetClass="entr" presetSubtype="32"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circle(out)">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circle(in)">
                                      <p:cBhvr>
                                        <p:cTn id="29" dur="500"/>
                                        <p:tgtEl>
                                          <p:spTgt spid="38"/>
                                        </p:tgtEl>
                                      </p:cBhvr>
                                    </p:animEffect>
                                  </p:childTnLst>
                                </p:cTn>
                              </p:par>
                            </p:childTnLst>
                          </p:cTn>
                        </p:par>
                        <p:par>
                          <p:cTn id="30" fill="hold">
                            <p:stCondLst>
                              <p:cond delay="500"/>
                            </p:stCondLst>
                            <p:childTnLst>
                              <p:par>
                                <p:cTn id="31" presetID="6" presetClass="entr" presetSubtype="16"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circle(in)">
                                      <p:cBhvr>
                                        <p:cTn id="33" dur="500"/>
                                        <p:tgtEl>
                                          <p:spTgt spid="39"/>
                                        </p:tgtEl>
                                      </p:cBhvr>
                                    </p:animEffect>
                                  </p:childTnLst>
                                </p:cTn>
                              </p:par>
                            </p:childTnLst>
                          </p:cTn>
                        </p:par>
                        <p:par>
                          <p:cTn id="34" fill="hold">
                            <p:stCondLst>
                              <p:cond delay="1000"/>
                            </p:stCondLst>
                            <p:childTnLst>
                              <p:par>
                                <p:cTn id="35" presetID="6" presetClass="entr" presetSubtype="16"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circle(in)">
                                      <p:cBhvr>
                                        <p:cTn id="37" dur="500"/>
                                        <p:tgtEl>
                                          <p:spTgt spid="40"/>
                                        </p:tgtEl>
                                      </p:cBhvr>
                                    </p:animEffect>
                                  </p:childTnLst>
                                </p:cTn>
                              </p:par>
                            </p:childTnLst>
                          </p:cTn>
                        </p:par>
                        <p:par>
                          <p:cTn id="38" fill="hold">
                            <p:stCondLst>
                              <p:cond delay="1500"/>
                            </p:stCondLst>
                            <p:childTnLst>
                              <p:par>
                                <p:cTn id="39" presetID="6" presetClass="entr" presetSubtype="16"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circle(in)">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fill="hold"/>
                                        <p:tgtEl>
                                          <p:spTgt spid="42"/>
                                        </p:tgtEl>
                                        <p:attrNameLst>
                                          <p:attrName>ppt_x</p:attrName>
                                        </p:attrNameLst>
                                      </p:cBhvr>
                                      <p:tavLst>
                                        <p:tav tm="0">
                                          <p:val>
                                            <p:strVal val="#ppt_x"/>
                                          </p:val>
                                        </p:tav>
                                        <p:tav tm="100000">
                                          <p:val>
                                            <p:strVal val="#ppt_x"/>
                                          </p:val>
                                        </p:tav>
                                      </p:tavLst>
                                    </p:anim>
                                    <p:anim calcmode="lin" valueType="num">
                                      <p:cBhvr additive="base">
                                        <p:cTn id="47"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animBg="1"/>
      <p:bldP spid="36" grpId="0" animBg="1"/>
      <p:bldP spid="37" grpId="0"/>
      <p:bldP spid="38" grpId="0" animBg="1"/>
      <p:bldP spid="39" grpId="0" animBg="1"/>
      <p:bldP spid="40" grpId="0" animBg="1"/>
      <p:bldP spid="41" grpId="0"/>
      <p:bldP spid="4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81000">
              <a:schemeClr val="tx2">
                <a:lumMod val="40000"/>
                <a:lumOff val="60000"/>
              </a:schemeClr>
            </a:gs>
            <a:gs pos="0">
              <a:schemeClr val="bg1"/>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133138" y="132427"/>
            <a:ext cx="11925722" cy="933169"/>
          </a:xfrm>
          <a:solidFill>
            <a:srgbClr val="39B6C7"/>
          </a:solidFill>
        </p:spPr>
        <p:txBody>
          <a:bodyPr>
            <a:noAutofit/>
          </a:bodyPr>
          <a:lstStyle/>
          <a:p>
            <a:pPr algn="ctr"/>
            <a:r>
              <a:rPr lang="tr-TR" sz="3200" b="1" dirty="0"/>
              <a:t>Öldükten sonra dirilip bütün yaptıklarının hesabını Allah’a (</a:t>
            </a:r>
            <a:r>
              <a:rPr lang="tr-TR" sz="3200" b="1" dirty="0" err="1"/>
              <a:t>c.c</a:t>
            </a:r>
            <a:r>
              <a:rPr lang="tr-TR" sz="3200" b="1" dirty="0" smtClean="0"/>
              <a:t>.) vereceğine inanan </a:t>
            </a:r>
            <a:r>
              <a:rPr lang="tr-TR" sz="3200" b="1" dirty="0"/>
              <a:t>birinin hayatı sizce nasıl olur?</a:t>
            </a:r>
            <a:endParaRPr lang="tr-TR" sz="3200" dirty="0"/>
          </a:p>
        </p:txBody>
      </p:sp>
      <p:sp>
        <p:nvSpPr>
          <p:cNvPr id="3" name="İçerik Yer Tutucusu 2"/>
          <p:cNvSpPr>
            <a:spLocks noGrp="1"/>
          </p:cNvSpPr>
          <p:nvPr>
            <p:ph idx="1"/>
          </p:nvPr>
        </p:nvSpPr>
        <p:spPr>
          <a:xfrm>
            <a:off x="511277" y="1213765"/>
            <a:ext cx="5397909" cy="988661"/>
          </a:xfrm>
          <a:solidFill>
            <a:schemeClr val="accent4">
              <a:lumMod val="60000"/>
              <a:lumOff val="40000"/>
            </a:schemeClr>
          </a:solidFill>
        </p:spPr>
        <p:txBody>
          <a:bodyPr vert="horz" lIns="91440" tIns="45720" rIns="91440" bIns="45720" rtlCol="0" anchor="ctr">
            <a:noAutofit/>
          </a:bodyPr>
          <a:lstStyle/>
          <a:p>
            <a:pPr marL="0" indent="0" algn="ctr">
              <a:buNone/>
            </a:pPr>
            <a:r>
              <a:rPr lang="tr-TR" sz="2000" dirty="0"/>
              <a:t>Öldükten sonra dirilip bütün yaptıklarının hesabını Allah’a (</a:t>
            </a:r>
            <a:r>
              <a:rPr lang="tr-TR" sz="2000" dirty="0" err="1"/>
              <a:t>c.c</a:t>
            </a:r>
            <a:r>
              <a:rPr lang="tr-TR" sz="2000" dirty="0"/>
              <a:t>.) vereceğine inanan </a:t>
            </a:r>
            <a:r>
              <a:rPr lang="tr-TR" sz="2000" dirty="0" smtClean="0"/>
              <a:t>biri </a:t>
            </a:r>
            <a:r>
              <a:rPr lang="tr-TR" sz="2400" b="1" dirty="0" smtClean="0"/>
              <a:t>yapar. </a:t>
            </a:r>
            <a:endParaRPr lang="tr-TR" sz="2000" b="1" dirty="0"/>
          </a:p>
        </p:txBody>
      </p:sp>
      <p:sp>
        <p:nvSpPr>
          <p:cNvPr id="5" name="Dikdörtgen 4"/>
          <p:cNvSpPr/>
          <p:nvPr/>
        </p:nvSpPr>
        <p:spPr>
          <a:xfrm>
            <a:off x="638371" y="2302136"/>
            <a:ext cx="4739874" cy="82445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Dikdörtgen 5"/>
          <p:cNvSpPr/>
          <p:nvPr/>
        </p:nvSpPr>
        <p:spPr>
          <a:xfrm>
            <a:off x="638371" y="4520680"/>
            <a:ext cx="4739874" cy="82445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Dikdörtgen 6"/>
          <p:cNvSpPr/>
          <p:nvPr/>
        </p:nvSpPr>
        <p:spPr>
          <a:xfrm>
            <a:off x="638371" y="3411408"/>
            <a:ext cx="4739874" cy="82445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Dikdörtgen 7"/>
          <p:cNvSpPr/>
          <p:nvPr/>
        </p:nvSpPr>
        <p:spPr>
          <a:xfrm>
            <a:off x="7310727" y="2283597"/>
            <a:ext cx="4255674" cy="824459"/>
          </a:xfrm>
          <a:prstGeom prst="rect">
            <a:avLst/>
          </a:prstGeom>
          <a:solidFill>
            <a:schemeClr val="bg1"/>
          </a:solidFill>
          <a:ln w="28575">
            <a:solidFill>
              <a:srgbClr val="E91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Dikdörtgen 8"/>
          <p:cNvSpPr/>
          <p:nvPr/>
        </p:nvSpPr>
        <p:spPr>
          <a:xfrm>
            <a:off x="7310727" y="4520680"/>
            <a:ext cx="4255674" cy="824459"/>
          </a:xfrm>
          <a:prstGeom prst="rect">
            <a:avLst/>
          </a:prstGeom>
          <a:solidFill>
            <a:schemeClr val="bg1"/>
          </a:solidFill>
          <a:ln w="28575">
            <a:solidFill>
              <a:srgbClr val="E91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Dikdörtgen 9"/>
          <p:cNvSpPr/>
          <p:nvPr/>
        </p:nvSpPr>
        <p:spPr>
          <a:xfrm>
            <a:off x="7310727" y="3399883"/>
            <a:ext cx="4255674" cy="824459"/>
          </a:xfrm>
          <a:prstGeom prst="rect">
            <a:avLst/>
          </a:prstGeom>
          <a:solidFill>
            <a:schemeClr val="bg1"/>
          </a:solidFill>
          <a:ln w="28575">
            <a:solidFill>
              <a:srgbClr val="E91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Dikdörtgen 10"/>
          <p:cNvSpPr/>
          <p:nvPr/>
        </p:nvSpPr>
        <p:spPr>
          <a:xfrm>
            <a:off x="1074174" y="5751065"/>
            <a:ext cx="10043651" cy="734518"/>
          </a:xfrm>
          <a:prstGeom prst="rect">
            <a:avLst/>
          </a:prstGeom>
          <a:solidFill>
            <a:srgbClr val="BFA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400" b="0" i="0" u="none" strike="noStrike" kern="1200" cap="none" spc="0" normalizeH="0" baseline="0" noProof="0" dirty="0" smtClean="0">
                <a:ln>
                  <a:noFill/>
                </a:ln>
                <a:solidFill>
                  <a:prstClr val="white"/>
                </a:solidFill>
                <a:effectLst/>
                <a:uLnTx/>
                <a:uFillTx/>
                <a:latin typeface="Calibri" panose="020F0502020204030204"/>
                <a:ea typeface="+mn-ea"/>
                <a:cs typeface="+mn-cs"/>
              </a:rPr>
              <a:t>Boş kutuları uygun bir şekilde dolduralım</a:t>
            </a:r>
            <a:endParaRPr kumimoji="0" lang="tr-TR" sz="4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İçerik Yer Tutucusu 2"/>
          <p:cNvSpPr txBox="1">
            <a:spLocks/>
          </p:cNvSpPr>
          <p:nvPr/>
        </p:nvSpPr>
        <p:spPr>
          <a:xfrm>
            <a:off x="6386052" y="1207322"/>
            <a:ext cx="5397909" cy="988661"/>
          </a:xfrm>
          <a:prstGeom prst="rect">
            <a:avLst/>
          </a:prstGeom>
          <a:solidFill>
            <a:schemeClr val="accent4">
              <a:lumMod val="60000"/>
              <a:lumOff val="40000"/>
            </a:schemeClr>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tr-TR" sz="2000" dirty="0" smtClean="0"/>
              <a:t>Öldükten sonra dirilip bütün yaptıklarının hesabını Allah’a (</a:t>
            </a:r>
            <a:r>
              <a:rPr lang="tr-TR" sz="2000" dirty="0" err="1" smtClean="0"/>
              <a:t>c.c</a:t>
            </a:r>
            <a:r>
              <a:rPr lang="tr-TR" sz="2000" dirty="0" smtClean="0"/>
              <a:t>.) vereceğine inanan biri </a:t>
            </a:r>
            <a:r>
              <a:rPr lang="tr-TR" sz="2400" b="1" u="sng" dirty="0" smtClean="0"/>
              <a:t>yapmaz.</a:t>
            </a:r>
            <a:endParaRPr lang="tr-TR" sz="2400" b="1" u="sng" dirty="0"/>
          </a:p>
        </p:txBody>
      </p:sp>
    </p:spTree>
    <p:extLst>
      <p:ext uri="{BB962C8B-B14F-4D97-AF65-F5344CB8AC3E}">
        <p14:creationId xmlns:p14="http://schemas.microsoft.com/office/powerpoint/2010/main" val="22127783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0217" y="163667"/>
            <a:ext cx="11070862" cy="789118"/>
          </a:xfrm>
          <a:solidFill>
            <a:srgbClr val="39B6C7"/>
          </a:solidFill>
          <a:ln>
            <a:noFill/>
          </a:ln>
        </p:spPr>
        <p:txBody>
          <a:bodyPr>
            <a:normAutofit fontScale="90000"/>
          </a:bodyPr>
          <a:lstStyle/>
          <a:p>
            <a:pPr algn="ctr"/>
            <a:r>
              <a:rPr lang="tr-TR" dirty="0" smtClean="0"/>
              <a:t>Ahirete inanan bir insanın özelliklerini işaretleyelim</a:t>
            </a:r>
            <a:endParaRPr lang="tr-TR" dirty="0"/>
          </a:p>
        </p:txBody>
      </p:sp>
      <p:sp>
        <p:nvSpPr>
          <p:cNvPr id="3" name="Dikdörtgen 2"/>
          <p:cNvSpPr/>
          <p:nvPr/>
        </p:nvSpPr>
        <p:spPr>
          <a:xfrm>
            <a:off x="302300" y="1199213"/>
            <a:ext cx="5667576" cy="854439"/>
          </a:xfrm>
          <a:prstGeom prst="rect">
            <a:avLst/>
          </a:prstGeom>
          <a:solidFill>
            <a:srgbClr val="39B6C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smtClean="0">
                <a:ln>
                  <a:noFill/>
                </a:ln>
                <a:solidFill>
                  <a:prstClr val="white"/>
                </a:solidFill>
                <a:effectLst/>
                <a:uLnTx/>
                <a:uFillTx/>
                <a:latin typeface="Calibri" panose="020F0502020204030204"/>
                <a:ea typeface="+mn-ea"/>
                <a:cs typeface="+mn-cs"/>
              </a:rPr>
              <a:t>Başarı için Allah’a dua eder.</a:t>
            </a:r>
            <a:endParaRPr kumimoji="0" lang="tr-TR"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Dikdörtgen 9"/>
          <p:cNvSpPr/>
          <p:nvPr/>
        </p:nvSpPr>
        <p:spPr>
          <a:xfrm>
            <a:off x="338889" y="1241712"/>
            <a:ext cx="683665" cy="769441"/>
          </a:xfrm>
          <a:prstGeom prst="rect">
            <a:avLst/>
          </a:prstGeom>
        </p:spPr>
        <p:style>
          <a:lnRef idx="2">
            <a:schemeClr val="accent1"/>
          </a:lnRef>
          <a:fillRef idx="1">
            <a:schemeClr val="lt1"/>
          </a:fillRef>
          <a:effectRef idx="0">
            <a:schemeClr val="accent1"/>
          </a:effectRef>
          <a:fontRef idx="minor">
            <a:schemeClr val="dk1"/>
          </a:fontRef>
        </p:style>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400" b="1" i="0" u="none" strike="noStrike" kern="1200" cap="none" spc="0" normalizeH="0" baseline="0" noProof="0" dirty="0" smtClean="0">
                <a:ln>
                  <a:noFill/>
                </a:ln>
                <a:solidFill>
                  <a:srgbClr val="00B050"/>
                </a:solidFill>
                <a:effectLst/>
                <a:uLnTx/>
                <a:uFillTx/>
                <a:latin typeface="Open Sans" panose="020B0606030504020204" pitchFamily="34" charset="0"/>
                <a:ea typeface="+mn-ea"/>
                <a:cs typeface="+mn-cs"/>
              </a:rPr>
              <a:t>✓</a:t>
            </a:r>
            <a:endParaRPr kumimoji="0" lang="tr-TR" sz="4400" b="1" i="0" u="none" strike="noStrike" kern="1200" cap="none" spc="0" normalizeH="0" baseline="0" noProof="0" dirty="0">
              <a:ln>
                <a:noFill/>
              </a:ln>
              <a:solidFill>
                <a:srgbClr val="00B050"/>
              </a:solidFill>
              <a:effectLst/>
              <a:uLnTx/>
              <a:uFillTx/>
              <a:latin typeface="Open Sans" panose="020B0606030504020204" pitchFamily="34" charset="0"/>
              <a:ea typeface="+mn-ea"/>
              <a:cs typeface="+mn-cs"/>
            </a:endParaRPr>
          </a:p>
        </p:txBody>
      </p:sp>
      <p:sp>
        <p:nvSpPr>
          <p:cNvPr id="13" name="Dikdörtgen 12"/>
          <p:cNvSpPr/>
          <p:nvPr/>
        </p:nvSpPr>
        <p:spPr>
          <a:xfrm>
            <a:off x="6235907" y="1164208"/>
            <a:ext cx="5735376" cy="794479"/>
          </a:xfrm>
          <a:prstGeom prst="rect">
            <a:avLst/>
          </a:prstGeom>
          <a:solidFill>
            <a:srgbClr val="39B6C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smtClean="0">
                <a:ln>
                  <a:noFill/>
                </a:ln>
                <a:solidFill>
                  <a:prstClr val="white"/>
                </a:solidFill>
                <a:effectLst/>
                <a:uLnTx/>
                <a:uFillTx/>
                <a:latin typeface="Calibri" panose="020F0502020204030204"/>
                <a:ea typeface="+mn-ea"/>
                <a:cs typeface="+mn-cs"/>
              </a:rPr>
              <a:t> Sorumluluk bilinciyle hareket eder.</a:t>
            </a:r>
            <a:endPar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Dikdörtgen 13"/>
          <p:cNvSpPr/>
          <p:nvPr/>
        </p:nvSpPr>
        <p:spPr>
          <a:xfrm>
            <a:off x="6265885" y="1200095"/>
            <a:ext cx="578535" cy="646331"/>
          </a:xfrm>
          <a:prstGeom prst="rect">
            <a:avLst/>
          </a:prstGeom>
        </p:spPr>
        <p:style>
          <a:lnRef idx="2">
            <a:schemeClr val="accent1"/>
          </a:lnRef>
          <a:fillRef idx="1">
            <a:schemeClr val="lt1"/>
          </a:fillRef>
          <a:effectRef idx="0">
            <a:schemeClr val="accent1"/>
          </a:effectRef>
          <a:fontRef idx="minor">
            <a:schemeClr val="dk1"/>
          </a:fontRef>
        </p:style>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smtClean="0">
                <a:ln>
                  <a:noFill/>
                </a:ln>
                <a:solidFill>
                  <a:srgbClr val="00B050"/>
                </a:solidFill>
                <a:effectLst/>
                <a:uLnTx/>
                <a:uFillTx/>
                <a:latin typeface="Articulate Extrabold" panose="02000503050000020004" pitchFamily="2" charset="0"/>
                <a:ea typeface="+mn-ea"/>
                <a:cs typeface="+mn-cs"/>
              </a:rPr>
              <a:t>✓</a:t>
            </a:r>
            <a:endParaRPr kumimoji="0" lang="tr-TR" sz="3600" b="1" i="0" u="none" strike="noStrike" kern="1200" cap="none" spc="0" normalizeH="0" baseline="0" noProof="0" dirty="0">
              <a:ln>
                <a:noFill/>
              </a:ln>
              <a:solidFill>
                <a:srgbClr val="00B050"/>
              </a:solidFill>
              <a:effectLst/>
              <a:uLnTx/>
              <a:uFillTx/>
              <a:latin typeface="Articulate Extrabold" panose="02000503050000020004" pitchFamily="2" charset="0"/>
              <a:ea typeface="+mn-ea"/>
              <a:cs typeface="+mn-cs"/>
            </a:endParaRPr>
          </a:p>
        </p:txBody>
      </p:sp>
      <p:sp>
        <p:nvSpPr>
          <p:cNvPr id="15" name="Dikdörtgen 14"/>
          <p:cNvSpPr/>
          <p:nvPr/>
        </p:nvSpPr>
        <p:spPr>
          <a:xfrm>
            <a:off x="302299" y="3542812"/>
            <a:ext cx="8977503" cy="794479"/>
          </a:xfrm>
          <a:prstGeom prst="rect">
            <a:avLst/>
          </a:prstGeom>
          <a:solidFill>
            <a:srgbClr val="39B6C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1" indent="0" algn="ct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smtClean="0">
                <a:ln>
                  <a:noFill/>
                </a:ln>
                <a:solidFill>
                  <a:prstClr val="white"/>
                </a:solidFill>
                <a:effectLst/>
                <a:uLnTx/>
                <a:uFillTx/>
                <a:latin typeface="Calibri" panose="020F0502020204030204"/>
                <a:ea typeface="+mn-ea"/>
                <a:cs typeface="+mn-cs"/>
              </a:rPr>
              <a:t>Ahiretin için iyi işler yapar, sevaplar biriktirir.</a:t>
            </a:r>
            <a:endParaRPr kumimoji="0" lang="tr-TR"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Dikdörtgen 15"/>
          <p:cNvSpPr/>
          <p:nvPr/>
        </p:nvSpPr>
        <p:spPr>
          <a:xfrm>
            <a:off x="338889" y="3573589"/>
            <a:ext cx="683665" cy="707886"/>
          </a:xfrm>
          <a:prstGeom prst="rect">
            <a:avLst/>
          </a:prstGeom>
        </p:spPr>
        <p:style>
          <a:lnRef idx="2">
            <a:schemeClr val="accent1"/>
          </a:lnRef>
          <a:fillRef idx="1">
            <a:schemeClr val="lt1"/>
          </a:fillRef>
          <a:effectRef idx="0">
            <a:schemeClr val="accent1"/>
          </a:effectRef>
          <a:fontRef idx="minor">
            <a:schemeClr val="dk1"/>
          </a:fontRef>
        </p:style>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dirty="0" smtClean="0">
                <a:ln>
                  <a:noFill/>
                </a:ln>
                <a:solidFill>
                  <a:srgbClr val="00B050"/>
                </a:solidFill>
                <a:effectLst/>
                <a:uLnTx/>
                <a:uFillTx/>
                <a:latin typeface="Open Sans" panose="020B0606030504020204" pitchFamily="34" charset="0"/>
                <a:ea typeface="+mn-ea"/>
                <a:cs typeface="+mn-cs"/>
              </a:rPr>
              <a:t>✓</a:t>
            </a:r>
            <a:endParaRPr kumimoji="0" lang="tr-TR" sz="4000" b="1" i="0" u="none" strike="noStrike" kern="1200" cap="none" spc="0" normalizeH="0" baseline="0" noProof="0" dirty="0">
              <a:ln>
                <a:noFill/>
              </a:ln>
              <a:solidFill>
                <a:srgbClr val="00B050"/>
              </a:solidFill>
              <a:effectLst/>
              <a:uLnTx/>
              <a:uFillTx/>
              <a:latin typeface="Open Sans" panose="020B0606030504020204" pitchFamily="34" charset="0"/>
              <a:ea typeface="+mn-ea"/>
              <a:cs typeface="+mn-cs"/>
            </a:endParaRPr>
          </a:p>
        </p:txBody>
      </p:sp>
      <p:sp>
        <p:nvSpPr>
          <p:cNvPr id="17" name="Dikdörtgen 16"/>
          <p:cNvSpPr/>
          <p:nvPr/>
        </p:nvSpPr>
        <p:spPr>
          <a:xfrm>
            <a:off x="1759527" y="2353510"/>
            <a:ext cx="7038109" cy="794479"/>
          </a:xfrm>
          <a:prstGeom prst="rect">
            <a:avLst/>
          </a:prstGeom>
          <a:solidFill>
            <a:srgbClr val="39B6C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smtClean="0">
                <a:ln>
                  <a:noFill/>
                </a:ln>
                <a:solidFill>
                  <a:prstClr val="white"/>
                </a:solidFill>
                <a:effectLst/>
                <a:uLnTx/>
                <a:uFillTx/>
                <a:latin typeface="Calibri" panose="020F0502020204030204"/>
                <a:ea typeface="+mn-ea"/>
                <a:cs typeface="+mn-cs"/>
              </a:rPr>
              <a:t>Ölümün bir son olduğunu bilir.</a:t>
            </a:r>
            <a:endParaRPr kumimoji="0" lang="tr-TR"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Dikdörtgen 17"/>
          <p:cNvSpPr/>
          <p:nvPr/>
        </p:nvSpPr>
        <p:spPr>
          <a:xfrm>
            <a:off x="1785225" y="2376765"/>
            <a:ext cx="719528" cy="707886"/>
          </a:xfrm>
          <a:prstGeom prst="rect">
            <a:avLst/>
          </a:prstGeom>
        </p:spPr>
        <p:style>
          <a:lnRef idx="2">
            <a:schemeClr val="accent1"/>
          </a:lnRef>
          <a:fillRef idx="1">
            <a:schemeClr val="lt1"/>
          </a:fillRef>
          <a:effectRef idx="0">
            <a:schemeClr val="accent1"/>
          </a:effectRef>
          <a:fontRef idx="minor">
            <a:schemeClr val="dk1"/>
          </a:fontRef>
        </p:style>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dirty="0" smtClean="0">
                <a:ln>
                  <a:noFill/>
                </a:ln>
                <a:solidFill>
                  <a:srgbClr val="FF0000"/>
                </a:solidFill>
                <a:effectLst/>
                <a:uLnTx/>
                <a:uFillTx/>
                <a:latin typeface="Open Sans" panose="020B0606030504020204" pitchFamily="34" charset="0"/>
                <a:ea typeface="+mn-ea"/>
                <a:cs typeface="+mn-cs"/>
              </a:rPr>
              <a:t>X</a:t>
            </a:r>
            <a:endParaRPr kumimoji="0" lang="tr-TR" sz="4000" b="1" i="0" u="none" strike="noStrike" kern="1200" cap="none" spc="0" normalizeH="0" baseline="0" noProof="0" dirty="0">
              <a:ln>
                <a:noFill/>
              </a:ln>
              <a:solidFill>
                <a:srgbClr val="FF0000"/>
              </a:solidFill>
              <a:effectLst/>
              <a:uLnTx/>
              <a:uFillTx/>
              <a:latin typeface="Open Sans" panose="020B0606030504020204" pitchFamily="34" charset="0"/>
              <a:ea typeface="+mn-ea"/>
              <a:cs typeface="+mn-cs"/>
            </a:endParaRPr>
          </a:p>
        </p:txBody>
      </p:sp>
      <p:sp>
        <p:nvSpPr>
          <p:cNvPr id="19" name="Dikdörtgen 18"/>
          <p:cNvSpPr/>
          <p:nvPr/>
        </p:nvSpPr>
        <p:spPr>
          <a:xfrm>
            <a:off x="7369521" y="4844375"/>
            <a:ext cx="4421753" cy="1077041"/>
          </a:xfrm>
          <a:prstGeom prst="rect">
            <a:avLst/>
          </a:prstGeom>
          <a:solidFill>
            <a:srgbClr val="39B6C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ct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smtClean="0">
                <a:ln>
                  <a:noFill/>
                </a:ln>
                <a:solidFill>
                  <a:prstClr val="white"/>
                </a:solidFill>
                <a:effectLst/>
                <a:uLnTx/>
                <a:uFillTx/>
                <a:latin typeface="Calibri" panose="020F0502020204030204"/>
                <a:ea typeface="+mn-ea"/>
                <a:cs typeface="+mn-cs"/>
              </a:rPr>
              <a:t>Sadece ibadetlerine dikkat eder.</a:t>
            </a:r>
            <a:endParaRPr kumimoji="0" lang="tr-TR"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Dikdörtgen 19"/>
          <p:cNvSpPr/>
          <p:nvPr/>
        </p:nvSpPr>
        <p:spPr>
          <a:xfrm>
            <a:off x="7436012" y="5028952"/>
            <a:ext cx="872836" cy="707886"/>
          </a:xfrm>
          <a:prstGeom prst="rect">
            <a:avLst/>
          </a:prstGeom>
        </p:spPr>
        <p:style>
          <a:lnRef idx="2">
            <a:schemeClr val="accent1"/>
          </a:lnRef>
          <a:fillRef idx="1">
            <a:schemeClr val="lt1"/>
          </a:fillRef>
          <a:effectRef idx="0">
            <a:schemeClr val="accent1"/>
          </a:effectRef>
          <a:fontRef idx="minor">
            <a:schemeClr val="dk1"/>
          </a:fontRef>
        </p:style>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dirty="0" smtClean="0">
                <a:ln>
                  <a:noFill/>
                </a:ln>
                <a:solidFill>
                  <a:srgbClr val="FF0000"/>
                </a:solidFill>
                <a:effectLst/>
                <a:uLnTx/>
                <a:uFillTx/>
                <a:latin typeface="Open Sans" panose="020B0606030504020204" pitchFamily="34" charset="0"/>
                <a:ea typeface="+mn-ea"/>
                <a:cs typeface="+mn-cs"/>
              </a:rPr>
              <a:t>X</a:t>
            </a:r>
            <a:endParaRPr kumimoji="0" lang="tr-TR" sz="4000" b="1" i="0" u="none" strike="noStrike" kern="1200" cap="none" spc="0" normalizeH="0" baseline="0" noProof="0" dirty="0">
              <a:ln>
                <a:noFill/>
              </a:ln>
              <a:solidFill>
                <a:srgbClr val="FF0000"/>
              </a:solidFill>
              <a:effectLst/>
              <a:uLnTx/>
              <a:uFillTx/>
              <a:latin typeface="Open Sans" panose="020B0606030504020204" pitchFamily="34" charset="0"/>
              <a:ea typeface="+mn-ea"/>
              <a:cs typeface="+mn-cs"/>
            </a:endParaRPr>
          </a:p>
        </p:txBody>
      </p:sp>
      <p:sp>
        <p:nvSpPr>
          <p:cNvPr id="21" name="Dikdörtgen 20"/>
          <p:cNvSpPr/>
          <p:nvPr/>
        </p:nvSpPr>
        <p:spPr>
          <a:xfrm>
            <a:off x="267326" y="4823536"/>
            <a:ext cx="6866805" cy="794479"/>
          </a:xfrm>
          <a:prstGeom prst="rect">
            <a:avLst/>
          </a:prstGeom>
          <a:solidFill>
            <a:srgbClr val="39B6C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smtClean="0">
                <a:ln>
                  <a:noFill/>
                </a:ln>
                <a:solidFill>
                  <a:prstClr val="white"/>
                </a:solidFill>
                <a:effectLst/>
                <a:uLnTx/>
                <a:uFillTx/>
                <a:latin typeface="Calibri" panose="020F0502020204030204"/>
                <a:ea typeface="+mn-ea"/>
                <a:cs typeface="+mn-cs"/>
              </a:rPr>
              <a:t>Yaptıklarının karşılığını göreceğine inanır</a:t>
            </a:r>
            <a:r>
              <a:rPr kumimoji="0" lang="tr-TR" sz="3200" b="0" i="0" u="none" strike="noStrike" kern="1200" cap="none" spc="0" normalizeH="0" baseline="0" noProof="0" dirty="0" smtClean="0">
                <a:ln>
                  <a:noFill/>
                </a:ln>
                <a:solidFill>
                  <a:prstClr val="white"/>
                </a:solidFill>
                <a:effectLst/>
                <a:uLnTx/>
                <a:uFillTx/>
                <a:latin typeface="Calibri" panose="020F0502020204030204"/>
                <a:ea typeface="+mn-ea"/>
                <a:cs typeface="+mn-cs"/>
              </a:rPr>
              <a:t>.</a:t>
            </a:r>
            <a:endParaRPr kumimoji="0" lang="tr-TR"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Dikdörtgen 21"/>
          <p:cNvSpPr/>
          <p:nvPr/>
        </p:nvSpPr>
        <p:spPr>
          <a:xfrm>
            <a:off x="302301" y="4872681"/>
            <a:ext cx="720254" cy="707886"/>
          </a:xfrm>
          <a:prstGeom prst="rect">
            <a:avLst/>
          </a:prstGeom>
        </p:spPr>
        <p:style>
          <a:lnRef idx="2">
            <a:schemeClr val="accent1"/>
          </a:lnRef>
          <a:fillRef idx="1">
            <a:schemeClr val="lt1"/>
          </a:fillRef>
          <a:effectRef idx="0">
            <a:schemeClr val="accent1"/>
          </a:effectRef>
          <a:fontRef idx="minor">
            <a:schemeClr val="dk1"/>
          </a:fontRef>
        </p:style>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a:ln>
                  <a:noFill/>
                </a:ln>
                <a:solidFill>
                  <a:srgbClr val="00B050"/>
                </a:solidFill>
                <a:effectLst/>
                <a:uLnTx/>
                <a:uFillTx/>
                <a:latin typeface="Open Sans" panose="020B0606030504020204" pitchFamily="34" charset="0"/>
                <a:ea typeface="+mn-ea"/>
                <a:cs typeface="+mn-cs"/>
              </a:rPr>
              <a:t>✓</a:t>
            </a:r>
            <a:endParaRPr kumimoji="0" lang="tr-TR" sz="4000" b="1" i="0" u="none" strike="noStrike" kern="1200" cap="none" spc="0" normalizeH="0" baseline="0" noProof="0" dirty="0">
              <a:ln>
                <a:noFill/>
              </a:ln>
              <a:solidFill>
                <a:srgbClr val="00B050"/>
              </a:solidFill>
              <a:effectLst/>
              <a:uLnTx/>
              <a:uFillTx/>
              <a:latin typeface="Open Sans" panose="020B0606030504020204" pitchFamily="34" charset="0"/>
              <a:ea typeface="+mn-ea"/>
              <a:cs typeface="+mn-cs"/>
            </a:endParaRPr>
          </a:p>
        </p:txBody>
      </p:sp>
      <p:sp>
        <p:nvSpPr>
          <p:cNvPr id="23" name="Komut Düğmesi: İleri veya Sonraki 22">
            <a:hlinkClick r:id="" action="ppaction://hlinkshowjump?jump=nextslide" highlightClick="1"/>
          </p:cNvPr>
          <p:cNvSpPr/>
          <p:nvPr/>
        </p:nvSpPr>
        <p:spPr>
          <a:xfrm>
            <a:off x="11163091" y="6190937"/>
            <a:ext cx="628183" cy="554635"/>
          </a:xfrm>
          <a:prstGeom prst="actionButtonForwardNex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Komut Düğmesi: Geri veya Önceki 23">
            <a:hlinkClick r:id="" action="ppaction://hlinkshowjump?jump=previousslide" highlightClick="1"/>
          </p:cNvPr>
          <p:cNvSpPr/>
          <p:nvPr/>
        </p:nvSpPr>
        <p:spPr>
          <a:xfrm>
            <a:off x="10312147" y="6190937"/>
            <a:ext cx="635428" cy="554635"/>
          </a:xfrm>
          <a:prstGeom prst="actionButtonBackPrevious">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93503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15"/>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15"/>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childTnLst>
                                  <p:subTnLst>
                                    <p:audio>
                                      <p:cMediaNode>
                                        <p:cTn display="0" masterRel="sameClick">
                                          <p:stCondLst>
                                            <p:cond evt="begin" delay="0">
                                              <p:tn val="20"/>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7"/>
                  </p:tgtEl>
                </p:cond>
              </p:nextCondLst>
            </p:seq>
            <p:seq concurrent="1" nextAc="seek">
              <p:cTn id="22" restart="whenNotActive" fill="hold" evtFilter="cancelBubble" nodeType="interactiveSeq">
                <p:stCondLst>
                  <p:cond evt="onClick" delay="0">
                    <p:tgtEl>
                      <p:spTgt spid="19"/>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childTnLst>
                                  <p:subTnLst>
                                    <p:audio>
                                      <p:cMediaNode>
                                        <p:cTn display="0" masterRel="sameClick">
                                          <p:stCondLst>
                                            <p:cond evt="begin" delay="0">
                                              <p:tn val="25"/>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9"/>
                  </p:tgtEl>
                </p:cond>
              </p:nextCondLst>
            </p:seq>
            <p:seq concurrent="1" nextAc="seek">
              <p:cTn id="27" restart="whenNotActive" fill="hold" evtFilter="cancelBubble" nodeType="interactiveSeq">
                <p:stCondLst>
                  <p:cond evt="onClick" delay="0">
                    <p:tgtEl>
                      <p:spTgt spid="21"/>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2">
                                            <p:txEl>
                                              <p:pRg st="0" end="0"/>
                                            </p:txEl>
                                          </p:spTgt>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21"/>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Dikdörtgen 13"/>
          <p:cNvSpPr/>
          <p:nvPr/>
        </p:nvSpPr>
        <p:spPr>
          <a:xfrm>
            <a:off x="1088573" y="5174344"/>
            <a:ext cx="10842170" cy="56605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3600" dirty="0" smtClean="0"/>
              <a:t>    </a:t>
            </a:r>
            <a:r>
              <a:rPr lang="tr-TR" sz="3600" dirty="0"/>
              <a:t>Dünya ahiretin tarlası olarak </a:t>
            </a:r>
            <a:r>
              <a:rPr lang="tr-TR" sz="3600" dirty="0" smtClean="0"/>
              <a:t>görülmelidir.</a:t>
            </a:r>
            <a:endParaRPr lang="tr-TR" sz="3600" dirty="0"/>
          </a:p>
        </p:txBody>
      </p:sp>
      <p:sp>
        <p:nvSpPr>
          <p:cNvPr id="3" name="İçerik Yer Tutucusu 2"/>
          <p:cNvSpPr>
            <a:spLocks noGrp="1"/>
          </p:cNvSpPr>
          <p:nvPr>
            <p:ph idx="1"/>
          </p:nvPr>
        </p:nvSpPr>
        <p:spPr>
          <a:xfrm>
            <a:off x="239843" y="188686"/>
            <a:ext cx="11807014" cy="3309219"/>
          </a:xfrm>
        </p:spPr>
        <p:style>
          <a:lnRef idx="1">
            <a:schemeClr val="accent2"/>
          </a:lnRef>
          <a:fillRef idx="2">
            <a:schemeClr val="accent2"/>
          </a:fillRef>
          <a:effectRef idx="1">
            <a:schemeClr val="accent2"/>
          </a:effectRef>
          <a:fontRef idx="minor">
            <a:schemeClr val="dk1"/>
          </a:fontRef>
        </p:style>
        <p:txBody>
          <a:bodyPr>
            <a:noAutofit/>
          </a:bodyPr>
          <a:lstStyle/>
          <a:p>
            <a:pPr marL="0" indent="0">
              <a:buNone/>
            </a:pPr>
            <a:r>
              <a:rPr lang="tr-TR" sz="3200" dirty="0"/>
              <a:t>Ey insanlar! Dünya geçici ev, ahiret ise kalıcı yurttur. Geçici evinizden kalıcı yurdunuza azık alın. Bedeniniz dünyadan çıkmadan önce kalbinizi dünyadan çıkarın. Dünyada imtihan ediliyorsunuz. Oysa dünyadan başka bir yer için yaratıldınız. Bir kimse öldüğünde insanlar, ‘Ne miras bıraktı?’ derler. Melekler ise ‘Ahirete ne gönderdi?’ diye sorarlar</a:t>
            </a:r>
            <a:r>
              <a:rPr lang="tr-TR" sz="3200" dirty="0" smtClean="0"/>
              <a:t>.      (</a:t>
            </a:r>
            <a:r>
              <a:rPr lang="tr-TR" sz="3200" dirty="0"/>
              <a:t>Hz. Ali) </a:t>
            </a:r>
            <a:endParaRPr lang="tr-TR" sz="3200" dirty="0" smtClean="0"/>
          </a:p>
          <a:p>
            <a:pPr marL="0" indent="0" algn="just">
              <a:buNone/>
            </a:pPr>
            <a:r>
              <a:rPr lang="tr-TR" dirty="0" smtClean="0"/>
              <a:t>4. Bu </a:t>
            </a:r>
            <a:r>
              <a:rPr lang="tr-TR" dirty="0"/>
              <a:t>parçada Hz. Ali'nin </a:t>
            </a:r>
            <a:r>
              <a:rPr lang="tr-TR" u="sng" dirty="0"/>
              <a:t>verdiği mesaj </a:t>
            </a:r>
            <a:r>
              <a:rPr lang="tr-TR" dirty="0"/>
              <a:t>aşağıdakilerden hangisidir? </a:t>
            </a:r>
            <a:endParaRPr lang="tr-TR" b="1" u="sng" dirty="0" smtClean="0"/>
          </a:p>
        </p:txBody>
      </p:sp>
      <p:sp>
        <p:nvSpPr>
          <p:cNvPr id="4" name="Dikdörtgen 3"/>
          <p:cNvSpPr/>
          <p:nvPr/>
        </p:nvSpPr>
        <p:spPr>
          <a:xfrm>
            <a:off x="266039" y="5213119"/>
            <a:ext cx="583047" cy="5660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tr-TR" sz="4000" dirty="0">
                <a:solidFill>
                  <a:srgbClr val="00B050"/>
                </a:solidFill>
              </a:rPr>
              <a:t>✔</a:t>
            </a:r>
          </a:p>
        </p:txBody>
      </p:sp>
      <p:sp>
        <p:nvSpPr>
          <p:cNvPr id="5" name="Dikdörtgen 4"/>
          <p:cNvSpPr/>
          <p:nvPr/>
        </p:nvSpPr>
        <p:spPr>
          <a:xfrm>
            <a:off x="251525" y="4376057"/>
            <a:ext cx="583047" cy="5660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tr-TR" sz="4400" b="1" dirty="0" smtClean="0">
                <a:solidFill>
                  <a:srgbClr val="FF0000"/>
                </a:solidFill>
              </a:rPr>
              <a:t>X</a:t>
            </a:r>
            <a:endParaRPr lang="tr-TR" sz="4400" b="1" dirty="0">
              <a:solidFill>
                <a:srgbClr val="FF0000"/>
              </a:solidFill>
            </a:endParaRPr>
          </a:p>
        </p:txBody>
      </p:sp>
      <p:sp>
        <p:nvSpPr>
          <p:cNvPr id="6" name="Dikdörtgen 5"/>
          <p:cNvSpPr/>
          <p:nvPr/>
        </p:nvSpPr>
        <p:spPr>
          <a:xfrm>
            <a:off x="251526" y="6023063"/>
            <a:ext cx="583047" cy="453559"/>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tr-TR" sz="4400" b="1" dirty="0" smtClean="0">
                <a:solidFill>
                  <a:srgbClr val="FF0000"/>
                </a:solidFill>
              </a:rPr>
              <a:t>X</a:t>
            </a:r>
            <a:endParaRPr lang="tr-TR" sz="4400" b="1" dirty="0">
              <a:solidFill>
                <a:srgbClr val="FF0000"/>
              </a:solidFill>
            </a:endParaRPr>
          </a:p>
        </p:txBody>
      </p:sp>
      <p:sp>
        <p:nvSpPr>
          <p:cNvPr id="7" name="Dikdörtgen 6"/>
          <p:cNvSpPr/>
          <p:nvPr/>
        </p:nvSpPr>
        <p:spPr>
          <a:xfrm>
            <a:off x="364980" y="3600612"/>
            <a:ext cx="583047" cy="507729"/>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tr-TR" sz="4400" b="1" dirty="0" smtClean="0">
                <a:solidFill>
                  <a:srgbClr val="FF0000"/>
                </a:solidFill>
              </a:rPr>
              <a:t>X</a:t>
            </a:r>
            <a:endParaRPr lang="tr-TR" sz="4400" b="1" dirty="0">
              <a:solidFill>
                <a:srgbClr val="FF0000"/>
              </a:solidFill>
            </a:endParaRPr>
          </a:p>
        </p:txBody>
      </p:sp>
      <p:sp>
        <p:nvSpPr>
          <p:cNvPr id="8" name="Dikdörtgen 7"/>
          <p:cNvSpPr/>
          <p:nvPr/>
        </p:nvSpPr>
        <p:spPr>
          <a:xfrm>
            <a:off x="1482857" y="6034652"/>
            <a:ext cx="10447886" cy="55154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s-ES" sz="4000" dirty="0"/>
              <a:t>Dünya hayatı oyun ve eğlenceden ibarettir.</a:t>
            </a:r>
            <a:endParaRPr lang="tr-TR" sz="4000" dirty="0"/>
          </a:p>
        </p:txBody>
      </p:sp>
      <p:sp>
        <p:nvSpPr>
          <p:cNvPr id="9" name="Dikdörtgen 8"/>
          <p:cNvSpPr/>
          <p:nvPr/>
        </p:nvSpPr>
        <p:spPr>
          <a:xfrm>
            <a:off x="1295544" y="4344809"/>
            <a:ext cx="10635199" cy="56605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4000" dirty="0"/>
              <a:t>Dünya nimetlerinden uzak durulmalıdır.</a:t>
            </a:r>
          </a:p>
        </p:txBody>
      </p:sp>
      <p:sp>
        <p:nvSpPr>
          <p:cNvPr id="10" name="Dikdörtgen 9"/>
          <p:cNvSpPr/>
          <p:nvPr/>
        </p:nvSpPr>
        <p:spPr>
          <a:xfrm>
            <a:off x="1295544" y="3611521"/>
            <a:ext cx="10635199" cy="566057"/>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3600" dirty="0" smtClean="0"/>
              <a:t>  </a:t>
            </a:r>
            <a:r>
              <a:rPr lang="tr-TR" sz="3600" dirty="0"/>
              <a:t>Anne babalar çocuklarının geleceğini düşünmelidir.</a:t>
            </a:r>
          </a:p>
        </p:txBody>
      </p:sp>
      <p:sp>
        <p:nvSpPr>
          <p:cNvPr id="11" name="Oval 10"/>
          <p:cNvSpPr/>
          <p:nvPr/>
        </p:nvSpPr>
        <p:spPr>
          <a:xfrm>
            <a:off x="732975" y="5938880"/>
            <a:ext cx="942118" cy="6901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dirty="0" smtClean="0"/>
              <a:t>D</a:t>
            </a:r>
            <a:endParaRPr lang="tr-TR" sz="4400" dirty="0"/>
          </a:p>
        </p:txBody>
      </p:sp>
      <p:sp>
        <p:nvSpPr>
          <p:cNvPr id="12" name="Oval 11"/>
          <p:cNvSpPr/>
          <p:nvPr/>
        </p:nvSpPr>
        <p:spPr>
          <a:xfrm>
            <a:off x="732974" y="4251923"/>
            <a:ext cx="942119" cy="6901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dirty="0"/>
              <a:t>B</a:t>
            </a:r>
          </a:p>
        </p:txBody>
      </p:sp>
      <p:sp>
        <p:nvSpPr>
          <p:cNvPr id="13" name="Oval 12"/>
          <p:cNvSpPr/>
          <p:nvPr/>
        </p:nvSpPr>
        <p:spPr>
          <a:xfrm>
            <a:off x="807480" y="3472923"/>
            <a:ext cx="867613" cy="7000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dirty="0" smtClean="0"/>
              <a:t>A</a:t>
            </a:r>
            <a:endParaRPr lang="tr-TR" sz="4400" dirty="0"/>
          </a:p>
        </p:txBody>
      </p:sp>
      <p:sp>
        <p:nvSpPr>
          <p:cNvPr id="15" name="Oval 14"/>
          <p:cNvSpPr/>
          <p:nvPr/>
        </p:nvSpPr>
        <p:spPr>
          <a:xfrm>
            <a:off x="721746" y="5030276"/>
            <a:ext cx="845800" cy="8058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dirty="0" smtClean="0"/>
              <a:t>C</a:t>
            </a:r>
            <a:endParaRPr lang="tr-TR" sz="4400" dirty="0"/>
          </a:p>
        </p:txBody>
      </p:sp>
    </p:spTree>
    <p:extLst>
      <p:ext uri="{BB962C8B-B14F-4D97-AF65-F5344CB8AC3E}">
        <p14:creationId xmlns:p14="http://schemas.microsoft.com/office/powerpoint/2010/main" val="135409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5"/>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childTnLst>
                                  <p:subTnLst>
                                    <p:audio>
                                      <p:cMediaNode>
                                        <p:cTn display="0" masterRel="sameClick">
                                          <p:stCondLst>
                                            <p:cond evt="begin" delay="0">
                                              <p:tn val="40"/>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15"/>
                  </p:tgtEl>
                </p:cond>
              </p:nextCondLst>
            </p:seq>
            <p:seq concurrent="1" nextAc="seek">
              <p:cTn id="42" restart="whenNotActive" fill="hold" evtFilter="cancelBubble" nodeType="interactiveSeq">
                <p:stCondLst>
                  <p:cond evt="onClick" delay="0">
                    <p:tgtEl>
                      <p:spTgt spid="12"/>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childTnLst>
                                  <p:subTnLst>
                                    <p:audio>
                                      <p:cMediaNode>
                                        <p:cTn display="0" masterRel="sameClick">
                                          <p:stCondLst>
                                            <p:cond evt="begin" delay="0">
                                              <p:tn val="45"/>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2"/>
                  </p:tgtEl>
                </p:cond>
              </p:nextCondLst>
            </p:seq>
            <p:seq concurrent="1" nextAc="seek">
              <p:cTn id="47" restart="whenNotActive" fill="hold" evtFilter="cancelBubble" nodeType="interactiveSeq">
                <p:stCondLst>
                  <p:cond evt="onClick" delay="0">
                    <p:tgtEl>
                      <p:spTgt spid="11"/>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1"/>
                  </p:tgtEl>
                </p:cond>
              </p:nextCondLst>
            </p:seq>
            <p:seq concurrent="1" nextAc="seek">
              <p:cTn id="52" restart="whenNotActive" fill="hold" evtFilter="cancelBubble" nodeType="interactiveSeq">
                <p:stCondLst>
                  <p:cond evt="onClick" delay="0">
                    <p:tgtEl>
                      <p:spTgt spid="13"/>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grpId="0" nodeType="clickEffect">
                                  <p:stCondLst>
                                    <p:cond delay="200"/>
                                  </p:stCondLst>
                                  <p:childTnLst>
                                    <p:set>
                                      <p:cBhvr>
                                        <p:cTn id="56" dur="1" fill="hold">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55"/>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3"/>
                  </p:tgtEl>
                </p:cond>
              </p:nextCondLst>
            </p:seq>
          </p:childTnLst>
        </p:cTn>
      </p:par>
    </p:tnLst>
    <p:bldLst>
      <p:bldP spid="14"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11.0&quot;&gt;&lt;object type=&quot;1&quot; unique_id=&quot;10001&quot;&gt;&lt;object type=&quot;8&quot; unique_id=&quot;75652&quot;&gt;&lt;/object&gt;&lt;object type=&quot;2&quot; unique_id=&quot;75653&quot;&gt;&lt;object type=&quot;3&quot; unique_id=&quot;75932&quot;&gt;&lt;property id=&quot;20148&quot; value=&quot;5&quot;/&gt;&lt;property id=&quot;20300&quot; value=&quot;Slide 1&quot;/&gt;&lt;property id=&quot;20307&quot; value=&quot;256&quot;/&gt;&lt;/object&gt;&lt;object type=&quot;3&quot; unique_id=&quot;75933&quot;&gt;&lt;property id=&quot;20148&quot; value=&quot;5&quot;/&gt;&lt;property id=&quot;20300&quot; value=&quot;Slide 2&quot;/&gt;&lt;property id=&quot;20307&quot; value=&quot;258&quot;/&gt;&lt;/object&gt;&lt;object type=&quot;3&quot; unique_id=&quot;75934&quot;&gt;&lt;property id=&quot;20148&quot; value=&quot;5&quot;/&gt;&lt;property id=&quot;20300&quot; value=&quot;Slide 3&quot;/&gt;&lt;property id=&quot;20307&quot; value=&quot;262&quot;/&gt;&lt;/object&gt;&lt;object type=&quot;3&quot; unique_id=&quot;75935&quot;&gt;&lt;property id=&quot;20148&quot; value=&quot;5&quot;/&gt;&lt;property id=&quot;20300&quot; value=&quot;Slide 4 - &amp;quot;Öldükten sonra dirilip bütün yaptıklarının hesabını Allah’a (c.c.) vereceğine inanan birinin hayatı sizce nasıl olu&quot;/&gt;&lt;property id=&quot;20307&quot; value=&quot;259&quot;/&gt;&lt;/object&gt;&lt;object type=&quot;3&quot; unique_id=&quot;76080&quot;&gt;&lt;property id=&quot;20148&quot; value=&quot;5&quot;/&gt;&lt;property id=&quot;20300&quot; value=&quot;Slide 6&quot;/&gt;&lt;property id=&quot;20307&quot; value=&quot;263&quot;/&gt;&lt;/object&gt;&lt;object type=&quot;3&quot; unique_id=&quot;79540&quot;&gt;&lt;property id=&quot;20148&quot; value=&quot;5&quot;/&gt;&lt;property id=&quot;20300&quot; value=&quot;Slide 5 - &amp;quot;Ahirete inanan bir insanın özelliklerini işaretleyelim&amp;quot;&quot;/&gt;&lt;property id=&quot;20307&quot; value=&quot;264&quot;/&gt;&lt;/object&gt;&lt;/object&gt;&lt;/object&gt;&lt;/database&gt;"/>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0&quot;/&gt;&lt;lineCharCount val=&quot;13&quot;/&gt;&lt;lineCharCount val=&quot;13&quot;/&gt;&lt;lineCharCount val=&quot;15&quot;/&gt;&lt;lineCharCount val=&quot;13&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0&quot;/&gt;&lt;lineCharCount val=&quot;13&quot;/&gt;&lt;lineCharCount val=&quot;13&quot;/&gt;&lt;lineCharCount val=&quot;15&quot;/&gt;&lt;lineCharCount val=&quot;13&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8&quot;/&gt;&lt;/TableIndex&gt;&lt;/ShapeTextInfo&gt;"/>
</p:tagLst>
</file>

<file path=ppt/tags/tag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0&quot;/&gt;&lt;lineCharCount val=&quot;13&quot;/&gt;&lt;lineCharCount val=&quot;13&quot;/&gt;&lt;lineCharCount val=&quot;15&quot;/&gt;&lt;lineCharCount val=&quot;13&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0&quot;/&gt;&lt;lineCharCount val=&quot;13&quot;/&gt;&lt;lineCharCount val=&quot;13&quot;/&gt;&lt;lineCharCount val=&quot;15&quot;/&gt;&lt;lineCharCount val=&quot;13&quot;/&gt;&lt;/TableIndex&gt;&lt;/ShapeTextInfo&gt;"/>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8&quot;/&gt;&lt;lineCharCount val=&quot;9&quot;/&gt;&lt;/TableIndex&gt;&lt;/ShapeTextInfo&gt;"/>
  <p:tag name="HTML_SHAPEINFO" val="&lt;ThreeDShapeInfo&gt;&lt;uuid val=&quot;&quot;/&gt;&lt;isInvalidForFieldText val=&quot;0&quot;/&gt;&lt;Image&gt;&lt;filename val=&quot;C:\Users\Samsung\Desktop\Slayt Denemeleri\data\asimages\{2FE404F3-8463-4956-A891-D88A0E3BEBF2}_3.png&quot;/&gt;&lt;left val=&quot;22&quot;/&gt;&lt;top val=&quot;450&quot;/&gt;&lt;width val=&quot;381&quot;/&gt;&lt;height val=&quot;80&quot;/&gt;&lt;hasText val=&quot;1&quot;/&gt;&lt;/Image&gt;&lt;/ThreeDShapeInfo&gt;"/>
</p:tagLst>
</file>

<file path=ppt/tags/tag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8&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293</Words>
  <Application>Microsoft Office PowerPoint</Application>
  <PresentationFormat>Geniş ekran</PresentationFormat>
  <Paragraphs>42</Paragraphs>
  <Slides>6</Slides>
  <Notes>0</Notes>
  <HiddenSlides>0</HiddenSlides>
  <MMClips>0</MMClips>
  <ScaleCrop>false</ScaleCrop>
  <HeadingPairs>
    <vt:vector size="6" baseType="variant">
      <vt:variant>
        <vt:lpstr>Kullanılan Yazı Tipleri</vt:lpstr>
      </vt:variant>
      <vt:variant>
        <vt:i4>5</vt:i4>
      </vt:variant>
      <vt:variant>
        <vt:lpstr>Tema</vt:lpstr>
      </vt:variant>
      <vt:variant>
        <vt:i4>6</vt:i4>
      </vt:variant>
      <vt:variant>
        <vt:lpstr>Slayt Başlıkları</vt:lpstr>
      </vt:variant>
      <vt:variant>
        <vt:i4>6</vt:i4>
      </vt:variant>
    </vt:vector>
  </HeadingPairs>
  <TitlesOfParts>
    <vt:vector size="17" baseType="lpstr">
      <vt:lpstr>Arial</vt:lpstr>
      <vt:lpstr>Articulate Extrabold</vt:lpstr>
      <vt:lpstr>Calibri</vt:lpstr>
      <vt:lpstr>Calibri Light</vt:lpstr>
      <vt:lpstr>Open Sans</vt:lpstr>
      <vt:lpstr>Office Teması</vt:lpstr>
      <vt:lpstr>Office Theme</vt:lpstr>
      <vt:lpstr>1_Office Teması</vt:lpstr>
      <vt:lpstr>2_Office Teması</vt:lpstr>
      <vt:lpstr>1_Office Theme</vt:lpstr>
      <vt:lpstr>3_Office Teması</vt:lpstr>
      <vt:lpstr>PowerPoint Sunusu</vt:lpstr>
      <vt:lpstr>PowerPoint Sunusu</vt:lpstr>
      <vt:lpstr>PowerPoint Sunusu</vt:lpstr>
      <vt:lpstr>Öldükten sonra dirilip bütün yaptıklarının hesabını Allah’a (c.c.) vereceğine inanan birinin hayatı sizce nasıl olur?</vt:lpstr>
      <vt:lpstr>Ahirete inanan bir insanın özelliklerini işaretleyelim</vt:lpstr>
      <vt:lpstr>PowerPoint Sunusu</vt:lpstr>
    </vt:vector>
  </TitlesOfParts>
  <Company>NouS/TncTR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Windows Kullanıcısı</dc:creator>
  <cp:lastModifiedBy>Windows Kullanıcısı</cp:lastModifiedBy>
  <cp:revision>6</cp:revision>
  <dcterms:created xsi:type="dcterms:W3CDTF">2019-09-02T19:13:26Z</dcterms:created>
  <dcterms:modified xsi:type="dcterms:W3CDTF">2019-09-29T09:40:25Z</dcterms:modified>
</cp:coreProperties>
</file>