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heme/theme15.xml" ContentType="application/vnd.openxmlformats-officedocument.theme+xml"/>
  <Override PartName="/ppt/tags/tag49.xml" ContentType="application/vnd.openxmlformats-officedocument.presentationml.tags+xml"/>
  <Override PartName="/ppt/notesSlides/notesSlide1.xml" ContentType="application/vnd.openxmlformats-officedocument.presentationml.notesSlide+xml"/>
  <Override PartName="/ppt/tags/tag50.xml" ContentType="application/vnd.openxmlformats-officedocument.presentationml.tags+xml"/>
  <Override PartName="/ppt/notesSlides/notesSlide2.xml" ContentType="application/vnd.openxmlformats-officedocument.presentationml.notesSlide+xml"/>
  <Override PartName="/ppt/tags/tag51.xml" ContentType="application/vnd.openxmlformats-officedocument.presentationml.tags+xml"/>
  <Override PartName="/ppt/notesSlides/notesSlide3.xml" ContentType="application/vnd.openxmlformats-officedocument.presentationml.notesSlide+xml"/>
  <Override PartName="/ppt/tags/tag52.xml" ContentType="application/vnd.openxmlformats-officedocument.presentationml.tags+xml"/>
  <Override PartName="/ppt/notesSlides/notesSlide4.xml" ContentType="application/vnd.openxmlformats-officedocument.presentationml.notesSlide+xml"/>
  <Override PartName="/ppt/tags/tag53.xml" ContentType="application/vnd.openxmlformats-officedocument.presentationml.tags+xml"/>
  <Override PartName="/ppt/notesSlides/notesSlide5.xml" ContentType="application/vnd.openxmlformats-officedocument.presentationml.notesSlide+xml"/>
  <Override PartName="/ppt/tags/tag54.xml" ContentType="application/vnd.openxmlformats-officedocument.presentationml.tags+xml"/>
  <Override PartName="/ppt/notesSlides/notesSlide6.xml" ContentType="application/vnd.openxmlformats-officedocument.presentationml.notesSlide+xml"/>
  <Override PartName="/ppt/tags/tag55.xml" ContentType="application/vnd.openxmlformats-officedocument.presentationml.tags+xml"/>
  <Override PartName="/ppt/notesSlides/notesSlide7.xml" ContentType="application/vnd.openxmlformats-officedocument.presentationml.notesSlide+xml"/>
  <Override PartName="/ppt/tags/tag56.xml" ContentType="application/vnd.openxmlformats-officedocument.presentationml.tags+xml"/>
  <Override PartName="/ppt/notesSlides/notesSlide8.xml" ContentType="application/vnd.openxmlformats-officedocument.presentationml.notesSlide+xml"/>
  <Override PartName="/ppt/tags/tag57.xml" ContentType="application/vnd.openxmlformats-officedocument.presentationml.tags+xml"/>
  <Override PartName="/ppt/notesSlides/notesSlide9.xml" ContentType="application/vnd.openxmlformats-officedocument.presentationml.notesSlide+xml"/>
  <Override PartName="/ppt/tags/tag58.xml" ContentType="application/vnd.openxmlformats-officedocument.presentationml.tags+xml"/>
  <Override PartName="/ppt/notesSlides/notesSlide10.xml" ContentType="application/vnd.openxmlformats-officedocument.presentationml.notesSlide+xml"/>
  <Override PartName="/ppt/tags/tag59.xml" ContentType="application/vnd.openxmlformats-officedocument.presentationml.tags+xml"/>
  <Override PartName="/ppt/notesSlides/notesSlide11.xml" ContentType="application/vnd.openxmlformats-officedocument.presentationml.notesSlide+xml"/>
  <Override PartName="/ppt/tags/tag60.xml" ContentType="application/vnd.openxmlformats-officedocument.presentationml.tags+xml"/>
  <Override PartName="/ppt/notesSlides/notesSlide12.xml" ContentType="application/vnd.openxmlformats-officedocument.presentationml.notesSlide+xml"/>
  <Override PartName="/ppt/tags/tag61.xml" ContentType="application/vnd.openxmlformats-officedocument.presentationml.tags+xml"/>
  <Override PartName="/ppt/notesSlides/notesSlide13.xml" ContentType="application/vnd.openxmlformats-officedocument.presentationml.notesSlide+xml"/>
  <Override PartName="/ppt/tags/tag62.xml" ContentType="application/vnd.openxmlformats-officedocument.presentationml.tags+xml"/>
  <Override PartName="/ppt/notesSlides/notesSlide14.xml" ContentType="application/vnd.openxmlformats-officedocument.presentationml.notesSlide+xml"/>
  <Override PartName="/ppt/tags/tag63.xml" ContentType="application/vnd.openxmlformats-officedocument.presentationml.tags+xml"/>
  <Override PartName="/ppt/notesSlides/notesSlide15.xml" ContentType="application/vnd.openxmlformats-officedocument.presentationml.notesSlide+xml"/>
  <Override PartName="/ppt/tags/tag64.xml" ContentType="application/vnd.openxmlformats-officedocument.presentationml.tags+xml"/>
  <Override PartName="/ppt/notesSlides/notesSlide16.xml" ContentType="application/vnd.openxmlformats-officedocument.presentationml.notesSlide+xml"/>
  <Override PartName="/ppt/tags/tag65.xml" ContentType="application/vnd.openxmlformats-officedocument.presentationml.tags+xml"/>
  <Override PartName="/ppt/notesSlides/notesSlide17.xml" ContentType="application/vnd.openxmlformats-officedocument.presentationml.notesSlide+xml"/>
  <Override PartName="/ppt/tags/tag66.xml" ContentType="application/vnd.openxmlformats-officedocument.presentationml.tags+xml"/>
  <Override PartName="/ppt/notesSlides/notesSlide18.xml" ContentType="application/vnd.openxmlformats-officedocument.presentationml.notesSlide+xml"/>
  <Override PartName="/ppt/tags/tag67.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 id="2147483678" r:id="rId4"/>
    <p:sldMasterId id="2147483691" r:id="rId5"/>
    <p:sldMasterId id="2147483703" r:id="rId6"/>
    <p:sldMasterId id="2147483715" r:id="rId7"/>
    <p:sldMasterId id="2147483730" r:id="rId8"/>
    <p:sldMasterId id="2147483743" r:id="rId9"/>
    <p:sldMasterId id="2147483756" r:id="rId10"/>
    <p:sldMasterId id="2147483769" r:id="rId11"/>
    <p:sldMasterId id="2147483782" r:id="rId12"/>
    <p:sldMasterId id="2147483795" r:id="rId13"/>
    <p:sldMasterId id="2147483808" r:id="rId14"/>
  </p:sldMasterIdLst>
  <p:notesMasterIdLst>
    <p:notesMasterId r:id="rId34"/>
  </p:notesMasterIdLst>
  <p:sldIdLst>
    <p:sldId id="256" r:id="rId15"/>
    <p:sldId id="258" r:id="rId16"/>
    <p:sldId id="257" r:id="rId17"/>
    <p:sldId id="259" r:id="rId18"/>
    <p:sldId id="263" r:id="rId19"/>
    <p:sldId id="260" r:id="rId20"/>
    <p:sldId id="273" r:id="rId21"/>
    <p:sldId id="274" r:id="rId22"/>
    <p:sldId id="275" r:id="rId23"/>
    <p:sldId id="276" r:id="rId24"/>
    <p:sldId id="277" r:id="rId25"/>
    <p:sldId id="278" r:id="rId26"/>
    <p:sldId id="279" r:id="rId27"/>
    <p:sldId id="267" r:id="rId28"/>
    <p:sldId id="265" r:id="rId29"/>
    <p:sldId id="272" r:id="rId30"/>
    <p:sldId id="268" r:id="rId31"/>
    <p:sldId id="269" r:id="rId32"/>
    <p:sldId id="391" r:id="rId33"/>
  </p:sldIdLst>
  <p:sldSz cx="12192000" cy="6858000"/>
  <p:notesSz cx="6858000" cy="9144000"/>
  <p:custDataLst>
    <p:tags r:id="rId35"/>
  </p:custData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1124"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tableStyles" Target="tableStyles.xml"/><Relationship Id="rId21" Type="http://schemas.openxmlformats.org/officeDocument/2006/relationships/slide" Target="slides/slide7.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tags" Target="tags/tag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0D9228-B39A-4428-BF79-CF5144A5FC59}" type="datetimeFigureOut">
              <a:rPr lang="tr-TR" smtClean="0"/>
              <a:t>6.09.2024</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F801B8-CB95-4060-B9C4-67C06711E0F1}" type="slidenum">
              <a:rPr lang="tr-TR" smtClean="0"/>
              <a:t>‹#›</a:t>
            </a:fld>
            <a:endParaRPr lang="tr-TR"/>
          </a:p>
        </p:txBody>
      </p:sp>
    </p:spTree>
    <p:extLst>
      <p:ext uri="{BB962C8B-B14F-4D97-AF65-F5344CB8AC3E}">
        <p14:creationId xmlns:p14="http://schemas.microsoft.com/office/powerpoint/2010/main" val="1319419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257AF-AE6F-4C52-9EAA-092A22844A42}"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69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33F801B8-CB95-4060-B9C4-67C06711E0F1}" type="slidenum">
              <a:rPr lang="tr-TR" smtClean="0"/>
              <a:t>10</a:t>
            </a:fld>
            <a:endParaRPr lang="tr-TR"/>
          </a:p>
        </p:txBody>
      </p:sp>
    </p:spTree>
    <p:extLst>
      <p:ext uri="{BB962C8B-B14F-4D97-AF65-F5344CB8AC3E}">
        <p14:creationId xmlns:p14="http://schemas.microsoft.com/office/powerpoint/2010/main" val="367390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33F801B8-CB95-4060-B9C4-67C06711E0F1}" type="slidenum">
              <a:rPr lang="tr-TR" smtClean="0"/>
              <a:t>11</a:t>
            </a:fld>
            <a:endParaRPr lang="tr-TR"/>
          </a:p>
        </p:txBody>
      </p:sp>
    </p:spTree>
    <p:extLst>
      <p:ext uri="{BB962C8B-B14F-4D97-AF65-F5344CB8AC3E}">
        <p14:creationId xmlns:p14="http://schemas.microsoft.com/office/powerpoint/2010/main" val="567984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33F801B8-CB95-4060-B9C4-67C06711E0F1}" type="slidenum">
              <a:rPr lang="tr-TR" smtClean="0"/>
              <a:t>12</a:t>
            </a:fld>
            <a:endParaRPr lang="tr-TR"/>
          </a:p>
        </p:txBody>
      </p:sp>
    </p:spTree>
    <p:extLst>
      <p:ext uri="{BB962C8B-B14F-4D97-AF65-F5344CB8AC3E}">
        <p14:creationId xmlns:p14="http://schemas.microsoft.com/office/powerpoint/2010/main" val="2852930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801B8-CB95-4060-B9C4-67C06711E0F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80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39A63B-0291-422A-B265-7EC070660232}"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2579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257AF-AE6F-4C52-9EAA-092A22844A42}"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767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39A63B-0291-422A-B265-7EC070660232}"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799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F03E3-C67E-4280-BAA1-23FE2F3C170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9027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F03E3-C67E-4280-BAA1-23FE2F3C170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161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32BD4-BC30-401C-BFD3-1861D1E9DE80}"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6216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33F801B8-CB95-4060-B9C4-67C06711E0F1}" type="slidenum">
              <a:rPr lang="tr-TR" smtClean="0"/>
              <a:t>2</a:t>
            </a:fld>
            <a:endParaRPr lang="tr-TR"/>
          </a:p>
        </p:txBody>
      </p:sp>
    </p:spTree>
    <p:extLst>
      <p:ext uri="{BB962C8B-B14F-4D97-AF65-F5344CB8AC3E}">
        <p14:creationId xmlns:p14="http://schemas.microsoft.com/office/powerpoint/2010/main" val="2287442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33F801B8-CB95-4060-B9C4-67C06711E0F1}" type="slidenum">
              <a:rPr lang="tr-TR" smtClean="0"/>
              <a:t>3</a:t>
            </a:fld>
            <a:endParaRPr lang="tr-TR"/>
          </a:p>
        </p:txBody>
      </p:sp>
    </p:spTree>
    <p:extLst>
      <p:ext uri="{BB962C8B-B14F-4D97-AF65-F5344CB8AC3E}">
        <p14:creationId xmlns:p14="http://schemas.microsoft.com/office/powerpoint/2010/main" val="1831522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33F801B8-CB95-4060-B9C4-67C06711E0F1}" type="slidenum">
              <a:rPr lang="tr-TR" smtClean="0"/>
              <a:t>4</a:t>
            </a:fld>
            <a:endParaRPr lang="tr-TR"/>
          </a:p>
        </p:txBody>
      </p:sp>
    </p:spTree>
    <p:extLst>
      <p:ext uri="{BB962C8B-B14F-4D97-AF65-F5344CB8AC3E}">
        <p14:creationId xmlns:p14="http://schemas.microsoft.com/office/powerpoint/2010/main" val="2184093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23C7C6-8BC0-47AB-B9AE-58A4D92B96E4}"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047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33F801B8-CB95-4060-B9C4-67C06711E0F1}" type="slidenum">
              <a:rPr lang="tr-TR" smtClean="0"/>
              <a:t>6</a:t>
            </a:fld>
            <a:endParaRPr lang="tr-TR"/>
          </a:p>
        </p:txBody>
      </p:sp>
    </p:spTree>
    <p:extLst>
      <p:ext uri="{BB962C8B-B14F-4D97-AF65-F5344CB8AC3E}">
        <p14:creationId xmlns:p14="http://schemas.microsoft.com/office/powerpoint/2010/main" val="2816591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801B8-CB95-4060-B9C4-67C06711E0F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549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33F801B8-CB95-4060-B9C4-67C06711E0F1}" type="slidenum">
              <a:rPr lang="tr-TR" smtClean="0"/>
              <a:t>8</a:t>
            </a:fld>
            <a:endParaRPr lang="tr-TR"/>
          </a:p>
        </p:txBody>
      </p:sp>
    </p:spTree>
    <p:extLst>
      <p:ext uri="{BB962C8B-B14F-4D97-AF65-F5344CB8AC3E}">
        <p14:creationId xmlns:p14="http://schemas.microsoft.com/office/powerpoint/2010/main" val="2390859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33F801B8-CB95-4060-B9C4-67C06711E0F1}" type="slidenum">
              <a:rPr lang="tr-TR" smtClean="0"/>
              <a:t>9</a:t>
            </a:fld>
            <a:endParaRPr lang="tr-TR"/>
          </a:p>
        </p:txBody>
      </p:sp>
    </p:spTree>
    <p:extLst>
      <p:ext uri="{BB962C8B-B14F-4D97-AF65-F5344CB8AC3E}">
        <p14:creationId xmlns:p14="http://schemas.microsoft.com/office/powerpoint/2010/main" val="1717464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7.xml"/></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8.xml"/></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9.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40.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41.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42.xml"/></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43.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44.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45.xml"/></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46.xml"/></Relationships>
</file>

<file path=ppt/slideLayouts/_rels/slideLayout157.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47.xml"/></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4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5.xml"/><Relationship Id="rId5" Type="http://schemas.openxmlformats.org/officeDocument/2006/relationships/tags" Target="../tags/tag11.xml"/><Relationship Id="rId4" Type="http://schemas.openxmlformats.org/officeDocument/2006/relationships/tags" Target="../tags/tag10.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5.xml"/><Relationship Id="rId5" Type="http://schemas.openxmlformats.org/officeDocument/2006/relationships/tags" Target="../tags/tag16.xml"/><Relationship Id="rId4" Type="http://schemas.openxmlformats.org/officeDocument/2006/relationships/tags" Target="../tags/tag1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slideMaster" Target="../slideMasters/slideMaster5.xml"/><Relationship Id="rId4" Type="http://schemas.openxmlformats.org/officeDocument/2006/relationships/tags" Target="../tags/tag2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8.xml"/><Relationship Id="rId5" Type="http://schemas.openxmlformats.org/officeDocument/2006/relationships/tags" Target="../tags/tag30.xml"/><Relationship Id="rId4" Type="http://schemas.openxmlformats.org/officeDocument/2006/relationships/tags" Target="../tags/tag29.xml"/></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slideMaster" Target="../slideMasters/slideMaster8.xml"/><Relationship Id="rId5" Type="http://schemas.openxmlformats.org/officeDocument/2006/relationships/tags" Target="../tags/tag35.xml"/><Relationship Id="rId4" Type="http://schemas.openxmlformats.org/officeDocument/2006/relationships/tags" Target="../tags/tag3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7607E590-C86D-407F-87C7-9037CA515C67}" type="datetimeFigureOut">
              <a:rPr lang="tr-TR" smtClean="0"/>
              <a:t>6.09.2024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AB2AFA0-AD37-419E-8D41-C76EEDB5726E}" type="slidenum">
              <a:rPr lang="tr-TR" smtClean="0"/>
              <a:t>‹#›</a:t>
            </a:fld>
            <a:endParaRPr lang="tr-TR"/>
          </a:p>
        </p:txBody>
      </p:sp>
    </p:spTree>
    <p:extLst>
      <p:ext uri="{BB962C8B-B14F-4D97-AF65-F5344CB8AC3E}">
        <p14:creationId xmlns:p14="http://schemas.microsoft.com/office/powerpoint/2010/main" val="628097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07E590-C86D-407F-87C7-9037CA515C67}" type="datetimeFigureOut">
              <a:rPr lang="tr-TR" smtClean="0"/>
              <a:t>6.09.2024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AB2AFA0-AD37-419E-8D41-C76EEDB5726E}" type="slidenum">
              <a:rPr lang="tr-TR" smtClean="0"/>
              <a:t>‹#›</a:t>
            </a:fld>
            <a:endParaRPr lang="tr-TR"/>
          </a:p>
        </p:txBody>
      </p:sp>
    </p:spTree>
    <p:extLst>
      <p:ext uri="{BB962C8B-B14F-4D97-AF65-F5344CB8AC3E}">
        <p14:creationId xmlns:p14="http://schemas.microsoft.com/office/powerpoint/2010/main" val="280108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1388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9672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7305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23374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0849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4486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2508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1508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2356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6146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07E590-C86D-407F-87C7-9037CA515C67}" type="datetimeFigureOut">
              <a:rPr lang="tr-TR" smtClean="0"/>
              <a:t>6.09.2024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AB2AFA0-AD37-419E-8D41-C76EEDB5726E}" type="slidenum">
              <a:rPr lang="tr-TR" smtClean="0"/>
              <a:t>‹#›</a:t>
            </a:fld>
            <a:endParaRPr lang="tr-TR"/>
          </a:p>
        </p:txBody>
      </p:sp>
    </p:spTree>
    <p:extLst>
      <p:ext uri="{BB962C8B-B14F-4D97-AF65-F5344CB8AC3E}">
        <p14:creationId xmlns:p14="http://schemas.microsoft.com/office/powerpoint/2010/main" val="24528698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5037443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8861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3233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2162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1065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6389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7238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2111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6387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311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08CECE-1764-4D8E-B4DB-08F3A1000315}"/>
              </a:ext>
            </a:extLst>
          </p:cNvPr>
          <p:cNvSpPr txBox="1"/>
          <p:nvPr userDrawn="1"/>
        </p:nvSpPr>
        <p:spPr>
          <a:xfrm>
            <a:off x="0" y="-290249"/>
            <a:ext cx="973692" cy="246221"/>
          </a:xfrm>
          <a:prstGeom prst="rect">
            <a:avLst/>
          </a:prstGeom>
          <a:solidFill>
            <a:schemeClr val="tx1"/>
          </a:solidFill>
        </p:spPr>
        <p:txBody>
          <a:bodyPr wrap="none" lIns="144000" tIns="0" rIns="144000" bIns="0" rtlCol="0">
            <a:spAutoFit/>
          </a:bodyPr>
          <a:lstStyle>
            <a:defPPr>
              <a:defRPr lang="en-US"/>
            </a:defPPr>
            <a:lvl1pPr algn="r">
              <a:defRPr sz="1600">
                <a:solidFill>
                  <a:schemeClr val="bg1"/>
                </a:solidFill>
                <a:latin typeface="Arial" panose="020B0604020202020204" pitchFamily="34" charset="0"/>
                <a:cs typeface="Arial" panose="020B06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rPr>
              <a:t>Section</a:t>
            </a:r>
            <a:endParaRPr kumimoji="0" lang="ko-KR" altLang="en-US" sz="1600" b="0" i="0" u="none" strike="noStrike" kern="1200" cap="none" spc="0" normalizeH="0" baseline="0" noProof="0" dirty="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Tree>
    <p:extLst>
      <p:ext uri="{BB962C8B-B14F-4D97-AF65-F5344CB8AC3E}">
        <p14:creationId xmlns:p14="http://schemas.microsoft.com/office/powerpoint/2010/main" val="1300805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7175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5670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0321039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2617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0457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16621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0782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5912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26216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131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4A6CCD-3CD7-4966-8133-620853080A68}"/>
              </a:ext>
            </a:extLst>
          </p:cNvPr>
          <p:cNvSpPr txBox="1"/>
          <p:nvPr userDrawn="1"/>
        </p:nvSpPr>
        <p:spPr>
          <a:xfrm>
            <a:off x="0" y="-290249"/>
            <a:ext cx="744463" cy="246221"/>
          </a:xfrm>
          <a:prstGeom prst="rect">
            <a:avLst/>
          </a:prstGeom>
          <a:solidFill>
            <a:schemeClr val="tx1"/>
          </a:solidFill>
        </p:spPr>
        <p:txBody>
          <a:bodyPr wrap="none" lIns="144000" tIns="0" rIns="144000" bIns="0" rtlCol="0">
            <a:spAutoFit/>
          </a:bodyPr>
          <a:lstStyle>
            <a:defPPr>
              <a:defRPr lang="en-US"/>
            </a:defPPr>
            <a:lvl1pPr algn="r">
              <a:defRPr sz="1600">
                <a:solidFill>
                  <a:schemeClr val="bg1"/>
                </a:solidFill>
                <a:latin typeface="Arial" panose="020B0604020202020204" pitchFamily="34" charset="0"/>
                <a:cs typeface="Arial" panose="020B06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rPr>
              <a:t>Slide</a:t>
            </a:r>
            <a:endParaRPr kumimoji="0" lang="ko-KR" altLang="en-US" sz="1600" b="0" i="0" u="none" strike="noStrike" kern="1200" cap="none" spc="0" normalizeH="0" baseline="0" noProof="0" dirty="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Tree>
    <p:extLst>
      <p:ext uri="{BB962C8B-B14F-4D97-AF65-F5344CB8AC3E}">
        <p14:creationId xmlns:p14="http://schemas.microsoft.com/office/powerpoint/2010/main" val="38626767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2127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2610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5708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90670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8670201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7502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6199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5305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716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410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914022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10965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6068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7141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0586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9368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98350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2810964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BFABF29-82FE-38A3-58E4-CE8F7997E951}"/>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C1EBEB97-2C58-D39E-3FC4-48FB916B14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633776E9-6EF1-44AA-9E8C-6EC9C78FF415}"/>
              </a:ext>
            </a:extLst>
          </p:cNvPr>
          <p:cNvSpPr>
            <a:spLocks noGrp="1"/>
          </p:cNvSpPr>
          <p:nvPr>
            <p:ph type="dt" sz="half" idx="10"/>
          </p:nvPr>
        </p:nvSpPr>
        <p:spPr/>
        <p:txBody>
          <a:bodyPr/>
          <a:lstStyle/>
          <a:p>
            <a:fld id="{3C5FAE0E-20B2-4F82-9F6A-53ADAE0ACEC0}" type="datetimeFigureOut">
              <a:rPr lang="tr-TR" smtClean="0"/>
              <a:t>6.09.2024</a:t>
            </a:fld>
            <a:endParaRPr lang="tr-TR"/>
          </a:p>
        </p:txBody>
      </p:sp>
      <p:sp>
        <p:nvSpPr>
          <p:cNvPr id="5" name="Alt Bilgi Yer Tutucusu 4">
            <a:extLst>
              <a:ext uri="{FF2B5EF4-FFF2-40B4-BE49-F238E27FC236}">
                <a16:creationId xmlns:a16="http://schemas.microsoft.com/office/drawing/2014/main" id="{7EFEB06F-B17A-8092-6EBD-178A29F370A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1592F27-E8D7-4CD3-BE60-0A305E4583B6}"/>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605186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3A3E5B-AAA4-0568-18CF-27E89FA2F61F}"/>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FF2449D-D8CE-053A-C792-F4A70BB46AAD}"/>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1F00615-4CFE-CB01-DC03-36B9038F97A7}"/>
              </a:ext>
            </a:extLst>
          </p:cNvPr>
          <p:cNvSpPr>
            <a:spLocks noGrp="1"/>
          </p:cNvSpPr>
          <p:nvPr>
            <p:ph type="dt" sz="half" idx="10"/>
          </p:nvPr>
        </p:nvSpPr>
        <p:spPr/>
        <p:txBody>
          <a:bodyPr/>
          <a:lstStyle/>
          <a:p>
            <a:fld id="{3C5FAE0E-20B2-4F82-9F6A-53ADAE0ACEC0}" type="datetimeFigureOut">
              <a:rPr lang="tr-TR" smtClean="0"/>
              <a:t>6.09.2024</a:t>
            </a:fld>
            <a:endParaRPr lang="tr-TR"/>
          </a:p>
        </p:txBody>
      </p:sp>
      <p:sp>
        <p:nvSpPr>
          <p:cNvPr id="5" name="Alt Bilgi Yer Tutucusu 4">
            <a:extLst>
              <a:ext uri="{FF2B5EF4-FFF2-40B4-BE49-F238E27FC236}">
                <a16:creationId xmlns:a16="http://schemas.microsoft.com/office/drawing/2014/main" id="{A9540FD3-4ECE-87E2-48C4-69F9627A863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D04B2EF-3581-DC63-4989-73F00B3A80CD}"/>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422406963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ED99D0A-1D7A-E7A0-EA45-9894176B16E6}"/>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A086D603-1099-14BA-A32E-4B0BF89D18E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9F2E3D41-B9B9-10B8-E2DE-0818EAC06DC5}"/>
              </a:ext>
            </a:extLst>
          </p:cNvPr>
          <p:cNvSpPr>
            <a:spLocks noGrp="1"/>
          </p:cNvSpPr>
          <p:nvPr>
            <p:ph type="dt" sz="half" idx="10"/>
          </p:nvPr>
        </p:nvSpPr>
        <p:spPr/>
        <p:txBody>
          <a:bodyPr/>
          <a:lstStyle/>
          <a:p>
            <a:fld id="{3C5FAE0E-20B2-4F82-9F6A-53ADAE0ACEC0}" type="datetimeFigureOut">
              <a:rPr lang="tr-TR" smtClean="0"/>
              <a:t>6.09.2024</a:t>
            </a:fld>
            <a:endParaRPr lang="tr-TR"/>
          </a:p>
        </p:txBody>
      </p:sp>
      <p:sp>
        <p:nvSpPr>
          <p:cNvPr id="5" name="Alt Bilgi Yer Tutucusu 4">
            <a:extLst>
              <a:ext uri="{FF2B5EF4-FFF2-40B4-BE49-F238E27FC236}">
                <a16:creationId xmlns:a16="http://schemas.microsoft.com/office/drawing/2014/main" id="{0DFC8FB2-FB0E-240B-4BB1-D166A405DC9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0C2A265-679A-DDCB-5423-07C99F6A63E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555010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9"/>
            <a:ext cx="6085840" cy="2495551"/>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37" marR="0" lvl="0" indent="-285737"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panose="020B0503020000020004" pitchFamily="34" charset="-127"/>
                <a:ea typeface="맑은 고딕" panose="020B0503020000020004" pitchFamily="34" charset="-127"/>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panose="020B0503020000020004" pitchFamily="34" charset="-127"/>
              <a:ea typeface="맑은 고딕" panose="020B0503020000020004" pitchFamily="34" charset="-127"/>
              <a:cs typeface="+mn-cs"/>
            </a:endParaRPr>
          </a:p>
        </p:txBody>
      </p:sp>
      <p:sp>
        <p:nvSpPr>
          <p:cNvPr id="37" name="직사각형 36"/>
          <p:cNvSpPr/>
          <p:nvPr userDrawn="1"/>
        </p:nvSpPr>
        <p:spPr>
          <a:xfrm>
            <a:off x="6085840" y="4362459"/>
            <a:ext cx="6106160" cy="2495551"/>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37" marR="0" lvl="0" indent="-285737"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panose="020B0503020000020004" pitchFamily="34" charset="-127"/>
                <a:ea typeface="맑은 고딕" panose="020B0503020000020004" pitchFamily="34" charset="-127"/>
                <a:cs typeface="+mn-cs"/>
              </a:rPr>
              <a:t>Redistribution &amp; Resale</a:t>
            </a:r>
          </a:p>
          <a:p>
            <a:pPr marL="285737" marR="0" lvl="0" indent="-285737"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panose="020B0503020000020004" pitchFamily="34" charset="-127"/>
                <a:ea typeface="맑은 고딕" panose="020B0503020000020004" pitchFamily="34" charset="-127"/>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panose="020B0503020000020004" pitchFamily="34" charset="-127"/>
                <a:ea typeface="맑은 고딕" panose="020B0503020000020004" pitchFamily="34" charset="-127"/>
                <a:cs typeface="+mn-cs"/>
              </a:rPr>
            </a:br>
            <a:r>
              <a:rPr kumimoji="0" lang="en-US" altLang="ko-KR" sz="1600" b="0" i="0" u="none" strike="noStrike" kern="1200" cap="none" spc="0" normalizeH="0" baseline="0" noProof="0" dirty="0">
                <a:ln>
                  <a:noFill/>
                </a:ln>
                <a:solidFill>
                  <a:prstClr val="white"/>
                </a:solidFill>
                <a:effectLst/>
                <a:uLnTx/>
                <a:uFillTx/>
                <a:latin typeface="맑은 고딕" panose="020B0503020000020004" pitchFamily="34" charset="-127"/>
                <a:ea typeface="맑은 고딕" panose="020B0503020000020004" pitchFamily="34" charset="-127"/>
                <a:cs typeface="+mn-cs"/>
              </a:rPr>
              <a:t>allowed. E-mail to jaywon1116@gmail.com</a:t>
            </a:r>
            <a:endParaRPr kumimoji="0" lang="ko-KR" altLang="en-US" sz="1600" b="0" i="0" u="none" strike="noStrike" kern="1200" cap="none" spc="0" normalizeH="0" baseline="0" noProof="0" dirty="0">
              <a:ln>
                <a:noFill/>
              </a:ln>
              <a:solidFill>
                <a:prstClr val="white"/>
              </a:solidFill>
              <a:effectLst/>
              <a:uLnTx/>
              <a:uFillTx/>
              <a:latin typeface="맑은 고딕" panose="020B0503020000020004" pitchFamily="34" charset="-127"/>
              <a:ea typeface="맑은 고딕" panose="020B0503020000020004" pitchFamily="34" charset="-127"/>
              <a:cs typeface="+mn-cs"/>
            </a:endParaRPr>
          </a:p>
        </p:txBody>
      </p:sp>
      <p:grpSp>
        <p:nvGrpSpPr>
          <p:cNvPr id="38" name="그룹 37"/>
          <p:cNvGrpSpPr/>
          <p:nvPr userDrawn="1"/>
        </p:nvGrpSpPr>
        <p:grpSpPr>
          <a:xfrm>
            <a:off x="2619920" y="3960495"/>
            <a:ext cx="84600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3" name="그룹 2">
            <a:extLst>
              <a:ext uri="{FF2B5EF4-FFF2-40B4-BE49-F238E27FC236}">
                <a16:creationId xmlns:a16="http://schemas.microsoft.com/office/drawing/2014/main" id="{61F956E4-4C7B-4A42-80A3-74845DCBB8F7}"/>
              </a:ext>
            </a:extLst>
          </p:cNvPr>
          <p:cNvGrpSpPr/>
          <p:nvPr userDrawn="1"/>
        </p:nvGrpSpPr>
        <p:grpSpPr>
          <a:xfrm>
            <a:off x="8866963" y="3960495"/>
            <a:ext cx="846000" cy="845820"/>
            <a:chOff x="8667341" y="3960495"/>
            <a:chExt cx="846000" cy="845820"/>
          </a:xfrm>
        </p:grpSpPr>
        <p:sp>
          <p:nvSpPr>
            <p:cNvPr id="41" name="타원 40"/>
            <p:cNvSpPr/>
            <p:nvPr userDrawn="1"/>
          </p:nvSpPr>
          <p:spPr>
            <a:xfrm>
              <a:off x="8667341" y="3960495"/>
              <a:ext cx="84600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42" name="십자형 41"/>
            <p:cNvSpPr/>
            <p:nvPr userDrawn="1"/>
          </p:nvSpPr>
          <p:spPr>
            <a:xfrm rot="2700000">
              <a:off x="8796941" y="4142573"/>
              <a:ext cx="58680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sp>
        <p:nvSpPr>
          <p:cNvPr id="43" name="TextBox 42"/>
          <p:cNvSpPr txBox="1"/>
          <p:nvPr userDrawn="1"/>
        </p:nvSpPr>
        <p:spPr>
          <a:xfrm>
            <a:off x="158747" y="254858"/>
            <a:ext cx="7377433" cy="830997"/>
          </a:xfrm>
          <a:prstGeom prst="rect">
            <a:avLst/>
          </a:prstGeom>
          <a:noFill/>
        </p:spPr>
        <p:txBody>
          <a:bodyPr wrap="square" lIns="0" tIns="0" rIns="0" bIns="0" rtlCol="0">
            <a:spAutoFit/>
          </a:bodyPr>
          <a:lstStyle/>
          <a:p>
            <a:pPr marL="266687" marR="0" lvl="0" indent="-266687"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mn-cs"/>
              </a:rPr>
              <a:t>How you can use</a:t>
            </a:r>
          </a:p>
        </p:txBody>
      </p:sp>
      <p:sp>
        <p:nvSpPr>
          <p:cNvPr id="44" name="직사각형 43">
            <a:hlinkClick r:id="rId2"/>
          </p:cNvPr>
          <p:cNvSpPr/>
          <p:nvPr userDrawn="1"/>
        </p:nvSpPr>
        <p:spPr>
          <a:xfrm>
            <a:off x="165785" y="1248422"/>
            <a:ext cx="3111408" cy="169277"/>
          </a:xfrm>
          <a:prstGeom prst="rect">
            <a:avLst/>
          </a:prstGeom>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264912814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E788B2-7961-E4C2-AD53-D8765623EAB5}"/>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D3D83BD7-E036-0B81-4516-66D829CF412E}"/>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4DAD771F-871F-C0FF-38CF-72FA28FA917D}"/>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C9AEA650-9F00-4ED7-57EB-843F0C27ECF1}"/>
              </a:ext>
            </a:extLst>
          </p:cNvPr>
          <p:cNvSpPr>
            <a:spLocks noGrp="1"/>
          </p:cNvSpPr>
          <p:nvPr>
            <p:ph type="dt" sz="half" idx="10"/>
          </p:nvPr>
        </p:nvSpPr>
        <p:spPr/>
        <p:txBody>
          <a:bodyPr/>
          <a:lstStyle/>
          <a:p>
            <a:fld id="{3C5FAE0E-20B2-4F82-9F6A-53ADAE0ACEC0}" type="datetimeFigureOut">
              <a:rPr lang="tr-TR" smtClean="0"/>
              <a:t>6.09.2024</a:t>
            </a:fld>
            <a:endParaRPr lang="tr-TR"/>
          </a:p>
        </p:txBody>
      </p:sp>
      <p:sp>
        <p:nvSpPr>
          <p:cNvPr id="6" name="Alt Bilgi Yer Tutucusu 5">
            <a:extLst>
              <a:ext uri="{FF2B5EF4-FFF2-40B4-BE49-F238E27FC236}">
                <a16:creationId xmlns:a16="http://schemas.microsoft.com/office/drawing/2014/main" id="{77059666-AACA-381F-8399-12A9B606C7D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0F92A53-25FC-F430-1880-AC865B6890E6}"/>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307003481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577A7F-70A0-D267-F788-A5D940F67FB5}"/>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7A45636-B0E7-E1CB-0A89-345DC040FF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C2CD18E1-29DE-7B80-BB0E-C3BD044F3D11}"/>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2BD5BD68-C982-683D-A26A-8328A3973E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5CF4B1DF-F84A-37AF-2FBC-C410B2A76C62}"/>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9D5C0BEE-FF1B-B749-C511-2E6E5D514939}"/>
              </a:ext>
            </a:extLst>
          </p:cNvPr>
          <p:cNvSpPr>
            <a:spLocks noGrp="1"/>
          </p:cNvSpPr>
          <p:nvPr>
            <p:ph type="dt" sz="half" idx="10"/>
          </p:nvPr>
        </p:nvSpPr>
        <p:spPr/>
        <p:txBody>
          <a:bodyPr/>
          <a:lstStyle/>
          <a:p>
            <a:fld id="{3C5FAE0E-20B2-4F82-9F6A-53ADAE0ACEC0}" type="datetimeFigureOut">
              <a:rPr lang="tr-TR" smtClean="0"/>
              <a:t>6.09.2024</a:t>
            </a:fld>
            <a:endParaRPr lang="tr-TR"/>
          </a:p>
        </p:txBody>
      </p:sp>
      <p:sp>
        <p:nvSpPr>
          <p:cNvPr id="8" name="Alt Bilgi Yer Tutucusu 7">
            <a:extLst>
              <a:ext uri="{FF2B5EF4-FFF2-40B4-BE49-F238E27FC236}">
                <a16:creationId xmlns:a16="http://schemas.microsoft.com/office/drawing/2014/main" id="{E12878EB-FC64-76B5-941D-85F26F07BD35}"/>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352EFDED-886B-C457-8100-12A8BD2F9ADD}"/>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007910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D8153D6-0ED0-2BC8-5D27-C5B585F0C7C7}"/>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B90D60BA-EA9C-EA1E-DE9F-60B364DDBEFF}"/>
              </a:ext>
            </a:extLst>
          </p:cNvPr>
          <p:cNvSpPr>
            <a:spLocks noGrp="1"/>
          </p:cNvSpPr>
          <p:nvPr>
            <p:ph type="dt" sz="half" idx="10"/>
          </p:nvPr>
        </p:nvSpPr>
        <p:spPr/>
        <p:txBody>
          <a:bodyPr/>
          <a:lstStyle/>
          <a:p>
            <a:fld id="{3C5FAE0E-20B2-4F82-9F6A-53ADAE0ACEC0}" type="datetimeFigureOut">
              <a:rPr lang="tr-TR" smtClean="0"/>
              <a:t>6.09.2024</a:t>
            </a:fld>
            <a:endParaRPr lang="tr-TR"/>
          </a:p>
        </p:txBody>
      </p:sp>
      <p:sp>
        <p:nvSpPr>
          <p:cNvPr id="4" name="Alt Bilgi Yer Tutucusu 3">
            <a:extLst>
              <a:ext uri="{FF2B5EF4-FFF2-40B4-BE49-F238E27FC236}">
                <a16:creationId xmlns:a16="http://schemas.microsoft.com/office/drawing/2014/main" id="{FAF241F8-1EFC-B638-C746-B1B176BFF1F6}"/>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83F4434F-62F1-7436-309B-A7096D4962E7}"/>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67874989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D78CDEC-AB82-C2D8-CAA5-F8D3DCDE1242}"/>
              </a:ext>
            </a:extLst>
          </p:cNvPr>
          <p:cNvSpPr>
            <a:spLocks noGrp="1"/>
          </p:cNvSpPr>
          <p:nvPr>
            <p:ph type="dt" sz="half" idx="10"/>
          </p:nvPr>
        </p:nvSpPr>
        <p:spPr/>
        <p:txBody>
          <a:bodyPr/>
          <a:lstStyle/>
          <a:p>
            <a:fld id="{3C5FAE0E-20B2-4F82-9F6A-53ADAE0ACEC0}" type="datetimeFigureOut">
              <a:rPr lang="tr-TR" smtClean="0"/>
              <a:t>6.09.2024</a:t>
            </a:fld>
            <a:endParaRPr lang="tr-TR"/>
          </a:p>
        </p:txBody>
      </p:sp>
      <p:sp>
        <p:nvSpPr>
          <p:cNvPr id="3" name="Alt Bilgi Yer Tutucusu 2">
            <a:extLst>
              <a:ext uri="{FF2B5EF4-FFF2-40B4-BE49-F238E27FC236}">
                <a16:creationId xmlns:a16="http://schemas.microsoft.com/office/drawing/2014/main" id="{093D2D47-AF96-11DA-355C-7BA0B2FC0539}"/>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D7E60ABE-A5FF-987F-808F-FC531D4FBE9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0815418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CAAEBF9-E975-AA48-C6F8-AF7EFC8DCFD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D309E7EC-0E1B-A58E-915C-D3375A5E0D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6CB04B42-1E3D-0F3A-611E-175DC3AFDF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39BFEBA-B3BE-8063-D7CA-9846154280FE}"/>
              </a:ext>
            </a:extLst>
          </p:cNvPr>
          <p:cNvSpPr>
            <a:spLocks noGrp="1"/>
          </p:cNvSpPr>
          <p:nvPr>
            <p:ph type="dt" sz="half" idx="10"/>
          </p:nvPr>
        </p:nvSpPr>
        <p:spPr/>
        <p:txBody>
          <a:bodyPr/>
          <a:lstStyle/>
          <a:p>
            <a:fld id="{3C5FAE0E-20B2-4F82-9F6A-53ADAE0ACEC0}" type="datetimeFigureOut">
              <a:rPr lang="tr-TR" smtClean="0"/>
              <a:t>6.09.2024</a:t>
            </a:fld>
            <a:endParaRPr lang="tr-TR"/>
          </a:p>
        </p:txBody>
      </p:sp>
      <p:sp>
        <p:nvSpPr>
          <p:cNvPr id="6" name="Alt Bilgi Yer Tutucusu 5">
            <a:extLst>
              <a:ext uri="{FF2B5EF4-FFF2-40B4-BE49-F238E27FC236}">
                <a16:creationId xmlns:a16="http://schemas.microsoft.com/office/drawing/2014/main" id="{1F87CA36-BAF2-DB12-05DC-DDABF38AE26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9719001-CE22-3016-A1A1-6849E35F5676}"/>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18932414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0CB7F70-371C-2739-CA23-BCAC3E602CC9}"/>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448B710D-5717-18C4-7E1C-75D20D41AD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0D5178FA-61E5-48EB-C829-D66A5B052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7AFFE73-67AB-A999-C09F-E36C6D75D0F2}"/>
              </a:ext>
            </a:extLst>
          </p:cNvPr>
          <p:cNvSpPr>
            <a:spLocks noGrp="1"/>
          </p:cNvSpPr>
          <p:nvPr>
            <p:ph type="dt" sz="half" idx="10"/>
          </p:nvPr>
        </p:nvSpPr>
        <p:spPr/>
        <p:txBody>
          <a:bodyPr/>
          <a:lstStyle/>
          <a:p>
            <a:fld id="{3C5FAE0E-20B2-4F82-9F6A-53ADAE0ACEC0}" type="datetimeFigureOut">
              <a:rPr lang="tr-TR" smtClean="0"/>
              <a:t>6.09.2024</a:t>
            </a:fld>
            <a:endParaRPr lang="tr-TR"/>
          </a:p>
        </p:txBody>
      </p:sp>
      <p:sp>
        <p:nvSpPr>
          <p:cNvPr id="6" name="Alt Bilgi Yer Tutucusu 5">
            <a:extLst>
              <a:ext uri="{FF2B5EF4-FFF2-40B4-BE49-F238E27FC236}">
                <a16:creationId xmlns:a16="http://schemas.microsoft.com/office/drawing/2014/main" id="{3169CEE5-2A9B-3B4C-F6FB-1A55B77A22F5}"/>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3940B9E-93D2-3285-DEB7-2744F51200D5}"/>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398186683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F466FA6-177A-A4A2-6E16-961206F22746}"/>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AD1F7E12-0F60-5F06-6208-0070B257752A}"/>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184037A-B381-D17D-1F4E-79CAAA706C33}"/>
              </a:ext>
            </a:extLst>
          </p:cNvPr>
          <p:cNvSpPr>
            <a:spLocks noGrp="1"/>
          </p:cNvSpPr>
          <p:nvPr>
            <p:ph type="dt" sz="half" idx="10"/>
          </p:nvPr>
        </p:nvSpPr>
        <p:spPr/>
        <p:txBody>
          <a:bodyPr/>
          <a:lstStyle/>
          <a:p>
            <a:fld id="{3C5FAE0E-20B2-4F82-9F6A-53ADAE0ACEC0}" type="datetimeFigureOut">
              <a:rPr lang="tr-TR" smtClean="0"/>
              <a:t>6.09.2024</a:t>
            </a:fld>
            <a:endParaRPr lang="tr-TR"/>
          </a:p>
        </p:txBody>
      </p:sp>
      <p:sp>
        <p:nvSpPr>
          <p:cNvPr id="5" name="Alt Bilgi Yer Tutucusu 4">
            <a:extLst>
              <a:ext uri="{FF2B5EF4-FFF2-40B4-BE49-F238E27FC236}">
                <a16:creationId xmlns:a16="http://schemas.microsoft.com/office/drawing/2014/main" id="{11A62D0C-37DE-9592-59A6-AC05A74078B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9E7CB84-75B4-5377-D4FE-C5C9E0B048EA}"/>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5097479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A5AAECC-6764-813E-FF82-40374CEFD17B}"/>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DB80285-693B-087E-7F91-D5AAA788BB71}"/>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891825F-6F1D-027D-ABC5-B5FA4458CE54}"/>
              </a:ext>
            </a:extLst>
          </p:cNvPr>
          <p:cNvSpPr>
            <a:spLocks noGrp="1"/>
          </p:cNvSpPr>
          <p:nvPr>
            <p:ph type="dt" sz="half" idx="10"/>
          </p:nvPr>
        </p:nvSpPr>
        <p:spPr/>
        <p:txBody>
          <a:bodyPr/>
          <a:lstStyle/>
          <a:p>
            <a:fld id="{3C5FAE0E-20B2-4F82-9F6A-53ADAE0ACEC0}" type="datetimeFigureOut">
              <a:rPr lang="tr-TR" smtClean="0"/>
              <a:t>6.09.2024</a:t>
            </a:fld>
            <a:endParaRPr lang="tr-TR"/>
          </a:p>
        </p:txBody>
      </p:sp>
      <p:sp>
        <p:nvSpPr>
          <p:cNvPr id="5" name="Alt Bilgi Yer Tutucusu 4">
            <a:extLst>
              <a:ext uri="{FF2B5EF4-FFF2-40B4-BE49-F238E27FC236}">
                <a16:creationId xmlns:a16="http://schemas.microsoft.com/office/drawing/2014/main" id="{37452303-D47B-4C24-4A0F-F4BAC209B7A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36F134A-4E2C-AEA6-9629-852289B885E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4389998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Özel Düze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D828DA1-4DEF-07D9-AF4A-5B6D490004ED}"/>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0D1A7F32-F828-1800-808A-D324A7088B32}"/>
              </a:ext>
            </a:extLst>
          </p:cNvPr>
          <p:cNvSpPr>
            <a:spLocks noGrp="1"/>
          </p:cNvSpPr>
          <p:nvPr>
            <p:ph type="dt" sz="half" idx="10"/>
          </p:nvPr>
        </p:nvSpPr>
        <p:spPr/>
        <p:txBody>
          <a:bodyPr/>
          <a:lstStyle/>
          <a:p>
            <a:fld id="{3C5FAE0E-20B2-4F82-9F6A-53ADAE0ACEC0}" type="datetimeFigureOut">
              <a:rPr lang="tr-TR" smtClean="0"/>
              <a:t>6.09.2024</a:t>
            </a:fld>
            <a:endParaRPr lang="tr-TR"/>
          </a:p>
        </p:txBody>
      </p:sp>
      <p:sp>
        <p:nvSpPr>
          <p:cNvPr id="4" name="Alt Bilgi Yer Tutucusu 3">
            <a:extLst>
              <a:ext uri="{FF2B5EF4-FFF2-40B4-BE49-F238E27FC236}">
                <a16:creationId xmlns:a16="http://schemas.microsoft.com/office/drawing/2014/main" id="{2F337F99-A66C-7764-273D-5278D8DE4423}"/>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903573E3-C618-D551-EEA1-0C41DAFC332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8805724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413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1150383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116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601806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07E590-C86D-407F-87C7-9037CA515C67}" type="datetimeFigureOut">
              <a:rPr lang="tr-TR" smtClean="0"/>
              <a:t>6.09.2024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AB2AFA0-AD37-419E-8D41-C76EEDB5726E}" type="slidenum">
              <a:rPr lang="tr-TR" smtClean="0"/>
              <a:t>‹#›</a:t>
            </a:fld>
            <a:endParaRPr lang="tr-TR"/>
          </a:p>
        </p:txBody>
      </p:sp>
    </p:spTree>
    <p:extLst>
      <p:ext uri="{BB962C8B-B14F-4D97-AF65-F5344CB8AC3E}">
        <p14:creationId xmlns:p14="http://schemas.microsoft.com/office/powerpoint/2010/main" val="2504615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204589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ay - Half Tone">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100000">
                <a:srgbClr val="CBCFD3"/>
              </a:gs>
              <a:gs pos="0">
                <a:srgbClr val="E1E4E7"/>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320216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233029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413364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172021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42536109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6180261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4292141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5450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1199014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7607E590-C86D-407F-87C7-9037CA515C67}" type="datetimeFigureOut">
              <a:rPr lang="tr-TR" smtClean="0"/>
              <a:t>6.09.2024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AB2AFA0-AD37-419E-8D41-C76EEDB5726E}" type="slidenum">
              <a:rPr lang="tr-TR" smtClean="0"/>
              <a:t>‹#›</a:t>
            </a:fld>
            <a:endParaRPr lang="tr-TR"/>
          </a:p>
        </p:txBody>
      </p:sp>
    </p:spTree>
    <p:extLst>
      <p:ext uri="{BB962C8B-B14F-4D97-AF65-F5344CB8AC3E}">
        <p14:creationId xmlns:p14="http://schemas.microsoft.com/office/powerpoint/2010/main" val="602849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2024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27659455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1808647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y - Half Tone">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100000">
                <a:srgbClr val="CBCFD3"/>
              </a:gs>
              <a:gs pos="0">
                <a:srgbClr val="E1E4E7"/>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7468043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24793391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9708180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4036771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5323306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36060230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024255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07E590-C86D-407F-87C7-9037CA515C67}" type="datetimeFigureOut">
              <a:rPr lang="tr-TR" smtClean="0"/>
              <a:t>6.09.2024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AB2AFA0-AD37-419E-8D41-C76EEDB5726E}" type="slidenum">
              <a:rPr lang="tr-TR" smtClean="0"/>
              <a:t>‹#›</a:t>
            </a:fld>
            <a:endParaRPr lang="tr-TR"/>
          </a:p>
        </p:txBody>
      </p:sp>
    </p:spTree>
    <p:extLst>
      <p:ext uri="{BB962C8B-B14F-4D97-AF65-F5344CB8AC3E}">
        <p14:creationId xmlns:p14="http://schemas.microsoft.com/office/powerpoint/2010/main" val="5977869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3ABED-3CCB-424F-8229-501197F2F11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8DC3D-3992-433F-8FBD-E539D599C2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5624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custDataLst>
              <p:tags r:id="rId1"/>
            </p:custDataLst>
          </p:nvPr>
        </p:nvSpPr>
        <p:spPr/>
        <p:txBody>
          <a:bodyPr/>
          <a:lstStyle/>
          <a:p>
            <a:r>
              <a:rPr lang="tr-TR"/>
              <a:t>Asıl başlık stili için tıklatın</a:t>
            </a:r>
          </a:p>
        </p:txBody>
      </p:sp>
      <p:sp>
        <p:nvSpPr>
          <p:cNvPr id="3" name="İçerik Yer Tutucusu 2"/>
          <p:cNvSpPr>
            <a:spLocks noGrp="1"/>
          </p:cNvSpPr>
          <p:nvPr>
            <p:ph idx="1"/>
            <p:custDataLst>
              <p:tags r:id="rId2"/>
            </p:custDataLst>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3ABED-3CCB-424F-8229-501197F2F11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8DC3D-3992-433F-8FBD-E539D599C2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6486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3ABED-3CCB-424F-8229-501197F2F11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8DC3D-3992-433F-8FBD-E539D599C2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618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3ABED-3CCB-424F-8229-501197F2F11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8DC3D-3992-433F-8FBD-E539D599C2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84733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3ABED-3CCB-424F-8229-501197F2F11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8DC3D-3992-433F-8FBD-E539D599C2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5719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custDataLst>
              <p:tags r:id="rId1"/>
            </p:custDataLst>
          </p:nvPr>
        </p:nvSpPr>
        <p:spPr/>
        <p:txBody>
          <a:bodyPr/>
          <a:lstStyle/>
          <a:p>
            <a:r>
              <a:rPr lang="tr-TR"/>
              <a:t>Asıl başlık stili için tıklatın</a:t>
            </a:r>
          </a:p>
        </p:txBody>
      </p:sp>
      <p:sp>
        <p:nvSpPr>
          <p:cNvPr id="3" name="Veri Yer Tutucusu 2"/>
          <p:cNvSpPr>
            <a:spLocks noGrp="1"/>
          </p:cNvSpPr>
          <p:nvPr>
            <p:ph type="dt" sz="half" idx="10"/>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3ABED-3CCB-424F-8229-501197F2F11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custDataLst>
              <p:tags r:id="rId3"/>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custDataLst>
              <p:tags r:id="rId4"/>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8DC3D-3992-433F-8FBD-E539D599C2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3500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3ABED-3CCB-424F-8229-501197F2F11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8DC3D-3992-433F-8FBD-E539D599C2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0648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3ABED-3CCB-424F-8229-501197F2F11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8DC3D-3992-433F-8FBD-E539D599C2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5268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3ABED-3CCB-424F-8229-501197F2F11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8DC3D-3992-433F-8FBD-E539D599C2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8848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3ABED-3CCB-424F-8229-501197F2F11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8DC3D-3992-433F-8FBD-E539D599C2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969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07E590-C86D-407F-87C7-9037CA515C67}" type="datetimeFigureOut">
              <a:rPr lang="tr-TR" smtClean="0"/>
              <a:t>6.09.2024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7AB2AFA0-AD37-419E-8D41-C76EEDB5726E}" type="slidenum">
              <a:rPr lang="tr-TR" smtClean="0"/>
              <a:t>‹#›</a:t>
            </a:fld>
            <a:endParaRPr lang="tr-TR"/>
          </a:p>
        </p:txBody>
      </p:sp>
    </p:spTree>
    <p:extLst>
      <p:ext uri="{BB962C8B-B14F-4D97-AF65-F5344CB8AC3E}">
        <p14:creationId xmlns:p14="http://schemas.microsoft.com/office/powerpoint/2010/main" val="23953848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3ABED-3CCB-424F-8229-501197F2F11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8DC3D-3992-433F-8FBD-E539D599C2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1524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417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1451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9892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4107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7686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512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2781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0251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836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07E590-C86D-407F-87C7-9037CA515C67}" type="datetimeFigureOut">
              <a:rPr lang="tr-TR" smtClean="0"/>
              <a:t>6.09.2024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7AB2AFA0-AD37-419E-8D41-C76EEDB5726E}" type="slidenum">
              <a:rPr lang="tr-TR" smtClean="0"/>
              <a:t>‹#›</a:t>
            </a:fld>
            <a:endParaRPr lang="tr-TR"/>
          </a:p>
        </p:txBody>
      </p:sp>
    </p:spTree>
    <p:extLst>
      <p:ext uri="{BB962C8B-B14F-4D97-AF65-F5344CB8AC3E}">
        <p14:creationId xmlns:p14="http://schemas.microsoft.com/office/powerpoint/2010/main" val="1451599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8066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3773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5462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3791744" y="502830"/>
            <a:ext cx="4608512" cy="4620329"/>
            <a:chOff x="1115616" y="1275607"/>
            <a:chExt cx="2585656" cy="2592286"/>
          </a:xfrm>
        </p:grpSpPr>
        <p:pic>
          <p:nvPicPr>
            <p:cNvPr id="5" name="Picture 2" descr="E:\002-KIMS BUSINESS\007-02-Googleslidesppt\02-GSppt-Contents-Kim\20170215\03-abs\item01-pn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5616" y="1275607"/>
              <a:ext cx="2585656" cy="259228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userDrawn="1"/>
          </p:nvSpPr>
          <p:spPr>
            <a:xfrm>
              <a:off x="1796376" y="1959682"/>
              <a:ext cx="1224136" cy="1224136"/>
            </a:xfrm>
            <a:prstGeom prst="ellipse">
              <a:avLst/>
            </a:prstGeom>
            <a:solidFill>
              <a:schemeClr val="bg1"/>
            </a:solidFill>
            <a:ln>
              <a:noFill/>
            </a:ln>
            <a:effectLst>
              <a:innerShdw blurRad="63500" dist="38100" dir="189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sp>
        <p:nvSpPr>
          <p:cNvPr id="7" name="Text Placeholder 9"/>
          <p:cNvSpPr>
            <a:spLocks noGrp="1"/>
          </p:cNvSpPr>
          <p:nvPr>
            <p:ph type="body" sz="quarter" idx="10" hasCustomPrompt="1"/>
          </p:nvPr>
        </p:nvSpPr>
        <p:spPr>
          <a:xfrm>
            <a:off x="3772131" y="5106393"/>
            <a:ext cx="4608512" cy="768084"/>
          </a:xfrm>
          <a:prstGeom prst="rect">
            <a:avLst/>
          </a:prstGeom>
        </p:spPr>
        <p:txBody>
          <a:bodyPr anchor="ctr"/>
          <a:lstStyle>
            <a:lvl1pPr marL="0" indent="0" algn="ctr">
              <a:buNone/>
              <a:defRPr sz="4800" b="1" baseline="0">
                <a:solidFill>
                  <a:schemeClr val="tx1">
                    <a:lumMod val="75000"/>
                    <a:lumOff val="25000"/>
                  </a:schemeClr>
                </a:solidFill>
                <a:latin typeface="+mj-lt"/>
                <a:cs typeface="Arial" pitchFamily="34" charset="0"/>
              </a:defRPr>
            </a:lvl1pPr>
          </a:lstStyle>
          <a:p>
            <a:pPr lvl="0"/>
            <a:r>
              <a:rPr lang="en-US" altLang="ko-KR" dirty="0"/>
              <a:t>Welcome!!</a:t>
            </a:r>
          </a:p>
        </p:txBody>
      </p:sp>
      <p:sp>
        <p:nvSpPr>
          <p:cNvPr id="8" name="Text Placeholder 9"/>
          <p:cNvSpPr>
            <a:spLocks noGrp="1"/>
          </p:cNvSpPr>
          <p:nvPr>
            <p:ph type="body" sz="quarter" idx="11" hasCustomPrompt="1"/>
          </p:nvPr>
        </p:nvSpPr>
        <p:spPr>
          <a:xfrm>
            <a:off x="3771933" y="5925277"/>
            <a:ext cx="4608512"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7505754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2272706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541729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1151424"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789508"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446311"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9102681"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Block Arc 1"/>
          <p:cNvSpPr/>
          <p:nvPr userDrawn="1"/>
        </p:nvSpPr>
        <p:spPr>
          <a:xfrm>
            <a:off x="911424" y="1893096"/>
            <a:ext cx="2400000" cy="2400000"/>
          </a:xfrm>
          <a:prstGeom prst="blockArc">
            <a:avLst>
              <a:gd name="adj1" fmla="val 10800000"/>
              <a:gd name="adj2" fmla="val 94979"/>
              <a:gd name="adj3" fmla="val 54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2" name="Block Arc 11"/>
          <p:cNvSpPr/>
          <p:nvPr userDrawn="1"/>
        </p:nvSpPr>
        <p:spPr>
          <a:xfrm>
            <a:off x="3561843" y="1893096"/>
            <a:ext cx="2400000" cy="2400000"/>
          </a:xfrm>
          <a:prstGeom prst="blockArc">
            <a:avLst>
              <a:gd name="adj1" fmla="val 10800000"/>
              <a:gd name="adj2" fmla="val 94979"/>
              <a:gd name="adj3" fmla="val 5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solidFill>
              <a:effectLst/>
              <a:uLnTx/>
              <a:uFillTx/>
              <a:latin typeface="Arial"/>
              <a:cs typeface="+mn-cs"/>
            </a:endParaRPr>
          </a:p>
        </p:txBody>
      </p:sp>
      <p:sp>
        <p:nvSpPr>
          <p:cNvPr id="13" name="Block Arc 12"/>
          <p:cNvSpPr/>
          <p:nvPr userDrawn="1"/>
        </p:nvSpPr>
        <p:spPr>
          <a:xfrm>
            <a:off x="6212261" y="1893096"/>
            <a:ext cx="2400000" cy="2400000"/>
          </a:xfrm>
          <a:prstGeom prst="blockArc">
            <a:avLst>
              <a:gd name="adj1" fmla="val 10800000"/>
              <a:gd name="adj2" fmla="val 94979"/>
              <a:gd name="adj3" fmla="val 54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4" name="Block Arc 13"/>
          <p:cNvSpPr/>
          <p:nvPr userDrawn="1"/>
        </p:nvSpPr>
        <p:spPr>
          <a:xfrm>
            <a:off x="8862681" y="1893096"/>
            <a:ext cx="2400000" cy="2400000"/>
          </a:xfrm>
          <a:prstGeom prst="blockArc">
            <a:avLst>
              <a:gd name="adj1" fmla="val 10800000"/>
              <a:gd name="adj2" fmla="val 94979"/>
              <a:gd name="adj3" fmla="val 5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7" name="Text Placeholder 9">
            <a:extLst>
              <a:ext uri="{FF2B5EF4-FFF2-40B4-BE49-F238E27FC236}">
                <a16:creationId xmlns:a16="http://schemas.microsoft.com/office/drawing/2014/main" id="{EDBECCA6-8618-46C3-A8D4-3B6399CCEF88}"/>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8" name="Text Placeholder 9">
            <a:extLst>
              <a:ext uri="{FF2B5EF4-FFF2-40B4-BE49-F238E27FC236}">
                <a16:creationId xmlns:a16="http://schemas.microsoft.com/office/drawing/2014/main" id="{1D40A599-6D66-4DC9-82BB-52C171B56BB6}"/>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6213643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4441013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3695733" y="1873019"/>
            <a:ext cx="8496267" cy="40324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Text Placeholder 9">
            <a:extLst>
              <a:ext uri="{FF2B5EF4-FFF2-40B4-BE49-F238E27FC236}">
                <a16:creationId xmlns:a16="http://schemas.microsoft.com/office/drawing/2014/main" id="{A6C3AF05-0B8F-485E-983F-1B40340199EC}"/>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a:extLst>
              <a:ext uri="{FF2B5EF4-FFF2-40B4-BE49-F238E27FC236}">
                <a16:creationId xmlns:a16="http://schemas.microsoft.com/office/drawing/2014/main" id="{D183D1CC-DF98-45E3-B7CE-601603E40D08}"/>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3021690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0" y="0"/>
            <a:ext cx="4079776"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8112000" y="3930000"/>
            <a:ext cx="4080000"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823564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07E590-C86D-407F-87C7-9037CA515C67}" type="datetimeFigureOut">
              <a:rPr lang="tr-TR" smtClean="0"/>
              <a:t>6.09.2024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7AB2AFA0-AD37-419E-8D41-C76EEDB5726E}" type="slidenum">
              <a:rPr lang="tr-TR" smtClean="0"/>
              <a:t>‹#›</a:t>
            </a:fld>
            <a:endParaRPr lang="tr-TR"/>
          </a:p>
        </p:txBody>
      </p:sp>
    </p:spTree>
    <p:extLst>
      <p:ext uri="{BB962C8B-B14F-4D97-AF65-F5344CB8AC3E}">
        <p14:creationId xmlns:p14="http://schemas.microsoft.com/office/powerpoint/2010/main" val="2443184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704523" y="0"/>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9360363" y="2564904"/>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8553992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57145" y="1700808"/>
            <a:ext cx="3264727"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3" name="Picture Placeholder 2"/>
          <p:cNvSpPr>
            <a:spLocks noGrp="1"/>
          </p:cNvSpPr>
          <p:nvPr>
            <p:ph type="pic" idx="11" hasCustomPrompt="1"/>
          </p:nvPr>
        </p:nvSpPr>
        <p:spPr>
          <a:xfrm>
            <a:off x="4452723"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4" name="Picture Placeholder 2"/>
          <p:cNvSpPr>
            <a:spLocks noGrp="1"/>
          </p:cNvSpPr>
          <p:nvPr>
            <p:ph type="pic" idx="12" hasCustomPrompt="1"/>
          </p:nvPr>
        </p:nvSpPr>
        <p:spPr>
          <a:xfrm>
            <a:off x="7947939"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7" name="Text Placeholder 9">
            <a:extLst>
              <a:ext uri="{FF2B5EF4-FFF2-40B4-BE49-F238E27FC236}">
                <a16:creationId xmlns:a16="http://schemas.microsoft.com/office/drawing/2014/main" id="{DDA4CE02-F7F3-4BCD-B8DB-4DFD03965EC0}"/>
              </a:ext>
            </a:extLst>
          </p:cNvPr>
          <p:cNvSpPr>
            <a:spLocks noGrp="1"/>
          </p:cNvSpPr>
          <p:nvPr>
            <p:ph type="body" sz="quarter" idx="13"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8" name="Text Placeholder 9">
            <a:extLst>
              <a:ext uri="{FF2B5EF4-FFF2-40B4-BE49-F238E27FC236}">
                <a16:creationId xmlns:a16="http://schemas.microsoft.com/office/drawing/2014/main" id="{39A54B34-6F96-4E3E-B72E-E680E3CE2717}"/>
              </a:ext>
            </a:extLst>
          </p:cNvPr>
          <p:cNvSpPr>
            <a:spLocks noGrp="1"/>
          </p:cNvSpPr>
          <p:nvPr>
            <p:ph type="body" sz="quarter" idx="14"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9603279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7638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9686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2110208" y="1832542"/>
            <a:ext cx="3600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6427952" y="1832542"/>
            <a:ext cx="3648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Text Placeholder 9">
            <a:extLst>
              <a:ext uri="{FF2B5EF4-FFF2-40B4-BE49-F238E27FC236}">
                <a16:creationId xmlns:a16="http://schemas.microsoft.com/office/drawing/2014/main" id="{2F3CBFE9-6225-4EAB-9415-3558F6BE9A6F}"/>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9" name="Text Placeholder 9">
            <a:extLst>
              <a:ext uri="{FF2B5EF4-FFF2-40B4-BE49-F238E27FC236}">
                <a16:creationId xmlns:a16="http://schemas.microsoft.com/office/drawing/2014/main" id="{9E9189EF-3C10-45A2-8749-4187192ACEC2}"/>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0631518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onut 3"/>
          <p:cNvSpPr/>
          <p:nvPr userDrawn="1"/>
        </p:nvSpPr>
        <p:spPr>
          <a:xfrm>
            <a:off x="3796148" y="1572993"/>
            <a:ext cx="4535419" cy="4535419"/>
          </a:xfrm>
          <a:prstGeom prst="donut">
            <a:avLst>
              <a:gd name="adj" fmla="val 13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pic>
        <p:nvPicPr>
          <p:cNvPr id="5"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46967" y="1438674"/>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755105" y="1622871"/>
            <a:ext cx="2593953" cy="400686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Text Placeholder 9">
            <a:extLst>
              <a:ext uri="{FF2B5EF4-FFF2-40B4-BE49-F238E27FC236}">
                <a16:creationId xmlns:a16="http://schemas.microsoft.com/office/drawing/2014/main" id="{9B4F25E9-AA8C-4BD3-BF1F-56D20DF8DD5E}"/>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a:extLst>
              <a:ext uri="{FF2B5EF4-FFF2-40B4-BE49-F238E27FC236}">
                <a16:creationId xmlns:a16="http://schemas.microsoft.com/office/drawing/2014/main" id="{840BDE80-4E1C-47DE-8168-381888FDC3F5}"/>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4676348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728952"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3" name="Picture Placeholder 2"/>
          <p:cNvSpPr>
            <a:spLocks noGrp="1"/>
          </p:cNvSpPr>
          <p:nvPr>
            <p:ph type="pic" idx="10" hasCustomPrompt="1"/>
          </p:nvPr>
        </p:nvSpPr>
        <p:spPr>
          <a:xfrm>
            <a:off x="728504"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Rectangle 3"/>
          <p:cNvSpPr/>
          <p:nvPr userDrawn="1"/>
        </p:nvSpPr>
        <p:spPr>
          <a:xfrm>
            <a:off x="728504" y="2956276"/>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userDrawn="1"/>
        </p:nvSpPr>
        <p:spPr>
          <a:xfrm>
            <a:off x="728056" y="5447872"/>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Picture Placeholder 2"/>
          <p:cNvSpPr>
            <a:spLocks noGrp="1"/>
          </p:cNvSpPr>
          <p:nvPr>
            <p:ph type="pic" idx="11" hasCustomPrompt="1"/>
          </p:nvPr>
        </p:nvSpPr>
        <p:spPr>
          <a:xfrm>
            <a:off x="3444409"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7" name="Picture Placeholder 2"/>
          <p:cNvSpPr>
            <a:spLocks noGrp="1"/>
          </p:cNvSpPr>
          <p:nvPr>
            <p:ph type="pic" idx="12" hasCustomPrompt="1"/>
          </p:nvPr>
        </p:nvSpPr>
        <p:spPr>
          <a:xfrm>
            <a:off x="3443961"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Rectangle 7"/>
          <p:cNvSpPr/>
          <p:nvPr userDrawn="1"/>
        </p:nvSpPr>
        <p:spPr>
          <a:xfrm>
            <a:off x="3443961" y="2956276"/>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userDrawn="1"/>
        </p:nvSpPr>
        <p:spPr>
          <a:xfrm>
            <a:off x="3443513" y="5447872"/>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Picture Placeholder 2"/>
          <p:cNvSpPr>
            <a:spLocks noGrp="1"/>
          </p:cNvSpPr>
          <p:nvPr>
            <p:ph type="pic" idx="13" hasCustomPrompt="1"/>
          </p:nvPr>
        </p:nvSpPr>
        <p:spPr>
          <a:xfrm>
            <a:off x="6159867"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1" name="Picture Placeholder 2"/>
          <p:cNvSpPr>
            <a:spLocks noGrp="1"/>
          </p:cNvSpPr>
          <p:nvPr>
            <p:ph type="pic" idx="14" hasCustomPrompt="1"/>
          </p:nvPr>
        </p:nvSpPr>
        <p:spPr>
          <a:xfrm>
            <a:off x="6159419"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2" name="Rectangle 11"/>
          <p:cNvSpPr/>
          <p:nvPr userDrawn="1"/>
        </p:nvSpPr>
        <p:spPr>
          <a:xfrm>
            <a:off x="6159419" y="2956276"/>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3" name="Rectangle 12"/>
          <p:cNvSpPr/>
          <p:nvPr userDrawn="1"/>
        </p:nvSpPr>
        <p:spPr>
          <a:xfrm>
            <a:off x="6158971" y="5447872"/>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4" name="Picture Placeholder 2"/>
          <p:cNvSpPr>
            <a:spLocks noGrp="1"/>
          </p:cNvSpPr>
          <p:nvPr>
            <p:ph type="pic" idx="15" hasCustomPrompt="1"/>
          </p:nvPr>
        </p:nvSpPr>
        <p:spPr>
          <a:xfrm>
            <a:off x="8875325"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5" name="Picture Placeholder 2"/>
          <p:cNvSpPr>
            <a:spLocks noGrp="1"/>
          </p:cNvSpPr>
          <p:nvPr>
            <p:ph type="pic" idx="16" hasCustomPrompt="1"/>
          </p:nvPr>
        </p:nvSpPr>
        <p:spPr>
          <a:xfrm>
            <a:off x="8874877"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6" name="Rectangle 15"/>
          <p:cNvSpPr/>
          <p:nvPr userDrawn="1"/>
        </p:nvSpPr>
        <p:spPr>
          <a:xfrm>
            <a:off x="8874877" y="2956276"/>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7" name="Rectangle 16"/>
          <p:cNvSpPr/>
          <p:nvPr userDrawn="1"/>
        </p:nvSpPr>
        <p:spPr>
          <a:xfrm>
            <a:off x="8874429" y="5447872"/>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4763796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D50D8C-3E41-44C9-BA18-A20060AA20F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3083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custDataLst>
              <p:tags r:id="rId1"/>
            </p:custDataLst>
          </p:nvPr>
        </p:nvSpPr>
        <p:spPr/>
        <p:txBody>
          <a:bodyPr/>
          <a:lstStyle/>
          <a:p>
            <a:r>
              <a:rPr lang="tr-TR"/>
              <a:t>Asıl başlık stili için tıklatın</a:t>
            </a:r>
          </a:p>
        </p:txBody>
      </p:sp>
      <p:sp>
        <p:nvSpPr>
          <p:cNvPr id="3" name="İçerik Yer Tutucusu 2"/>
          <p:cNvSpPr>
            <a:spLocks noGrp="1"/>
          </p:cNvSpPr>
          <p:nvPr>
            <p:ph idx="1"/>
            <p:custDataLst>
              <p:tags r:id="rId2"/>
            </p:custDataLst>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948AA-612C-4F2E-9A66-77DB16BE8139}"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03816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4A8BD9-438B-44DE-8EDC-A9F4A0A967D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6590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43A13D-B456-404E-9B66-21CC51EE58A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0745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4CC47F-E9AF-4A7E-A5C7-D6903DD8CD22}"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860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7607E590-C86D-407F-87C7-9037CA515C67}" type="datetimeFigureOut">
              <a:rPr lang="tr-TR" smtClean="0"/>
              <a:t>6.09.2024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AB2AFA0-AD37-419E-8D41-C76EEDB5726E}" type="slidenum">
              <a:rPr lang="tr-TR" smtClean="0"/>
              <a:t>‹#›</a:t>
            </a:fld>
            <a:endParaRPr lang="tr-TR"/>
          </a:p>
        </p:txBody>
      </p:sp>
    </p:spTree>
    <p:extLst>
      <p:ext uri="{BB962C8B-B14F-4D97-AF65-F5344CB8AC3E}">
        <p14:creationId xmlns:p14="http://schemas.microsoft.com/office/powerpoint/2010/main" val="18279894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D373CD-6832-4357-A847-47618D0A0434}"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3999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B437D2-75AF-4256-AA78-05444363850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0120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957A4E-F2D9-4FE9-B209-EED24005ECD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8129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017226-FF6A-47E9-BDB2-601AEDC856C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7172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0845C8-15D0-4978-82C9-5AC1238D681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3370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D66F7-0D76-456D-93F3-6F86BF04033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7174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0638324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6428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1521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098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7607E590-C86D-407F-87C7-9037CA515C67}" type="datetimeFigureOut">
              <a:rPr lang="tr-TR" smtClean="0"/>
              <a:t>6.09.2024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AB2AFA0-AD37-419E-8D41-C76EEDB5726E}" type="slidenum">
              <a:rPr lang="tr-TR" smtClean="0"/>
              <a:t>‹#›</a:t>
            </a:fld>
            <a:endParaRPr lang="tr-TR"/>
          </a:p>
        </p:txBody>
      </p:sp>
    </p:spTree>
    <p:extLst>
      <p:ext uri="{BB962C8B-B14F-4D97-AF65-F5344CB8AC3E}">
        <p14:creationId xmlns:p14="http://schemas.microsoft.com/office/powerpoint/2010/main" val="36463842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612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2266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1572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9481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1915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7362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4894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7529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456650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8978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10.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1.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2.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3.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tags" Target="../tags/tag3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ags" Target="../tags/tag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17" Type="http://schemas.openxmlformats.org/officeDocument/2006/relationships/tags" Target="../tags/tag6.xml"/><Relationship Id="rId2" Type="http://schemas.openxmlformats.org/officeDocument/2006/relationships/slideLayout" Target="../slideLayouts/slideLayout41.xml"/><Relationship Id="rId16" Type="http://schemas.openxmlformats.org/officeDocument/2006/relationships/tags" Target="../tags/tag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ags" Target="../tags/tag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ags" Target="../tags/tag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8.xml"/><Relationship Id="rId18" Type="http://schemas.openxmlformats.org/officeDocument/2006/relationships/tags" Target="../tags/tag25.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tags" Target="../tags/tag24.xml"/><Relationship Id="rId2" Type="http://schemas.openxmlformats.org/officeDocument/2006/relationships/slideLayout" Target="../slideLayouts/slideLayout76.xml"/><Relationship Id="rId16" Type="http://schemas.openxmlformats.org/officeDocument/2006/relationships/tags" Target="../tags/tag23.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tags" Target="../tags/tag22.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ags" Target="../tags/tag2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07E590-C86D-407F-87C7-9037CA515C67}" type="datetimeFigureOut">
              <a:rPr lang="tr-TR" smtClean="0"/>
              <a:t>6.09.2024</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2AFA0-AD37-419E-8D41-C76EEDB5726E}" type="slidenum">
              <a:rPr lang="tr-TR" smtClean="0"/>
              <a:t>‹#›</a:t>
            </a:fld>
            <a:endParaRPr lang="tr-TR"/>
          </a:p>
        </p:txBody>
      </p:sp>
    </p:spTree>
    <p:extLst>
      <p:ext uri="{BB962C8B-B14F-4D97-AF65-F5344CB8AC3E}">
        <p14:creationId xmlns:p14="http://schemas.microsoft.com/office/powerpoint/2010/main" val="138597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09270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53941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65383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124742"/>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E994CDD3-C997-C973-48F0-08B5D41B41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7132338-A799-F0B9-CACC-F45E31FFC3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1D3CDCD-FB71-3818-5C55-0926550428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5FAE0E-20B2-4F82-9F6A-53ADAE0ACEC0}" type="datetimeFigureOut">
              <a:rPr lang="tr-TR" smtClean="0"/>
              <a:t>6.09.2024</a:t>
            </a:fld>
            <a:endParaRPr lang="tr-TR"/>
          </a:p>
        </p:txBody>
      </p:sp>
      <p:sp>
        <p:nvSpPr>
          <p:cNvPr id="5" name="Alt Bilgi Yer Tutucusu 4">
            <a:extLst>
              <a:ext uri="{FF2B5EF4-FFF2-40B4-BE49-F238E27FC236}">
                <a16:creationId xmlns:a16="http://schemas.microsoft.com/office/drawing/2014/main" id="{D7CD472F-C728-690D-A094-1EA7578B2C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C9E9DF77-40D0-5D86-78CE-A3CE10EBEC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DBAC3DF-137B-43F0-82A9-B5333303FEF9}" type="slidenum">
              <a:rPr lang="tr-TR" smtClean="0"/>
              <a:t>‹#›</a:t>
            </a:fld>
            <a:endParaRPr lang="tr-TR"/>
          </a:p>
        </p:txBody>
      </p:sp>
    </p:spTree>
    <p:custDataLst>
      <p:tags r:id="rId14"/>
    </p:custDataLst>
    <p:extLst>
      <p:ext uri="{BB962C8B-B14F-4D97-AF65-F5344CB8AC3E}">
        <p14:creationId xmlns:p14="http://schemas.microsoft.com/office/powerpoint/2010/main" val="3841549874"/>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1">
                <a:lumMod val="20000"/>
                <a:lumOff val="80000"/>
              </a:schemeClr>
            </a:gs>
            <a:gs pos="0">
              <a:schemeClr val="bg1">
                <a:lumMod val="95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0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9/6/2024</a:t>
            </a:fld>
            <a:endParaRPr kumimoji="0" lang="en-US" sz="10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0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맑은 고딕" panose="020B0503020000020004" pitchFamily="34" charset="-127"/>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000" b="0" i="0" u="none" strike="noStrike" kern="1200" cap="none" spc="0" normalizeH="0" baseline="0" noProof="0">
              <a:ln>
                <a:noFill/>
              </a:ln>
              <a:solidFill>
                <a:prstClr val="black">
                  <a:tint val="75000"/>
                </a:prstClr>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7" name="TextBox 6">
            <a:extLst>
              <a:ext uri="{FF2B5EF4-FFF2-40B4-BE49-F238E27FC236}">
                <a16:creationId xmlns:a16="http://schemas.microsoft.com/office/drawing/2014/main" id="{5CC496C8-2C55-4DF1-80F7-A2BB64DB8860}"/>
              </a:ext>
            </a:extLst>
          </p:cNvPr>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panose="020B0503020000020004" pitchFamily="34" charset="-127"/>
                <a:cs typeface="Arial" panose="020B0604020202020204" pitchFamily="34" charset="0"/>
              </a:rPr>
              <a:t>JAY DESIGN</a:t>
            </a:r>
          </a:p>
        </p:txBody>
      </p:sp>
    </p:spTree>
    <p:extLst>
      <p:ext uri="{BB962C8B-B14F-4D97-AF65-F5344CB8AC3E}">
        <p14:creationId xmlns:p14="http://schemas.microsoft.com/office/powerpoint/2010/main" val="1558484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1"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1">
                <a:lumMod val="9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228188281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75681734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custDataLst>
              <p:tags r:id="rId15"/>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E3ABED-3CCB-424F-8229-501197F2F11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custDataLst>
              <p:tags r:id="rId16"/>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custDataLst>
              <p:tags r:id="rId17"/>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A8DC3D-3992-433F-8FBD-E539D599C2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32456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alpha val="99000"/>
              </a:schemeClr>
            </a:gs>
            <a:gs pos="100000">
              <a:schemeClr val="accent1">
                <a:lumMod val="40000"/>
                <a:lumOff val="60000"/>
              </a:schemeClr>
            </a:gs>
          </a:gsLst>
          <a:lin ang="162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28907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99277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3" r:id="rId7"/>
    <p:sldLayoutId id="2147483724" r:id="rId8"/>
    <p:sldLayoutId id="2147483725" r:id="rId9"/>
    <p:sldLayoutId id="2147483726" r:id="rId10"/>
    <p:sldLayoutId id="2147483727" r:id="rId11"/>
    <p:sldLayoutId id="2147483728" r:id="rId12"/>
    <p:sldLayoutId id="2147483729" r:id="rId13"/>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1">
                <a:lumMod val="85000"/>
              </a:schemeClr>
            </a:gs>
            <a:gs pos="100000">
              <a:srgbClr val="5D98CE"/>
            </a:gs>
            <a:gs pos="0">
              <a:schemeClr val="bg1">
                <a:lumMod val="85000"/>
              </a:schemeClr>
            </a:gs>
          </a:gsLst>
          <a:lin ang="27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custDataLst>
              <p:tags r:id="rId14"/>
            </p:custDataLst>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custDataLst>
              <p:tags r:id="rId16"/>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594DAF-95E8-476A-AF7B-2124C94F035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4"/>
            <p:custDataLst>
              <p:tags r:id="rId18"/>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94016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hf sldNum="0" hd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1">
                <a:lumMod val="95000"/>
              </a:schemeClr>
            </a:gs>
          </a:gsLst>
          <a:lin ang="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28940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49.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58.xml"/><Relationship Id="rId6" Type="http://schemas.openxmlformats.org/officeDocument/2006/relationships/image" Target="../media/image20.png"/><Relationship Id="rId5" Type="http://schemas.openxmlformats.org/officeDocument/2006/relationships/notesSlide" Target="../notesSlides/notesSlide10.xml"/><Relationship Id="rId4" Type="http://schemas.openxmlformats.org/officeDocument/2006/relationships/slideLayout" Target="../slideLayouts/slideLayout12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4.xml"/><Relationship Id="rId1" Type="http://schemas.openxmlformats.org/officeDocument/2006/relationships/tags" Target="../tags/tag59.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6.xml"/><Relationship Id="rId1" Type="http://schemas.openxmlformats.org/officeDocument/2006/relationships/tags" Target="../tags/tag60.xml"/><Relationship Id="rId5" Type="http://schemas.openxmlformats.org/officeDocument/2006/relationships/audio" Target="../media/audio2.wav"/><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5.xml"/><Relationship Id="rId1" Type="http://schemas.openxmlformats.org/officeDocument/2006/relationships/tags" Target="../tags/tag61.xml"/><Relationship Id="rId5" Type="http://schemas.openxmlformats.org/officeDocument/2006/relationships/image" Target="../media/image24.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6.xml"/><Relationship Id="rId1" Type="http://schemas.openxmlformats.org/officeDocument/2006/relationships/tags" Target="../tags/tag62.xml"/><Relationship Id="rId6" Type="http://schemas.openxmlformats.org/officeDocument/2006/relationships/hyperlink" Target="https://www.dindersimateryal.com/" TargetMode="External"/><Relationship Id="rId5" Type="http://schemas.openxmlformats.org/officeDocument/2006/relationships/image" Target="../media/image19.png"/><Relationship Id="rId4" Type="http://schemas.openxmlformats.org/officeDocument/2006/relationships/hyperlink" Target="https://wordwall.net/play/6116/648/956"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6.png"/><Relationship Id="rId2" Type="http://schemas.openxmlformats.org/officeDocument/2006/relationships/slideLayout" Target="../slideLayouts/slideLayout52.xml"/><Relationship Id="rId1" Type="http://schemas.openxmlformats.org/officeDocument/2006/relationships/tags" Target="../tags/tag63.xml"/><Relationship Id="rId6" Type="http://schemas.openxmlformats.org/officeDocument/2006/relationships/image" Target="../media/image25.png"/><Relationship Id="rId5" Type="http://schemas.openxmlformats.org/officeDocument/2006/relationships/audio" Target="../media/audio1.wav"/><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6.xml"/><Relationship Id="rId1" Type="http://schemas.openxmlformats.org/officeDocument/2006/relationships/tags" Target="../tags/tag64.xml"/><Relationship Id="rId6" Type="http://schemas.openxmlformats.org/officeDocument/2006/relationships/hyperlink" Target="https://www.dindersimateryal.com/" TargetMode="External"/><Relationship Id="rId5" Type="http://schemas.openxmlformats.org/officeDocument/2006/relationships/image" Target="../media/image19.png"/><Relationship Id="rId4" Type="http://schemas.openxmlformats.org/officeDocument/2006/relationships/hyperlink" Target="https://wordwall.net/play/6116/648/475"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7.xml"/><Relationship Id="rId1" Type="http://schemas.openxmlformats.org/officeDocument/2006/relationships/tags" Target="../tags/tag65.xml"/><Relationship Id="rId5" Type="http://schemas.openxmlformats.org/officeDocument/2006/relationships/audio" Target="../media/audio1.wav"/><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7.xml"/><Relationship Id="rId1" Type="http://schemas.openxmlformats.org/officeDocument/2006/relationships/tags" Target="../tags/tag66.xml"/><Relationship Id="rId5" Type="http://schemas.openxmlformats.org/officeDocument/2006/relationships/audio" Target="../media/audio1.wav"/><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notesSlide" Target="../notesSlides/notesSlide19.xml"/><Relationship Id="rId7" Type="http://schemas.openxmlformats.org/officeDocument/2006/relationships/hyperlink" Target="https://t.me/joinchat/QrR0NEiT70UPac8ZvS8MDA" TargetMode="External"/><Relationship Id="rId12" Type="http://schemas.openxmlformats.org/officeDocument/2006/relationships/image" Target="../media/image32.png"/><Relationship Id="rId2" Type="http://schemas.openxmlformats.org/officeDocument/2006/relationships/slideLayout" Target="../slideLayouts/slideLayout153.xml"/><Relationship Id="rId1" Type="http://schemas.openxmlformats.org/officeDocument/2006/relationships/tags" Target="../tags/tag67.xml"/><Relationship Id="rId6" Type="http://schemas.openxmlformats.org/officeDocument/2006/relationships/hyperlink" Target="https://www.instagram.com/mustafa_yildirim129/" TargetMode="External"/><Relationship Id="rId11" Type="http://schemas.openxmlformats.org/officeDocument/2006/relationships/image" Target="../media/image31.svg"/><Relationship Id="rId5" Type="http://schemas.openxmlformats.org/officeDocument/2006/relationships/hyperlink" Target="https://dindersimateryal.com/" TargetMode="External"/><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29.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xml"/><Relationship Id="rId1" Type="http://schemas.openxmlformats.org/officeDocument/2006/relationships/tags" Target="../tags/tag5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5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5.xml"/><Relationship Id="rId1" Type="http://schemas.openxmlformats.org/officeDocument/2006/relationships/tags" Target="../tags/tag5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5.xml"/><Relationship Id="rId1" Type="http://schemas.openxmlformats.org/officeDocument/2006/relationships/tags" Target="../tags/tag5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5.xml"/><Relationship Id="rId1" Type="http://schemas.openxmlformats.org/officeDocument/2006/relationships/tags" Target="../tags/tag54.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5.xml"/><Relationship Id="rId1" Type="http://schemas.openxmlformats.org/officeDocument/2006/relationships/tags" Target="../tags/tag55.xml"/><Relationship Id="rId5" Type="http://schemas.openxmlformats.org/officeDocument/2006/relationships/image" Target="../media/image1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8.xml"/><Relationship Id="rId7" Type="http://schemas.openxmlformats.org/officeDocument/2006/relationships/image" Target="../media/image16.png"/><Relationship Id="rId2" Type="http://schemas.openxmlformats.org/officeDocument/2006/relationships/slideLayout" Target="../slideLayouts/slideLayout100.xml"/><Relationship Id="rId1" Type="http://schemas.openxmlformats.org/officeDocument/2006/relationships/tags" Target="../tags/tag5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2.xml"/><Relationship Id="rId1" Type="http://schemas.openxmlformats.org/officeDocument/2006/relationships/tags" Target="../tags/tag57.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Yuvarlatılmış Dikdörtgen 1"/>
          <p:cNvSpPr/>
          <p:nvPr/>
        </p:nvSpPr>
        <p:spPr>
          <a:xfrm>
            <a:off x="431103" y="2533338"/>
            <a:ext cx="6794156" cy="2293496"/>
          </a:xfrm>
          <a:prstGeom prst="roundRect">
            <a:avLst>
              <a:gd name="adj" fmla="val 19080"/>
            </a:avLst>
          </a:prstGeom>
          <a:solidFill>
            <a:schemeClr val="accent4">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tr-TR" sz="3600" dirty="0">
                <a:solidFill>
                  <a:prstClr val="black"/>
                </a:solidFill>
              </a:rPr>
              <a:t>Allah’ın (</a:t>
            </a:r>
            <a:r>
              <a:rPr lang="tr-TR" sz="3600" dirty="0" err="1">
                <a:solidFill>
                  <a:prstClr val="black"/>
                </a:solidFill>
              </a:rPr>
              <a:t>c.c</a:t>
            </a:r>
            <a:r>
              <a:rPr lang="tr-TR" sz="3600" dirty="0">
                <a:solidFill>
                  <a:prstClr val="black"/>
                </a:solidFill>
              </a:rPr>
              <a:t>.) isimlerinden hangilerini biliyorsunuz?</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사각형: 둥근 위쪽 모서리 79">
            <a:extLst>
              <a:ext uri="{FF2B5EF4-FFF2-40B4-BE49-F238E27FC236}">
                <a16:creationId xmlns:a16="http://schemas.microsoft.com/office/drawing/2014/main" id="{235F6232-8F24-4939-AFA9-EE6A8F8FA54C}"/>
              </a:ext>
            </a:extLst>
          </p:cNvPr>
          <p:cNvSpPr/>
          <p:nvPr/>
        </p:nvSpPr>
        <p:spPr>
          <a:xfrm rot="5400000">
            <a:off x="3415760" y="-2503608"/>
            <a:ext cx="959833" cy="6439750"/>
          </a:xfrm>
          <a:prstGeom prst="round2SameRect">
            <a:avLst>
              <a:gd name="adj1" fmla="val 50000"/>
              <a:gd name="adj2" fmla="val 0"/>
            </a:avLst>
          </a:prstGeom>
          <a:solidFill>
            <a:srgbClr val="FE85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타원 80">
            <a:extLst>
              <a:ext uri="{FF2B5EF4-FFF2-40B4-BE49-F238E27FC236}">
                <a16:creationId xmlns:a16="http://schemas.microsoft.com/office/drawing/2014/main" id="{DD404FF7-94AD-4158-B9A4-2B089945FAE1}"/>
              </a:ext>
            </a:extLst>
          </p:cNvPr>
          <p:cNvSpPr/>
          <p:nvPr/>
        </p:nvSpPr>
        <p:spPr>
          <a:xfrm rot="15497574">
            <a:off x="109435" y="98015"/>
            <a:ext cx="1132732" cy="1145589"/>
          </a:xfrm>
          <a:prstGeom prst="ellipse">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Metin kutusu 5"/>
          <p:cNvSpPr txBox="1"/>
          <p:nvPr/>
        </p:nvSpPr>
        <p:spPr>
          <a:xfrm>
            <a:off x="349530" y="60935"/>
            <a:ext cx="65254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8" name="Dikdörtgen 7"/>
          <p:cNvSpPr/>
          <p:nvPr/>
        </p:nvSpPr>
        <p:spPr>
          <a:xfrm>
            <a:off x="1283372" y="327119"/>
            <a:ext cx="5763950" cy="707886"/>
          </a:xfrm>
          <a:prstGeom prst="rect">
            <a:avLst/>
          </a:prstGeom>
        </p:spPr>
        <p:txBody>
          <a:bodyPr wrap="none">
            <a:spAutoFit/>
          </a:bodyPr>
          <a:lstStyle/>
          <a:p>
            <a:r>
              <a:rPr lang="tr-TR" sz="4000" dirty="0">
                <a:solidFill>
                  <a:schemeClr val="bg1"/>
                </a:solidFill>
              </a:rPr>
              <a:t>Esmâ-i Hüsnâ’yı Tanıyorum</a:t>
            </a:r>
          </a:p>
        </p:txBody>
      </p:sp>
      <p:pic>
        <p:nvPicPr>
          <p:cNvPr id="9" name="Resim 8"/>
          <p:cNvPicPr>
            <a:picLocks noChangeAspect="1"/>
          </p:cNvPicPr>
          <p:nvPr/>
        </p:nvPicPr>
        <p:blipFill>
          <a:blip r:embed="rId4"/>
          <a:stretch>
            <a:fillRect/>
          </a:stretch>
        </p:blipFill>
        <p:spPr>
          <a:xfrm>
            <a:off x="7441823" y="60935"/>
            <a:ext cx="4475357" cy="6779338"/>
          </a:xfrm>
          <a:prstGeom prst="rect">
            <a:avLst/>
          </a:prstGeom>
        </p:spPr>
      </p:pic>
    </p:spTree>
    <p:custDataLst>
      <p:tags r:id="rId1"/>
    </p:custDataLst>
    <p:extLst>
      <p:ext uri="{BB962C8B-B14F-4D97-AF65-F5344CB8AC3E}">
        <p14:creationId xmlns:p14="http://schemas.microsoft.com/office/powerpoint/2010/main" val="26771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0"/>
          </p:nvPr>
        </p:nvSpPr>
        <p:spPr/>
        <p:txBody>
          <a:bodyPr>
            <a:normAutofit fontScale="92500" lnSpcReduction="10000"/>
          </a:bodyPr>
          <a:lstStyle/>
          <a:p>
            <a:endParaRPr lang="tr-TR"/>
          </a:p>
        </p:txBody>
      </p:sp>
      <p:pic>
        <p:nvPicPr>
          <p:cNvPr id="3" name="El Rahman - Esmâ-ûl Hüsnâ">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01999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1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ağa Bükülü Ok 14"/>
          <p:cNvSpPr/>
          <p:nvPr/>
        </p:nvSpPr>
        <p:spPr>
          <a:xfrm flipH="1">
            <a:off x="9216059" y="2602101"/>
            <a:ext cx="2780276" cy="3480767"/>
          </a:xfrm>
          <a:prstGeom prst="curvedRightArrow">
            <a:avLst>
              <a:gd name="adj1" fmla="val 13290"/>
              <a:gd name="adj2" fmla="val 32489"/>
              <a:gd name="adj3" fmla="val 1814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İçerik Yer Tutucusu 2"/>
          <p:cNvSpPr>
            <a:spLocks noGrp="1"/>
          </p:cNvSpPr>
          <p:nvPr>
            <p:ph idx="1"/>
          </p:nvPr>
        </p:nvSpPr>
        <p:spPr>
          <a:xfrm>
            <a:off x="4152900" y="116700"/>
            <a:ext cx="7923485" cy="4366400"/>
          </a:xfrm>
          <a:solidFill>
            <a:schemeClr val="accent2">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a:noAutofit/>
          </a:bodyPr>
          <a:lstStyle/>
          <a:p>
            <a:pPr marL="0" indent="0" algn="just">
              <a:buNone/>
            </a:pPr>
            <a:r>
              <a:rPr lang="tr-TR" dirty="0">
                <a:solidFill>
                  <a:schemeClr val="tx1"/>
                </a:solidFill>
              </a:rPr>
              <a:t>Rahman, Yüce Allah’ın güzel isimlerinden birisidir. Yüce Allah, Rahman ismi ile dünya hayatımızı devam ettirebilmemiz için çeşitli nimetler ve kolaylıklar sunar. Örneğin bebeklik ve çocukluk dönemimizde iken korunma, beslenme, güvenlik, sevgi ve şefkat gibi çeşitli ihtiyaçlarımızın karşılanması için bizi bir aile içinde var eder. Beslenmemiz için bitkileri ve hayvanları var eder. Dünya hayatında neyin nasıl yapılacağı bilgisini bize öğretir. Allah (</a:t>
            </a:r>
            <a:r>
              <a:rPr lang="tr-TR" dirty="0" err="1">
                <a:solidFill>
                  <a:schemeClr val="tx1"/>
                </a:solidFill>
              </a:rPr>
              <a:t>c.c</a:t>
            </a:r>
            <a:r>
              <a:rPr lang="tr-TR" dirty="0">
                <a:solidFill>
                  <a:schemeClr val="tx1"/>
                </a:solidFill>
              </a:rPr>
              <a:t>.), Rahman olmasının bir gereği olarak yarattığı tüm kullarına merhamet eder.</a:t>
            </a: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30152">
            <a:off x="77118" y="523952"/>
            <a:ext cx="2312320" cy="1539408"/>
          </a:xfrm>
          <a:prstGeom prst="rect">
            <a:avLst/>
          </a:prstGeom>
        </p:spPr>
      </p:pic>
      <p:pic>
        <p:nvPicPr>
          <p:cNvPr id="5" name="Resi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477" y="2948964"/>
            <a:ext cx="3873111" cy="3133904"/>
          </a:xfrm>
          <a:prstGeom prst="rect">
            <a:avLst/>
          </a:prstGeom>
        </p:spPr>
      </p:pic>
      <p:pic>
        <p:nvPicPr>
          <p:cNvPr id="6" name="Resi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001612">
            <a:off x="1651763" y="398076"/>
            <a:ext cx="2487837" cy="1893994"/>
          </a:xfrm>
          <a:prstGeom prst="rect">
            <a:avLst/>
          </a:prstGeom>
        </p:spPr>
      </p:pic>
      <p:sp>
        <p:nvSpPr>
          <p:cNvPr id="8" name="Unvan 1"/>
          <p:cNvSpPr>
            <a:spLocks noGrp="1"/>
          </p:cNvSpPr>
          <p:nvPr>
            <p:ph type="title"/>
          </p:nvPr>
        </p:nvSpPr>
        <p:spPr>
          <a:xfrm>
            <a:off x="4152900" y="4876800"/>
            <a:ext cx="4826000" cy="1358900"/>
          </a:xfrm>
          <a:solidFill>
            <a:schemeClr val="accent1">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a:noAutofit/>
          </a:bodyPr>
          <a:lstStyle/>
          <a:p>
            <a:pPr algn="ctr"/>
            <a:r>
              <a:rPr lang="tr-TR" sz="2800" dirty="0"/>
              <a:t>Parçaya göre Allah’ın Rahman isminin dünyadaki örnekleri nelerdir?</a:t>
            </a:r>
          </a:p>
        </p:txBody>
      </p:sp>
    </p:spTree>
    <p:custDataLst>
      <p:tags r:id="rId1"/>
    </p:custDataLst>
    <p:extLst>
      <p:ext uri="{BB962C8B-B14F-4D97-AF65-F5344CB8AC3E}">
        <p14:creationId xmlns:p14="http://schemas.microsoft.com/office/powerpoint/2010/main" val="185422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par>
                                <p:cTn id="11" presetID="31" presetClass="entr" presetSubtype="0" fill="hold" nodeType="withEffect">
                                  <p:stCondLst>
                                    <p:cond delay="100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200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 calcmode="lin" valueType="num">
                                      <p:cBhvr>
                                        <p:cTn id="21" dur="500" fill="hold"/>
                                        <p:tgtEl>
                                          <p:spTgt spid="5"/>
                                        </p:tgtEl>
                                        <p:attrNameLst>
                                          <p:attrName>style.rotation</p:attrName>
                                        </p:attrNameLst>
                                      </p:cBhvr>
                                      <p:tavLst>
                                        <p:tav tm="0">
                                          <p:val>
                                            <p:fltVal val="90"/>
                                          </p:val>
                                        </p:tav>
                                        <p:tav tm="100000">
                                          <p:val>
                                            <p:fltVal val="0"/>
                                          </p:val>
                                        </p:tav>
                                      </p:tavLst>
                                    </p:anim>
                                    <p:animEffect transition="in" filter="fade">
                                      <p:cBhvr>
                                        <p:cTn id="22" dur="500"/>
                                        <p:tgtEl>
                                          <p:spTgt spid="5"/>
                                        </p:tgtEl>
                                      </p:cBhvr>
                                    </p:animEffect>
                                  </p:childTnLst>
                                </p:cTn>
                              </p:par>
                            </p:childTnLst>
                          </p:cTn>
                        </p:par>
                        <p:par>
                          <p:cTn id="23" fill="hold">
                            <p:stCondLst>
                              <p:cond delay="2500"/>
                            </p:stCondLst>
                            <p:childTnLst>
                              <p:par>
                                <p:cTn id="24" presetID="42" presetClass="entr" presetSubtype="0" fill="hold" grpId="0" nodeType="afterEffect">
                                  <p:stCondLst>
                                    <p:cond delay="0"/>
                                  </p:stCondLst>
                                  <p:childTnLst>
                                    <p:set>
                                      <p:cBhvr>
                                        <p:cTn id="25" dur="1" fill="hold">
                                          <p:stCondLst>
                                            <p:cond delay="0"/>
                                          </p:stCondLst>
                                        </p:cTn>
                                        <p:tgtEl>
                                          <p:spTgt spid="3">
                                            <p:bg/>
                                          </p:spTgt>
                                        </p:tgtEl>
                                        <p:attrNameLst>
                                          <p:attrName>style.visibility</p:attrName>
                                        </p:attrNameLst>
                                      </p:cBhvr>
                                      <p:to>
                                        <p:strVal val="visible"/>
                                      </p:to>
                                    </p:set>
                                    <p:animEffect transition="in" filter="fade">
                                      <p:cBhvr>
                                        <p:cTn id="26" dur="500"/>
                                        <p:tgtEl>
                                          <p:spTgt spid="3">
                                            <p:bg/>
                                          </p:spTgt>
                                        </p:tgtEl>
                                      </p:cBhvr>
                                    </p:animEffect>
                                    <p:anim calcmode="lin" valueType="num">
                                      <p:cBhvr>
                                        <p:cTn id="27" dur="500" fill="hold"/>
                                        <p:tgtEl>
                                          <p:spTgt spid="3">
                                            <p:bg/>
                                          </p:spTgt>
                                        </p:tgtEl>
                                        <p:attrNameLst>
                                          <p:attrName>ppt_x</p:attrName>
                                        </p:attrNameLst>
                                      </p:cBhvr>
                                      <p:tavLst>
                                        <p:tav tm="0">
                                          <p:val>
                                            <p:strVal val="#ppt_x"/>
                                          </p:val>
                                        </p:tav>
                                        <p:tav tm="100000">
                                          <p:val>
                                            <p:strVal val="#ppt_x"/>
                                          </p:val>
                                        </p:tav>
                                      </p:tavLst>
                                    </p:anim>
                                    <p:anim calcmode="lin" valueType="num">
                                      <p:cBhvr>
                                        <p:cTn id="28" dur="500" fill="hold"/>
                                        <p:tgtEl>
                                          <p:spTgt spid="3">
                                            <p:bg/>
                                          </p:spTgt>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42" presetClass="entr" presetSubtype="0" fill="hold" grpId="0" nodeType="after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500"/>
                                        <p:tgtEl>
                                          <p:spTgt spid="3">
                                            <p:txEl>
                                              <p:pRg st="0" end="0"/>
                                            </p:txEl>
                                          </p:spTgt>
                                        </p:tgtEl>
                                      </p:cBhvr>
                                    </p:animEffect>
                                    <p:anim calcmode="lin" valueType="num">
                                      <p:cBhvr>
                                        <p:cTn id="3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4"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35" fill="hold">
                            <p:stCondLst>
                              <p:cond delay="4000"/>
                            </p:stCondLst>
                            <p:childTnLst>
                              <p:par>
                                <p:cTn id="36" presetID="22" presetClass="entr" presetSubtype="1"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up)">
                                      <p:cBhvr>
                                        <p:cTn id="38" dur="500"/>
                                        <p:tgtEl>
                                          <p:spTgt spid="15"/>
                                        </p:tgtEl>
                                      </p:cBhvr>
                                    </p:animEffect>
                                  </p:childTnLst>
                                </p:cTn>
                              </p:par>
                            </p:childTnLst>
                          </p:cTn>
                        </p:par>
                        <p:par>
                          <p:cTn id="39" fill="hold">
                            <p:stCondLst>
                              <p:cond delay="4500"/>
                            </p:stCondLst>
                            <p:childTnLst>
                              <p:par>
                                <p:cTn id="40" presetID="42" presetClass="entr" presetSubtype="0"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anim calcmode="lin" valueType="num">
                                      <p:cBhvr>
                                        <p:cTn id="43" dur="500" fill="hold"/>
                                        <p:tgtEl>
                                          <p:spTgt spid="8"/>
                                        </p:tgtEl>
                                        <p:attrNameLst>
                                          <p:attrName>ppt_x</p:attrName>
                                        </p:attrNameLst>
                                      </p:cBhvr>
                                      <p:tavLst>
                                        <p:tav tm="0">
                                          <p:val>
                                            <p:strVal val="#ppt_x"/>
                                          </p:val>
                                        </p:tav>
                                        <p:tav tm="100000">
                                          <p:val>
                                            <p:strVal val="#ppt_x"/>
                                          </p:val>
                                        </p:tav>
                                      </p:tavLst>
                                    </p:anim>
                                    <p:anim calcmode="lin" valueType="num">
                                      <p:cBhvr>
                                        <p:cTn id="4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uiExpand="1" build="p" animBg="1"/>
      <p:bldP spid="8" grpId="0" uiExpan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933312" y="3385676"/>
            <a:ext cx="3824204" cy="808948"/>
          </a:xfrm>
          <a:prstGeom prst="rect">
            <a:avLst/>
          </a:prstGeom>
          <a:solidFill>
            <a:srgbClr val="009999"/>
          </a:solidFill>
          <a:ln>
            <a:noFill/>
          </a:ln>
          <a:effectLst>
            <a:outerShdw blurRad="50800" dist="1524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000" b="0" i="0" u="none" strike="noStrike" kern="1200" cap="none" spc="0" normalizeH="0" baseline="0" noProof="0" dirty="0">
                <a:ln>
                  <a:noFill/>
                </a:ln>
                <a:solidFill>
                  <a:prstClr val="white"/>
                </a:solidFill>
                <a:effectLst/>
                <a:uLnTx/>
                <a:uFillTx/>
                <a:latin typeface="Calibri" panose="020F0502020204030204"/>
                <a:ea typeface="+mn-ea"/>
                <a:cs typeface="+mn-cs"/>
              </a:rPr>
              <a:t> Merhamet ve rahmet</a:t>
            </a:r>
          </a:p>
        </p:txBody>
      </p:sp>
      <p:sp>
        <p:nvSpPr>
          <p:cNvPr id="4" name="Dikdörtgen 3"/>
          <p:cNvSpPr/>
          <p:nvPr/>
        </p:nvSpPr>
        <p:spPr>
          <a:xfrm>
            <a:off x="807536" y="3113806"/>
            <a:ext cx="1297226" cy="1259794"/>
          </a:xfrm>
          <a:prstGeom prst="rect">
            <a:avLst/>
          </a:prstGeom>
          <a:solidFill>
            <a:srgbClr val="FFFFFF"/>
          </a:solidFill>
          <a:ln w="76200">
            <a:solidFill>
              <a:srgbClr val="FFCC00"/>
            </a:solidFill>
          </a:ln>
          <a:effectLst>
            <a:outerShdw blurRad="50800" dist="1524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43" name="Dikdörtgen 42"/>
          <p:cNvSpPr/>
          <p:nvPr/>
        </p:nvSpPr>
        <p:spPr>
          <a:xfrm>
            <a:off x="807536" y="3113806"/>
            <a:ext cx="1297226" cy="1259794"/>
          </a:xfrm>
          <a:prstGeom prst="rect">
            <a:avLst/>
          </a:prstGeom>
          <a:solidFill>
            <a:srgbClr val="FFFFFF"/>
          </a:solidFill>
          <a:ln w="76200">
            <a:solidFill>
              <a:schemeClr val="accent6"/>
            </a:solidFill>
          </a:ln>
          <a:effectLst>
            <a:outerShdw blurRad="50800" dist="1524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600" b="1" i="0" u="none" strike="noStrike" kern="1200" cap="none" spc="0" normalizeH="0" baseline="0" noProof="0">
                <a:ln>
                  <a:noFill/>
                </a:ln>
                <a:solidFill>
                  <a:srgbClr val="00B050"/>
                </a:solidFill>
                <a:effectLst/>
                <a:uLnTx/>
                <a:uFillTx/>
                <a:latin typeface="Calibri" panose="020F0502020204030204"/>
                <a:ea typeface="+mn-ea"/>
                <a:cs typeface="+mn-cs"/>
              </a:rPr>
              <a:t>✓</a:t>
            </a:r>
            <a:endParaRPr kumimoji="0" lang="tr-TR" sz="9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44" name="Dikdörtgen 43"/>
          <p:cNvSpPr/>
          <p:nvPr/>
        </p:nvSpPr>
        <p:spPr>
          <a:xfrm>
            <a:off x="1933312" y="5249538"/>
            <a:ext cx="3824204" cy="808948"/>
          </a:xfrm>
          <a:prstGeom prst="rect">
            <a:avLst/>
          </a:prstGeom>
          <a:solidFill>
            <a:srgbClr val="009999"/>
          </a:solidFill>
          <a:ln>
            <a:noFill/>
          </a:ln>
          <a:effectLst>
            <a:outerShdw blurRad="50800" dist="1524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rPr>
              <a:t>Rızık veren</a:t>
            </a:r>
          </a:p>
        </p:txBody>
      </p:sp>
      <p:sp>
        <p:nvSpPr>
          <p:cNvPr id="45" name="Dikdörtgen 44"/>
          <p:cNvSpPr/>
          <p:nvPr/>
        </p:nvSpPr>
        <p:spPr>
          <a:xfrm>
            <a:off x="807536" y="5024115"/>
            <a:ext cx="1297226" cy="1259794"/>
          </a:xfrm>
          <a:prstGeom prst="rect">
            <a:avLst/>
          </a:prstGeom>
          <a:solidFill>
            <a:srgbClr val="FFFFFF"/>
          </a:solidFill>
          <a:ln w="76200">
            <a:solidFill>
              <a:srgbClr val="FFCC00"/>
            </a:solidFill>
          </a:ln>
          <a:effectLst>
            <a:outerShdw blurRad="50800" dist="1524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46" name="Dikdörtgen 45"/>
          <p:cNvSpPr/>
          <p:nvPr/>
        </p:nvSpPr>
        <p:spPr>
          <a:xfrm>
            <a:off x="807536" y="5024115"/>
            <a:ext cx="1297226" cy="1259794"/>
          </a:xfrm>
          <a:prstGeom prst="rect">
            <a:avLst/>
          </a:prstGeom>
          <a:solidFill>
            <a:srgbClr val="FFFFFF"/>
          </a:solidFill>
          <a:ln w="76200">
            <a:solidFill>
              <a:schemeClr val="accent6"/>
            </a:solidFill>
          </a:ln>
          <a:effectLst>
            <a:outerShdw blurRad="50800" dist="1524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600" b="1" i="0" u="none" strike="noStrike" kern="1200" cap="none" spc="0" normalizeH="0" baseline="0" noProof="0">
                <a:ln>
                  <a:noFill/>
                </a:ln>
                <a:solidFill>
                  <a:srgbClr val="00B050"/>
                </a:solidFill>
                <a:effectLst/>
                <a:uLnTx/>
                <a:uFillTx/>
                <a:latin typeface="Calibri" panose="020F0502020204030204"/>
                <a:ea typeface="+mn-ea"/>
                <a:cs typeface="+mn-cs"/>
              </a:rPr>
              <a:t>✓</a:t>
            </a:r>
            <a:endParaRPr kumimoji="0" lang="tr-TR" sz="9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nvGrpSpPr>
          <p:cNvPr id="48" name="Grup 47"/>
          <p:cNvGrpSpPr/>
          <p:nvPr/>
        </p:nvGrpSpPr>
        <p:grpSpPr>
          <a:xfrm flipH="1">
            <a:off x="433137" y="169195"/>
            <a:ext cx="11568835" cy="1074607"/>
            <a:chOff x="1375788" y="4128718"/>
            <a:chExt cx="4720206" cy="1468658"/>
          </a:xfrm>
          <a:solidFill>
            <a:srgbClr val="E08520"/>
          </a:solidFill>
          <a:scene3d>
            <a:camera prst="orthographicFront">
              <a:rot lat="0" lon="0" rev="0"/>
            </a:camera>
            <a:lightRig rig="balanced" dir="t">
              <a:rot lat="0" lon="0" rev="8700000"/>
            </a:lightRig>
          </a:scene3d>
        </p:grpSpPr>
        <p:sp>
          <p:nvSpPr>
            <p:cNvPr id="49" name="Beşgen 48"/>
            <p:cNvSpPr/>
            <p:nvPr/>
          </p:nvSpPr>
          <p:spPr>
            <a:xfrm rot="10800000">
              <a:off x="1375788" y="4141581"/>
              <a:ext cx="4002788" cy="949200"/>
            </a:xfrm>
            <a:prstGeom prst="homePlat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Dikdörtgen 19"/>
            <p:cNvSpPr/>
            <p:nvPr/>
          </p:nvSpPr>
          <p:spPr>
            <a:xfrm>
              <a:off x="3968554" y="4128718"/>
              <a:ext cx="2127440" cy="1468658"/>
            </a:xfrm>
            <a:custGeom>
              <a:avLst/>
              <a:gdLst>
                <a:gd name="connsiteX0" fmla="*/ 0 w 2021305"/>
                <a:gd name="connsiteY0" fmla="*/ 0 h 1616242"/>
                <a:gd name="connsiteX1" fmla="*/ 2021305 w 2021305"/>
                <a:gd name="connsiteY1" fmla="*/ 0 h 1616242"/>
                <a:gd name="connsiteX2" fmla="*/ 2021305 w 2021305"/>
                <a:gd name="connsiteY2" fmla="*/ 1616242 h 1616242"/>
                <a:gd name="connsiteX3" fmla="*/ 0 w 2021305"/>
                <a:gd name="connsiteY3" fmla="*/ 1616242 h 1616242"/>
                <a:gd name="connsiteX4" fmla="*/ 0 w 2021305"/>
                <a:gd name="connsiteY4" fmla="*/ 0 h 1616242"/>
                <a:gd name="connsiteX0" fmla="*/ 0 w 2037347"/>
                <a:gd name="connsiteY0" fmla="*/ 0 h 2209800"/>
                <a:gd name="connsiteX1" fmla="*/ 2021305 w 2037347"/>
                <a:gd name="connsiteY1" fmla="*/ 0 h 2209800"/>
                <a:gd name="connsiteX2" fmla="*/ 2037347 w 2037347"/>
                <a:gd name="connsiteY2" fmla="*/ 2209800 h 2209800"/>
                <a:gd name="connsiteX3" fmla="*/ 0 w 2037347"/>
                <a:gd name="connsiteY3" fmla="*/ 1616242 h 2209800"/>
                <a:gd name="connsiteX4" fmla="*/ 0 w 2037347"/>
                <a:gd name="connsiteY4" fmla="*/ 0 h 2209800"/>
                <a:gd name="connsiteX0" fmla="*/ 0 w 2037409"/>
                <a:gd name="connsiteY0" fmla="*/ 0 h 2209800"/>
                <a:gd name="connsiteX1" fmla="*/ 2021305 w 2037409"/>
                <a:gd name="connsiteY1" fmla="*/ 0 h 2209800"/>
                <a:gd name="connsiteX2" fmla="*/ 2037347 w 2037409"/>
                <a:gd name="connsiteY2" fmla="*/ 2209800 h 2209800"/>
                <a:gd name="connsiteX3" fmla="*/ 0 w 2037409"/>
                <a:gd name="connsiteY3" fmla="*/ 1616242 h 2209800"/>
                <a:gd name="connsiteX4" fmla="*/ 0 w 2037409"/>
                <a:gd name="connsiteY4" fmla="*/ 0 h 2209800"/>
                <a:gd name="connsiteX0" fmla="*/ 0 w 2037409"/>
                <a:gd name="connsiteY0" fmla="*/ 0 h 2209800"/>
                <a:gd name="connsiteX1" fmla="*/ 2005263 w 2037409"/>
                <a:gd name="connsiteY1" fmla="*/ 561474 h 2209800"/>
                <a:gd name="connsiteX2" fmla="*/ 2037347 w 2037409"/>
                <a:gd name="connsiteY2" fmla="*/ 2209800 h 2209800"/>
                <a:gd name="connsiteX3" fmla="*/ 0 w 2037409"/>
                <a:gd name="connsiteY3" fmla="*/ 1616242 h 2209800"/>
                <a:gd name="connsiteX4" fmla="*/ 0 w 2037409"/>
                <a:gd name="connsiteY4" fmla="*/ 0 h 2209800"/>
                <a:gd name="connsiteX0" fmla="*/ 0 w 2037409"/>
                <a:gd name="connsiteY0" fmla="*/ 0 h 2209800"/>
                <a:gd name="connsiteX1" fmla="*/ 2005263 w 2037409"/>
                <a:gd name="connsiteY1" fmla="*/ 561474 h 2209800"/>
                <a:gd name="connsiteX2" fmla="*/ 2037347 w 2037409"/>
                <a:gd name="connsiteY2" fmla="*/ 2209800 h 2209800"/>
                <a:gd name="connsiteX3" fmla="*/ 0 w 2037409"/>
                <a:gd name="connsiteY3" fmla="*/ 1616242 h 2209800"/>
                <a:gd name="connsiteX4" fmla="*/ 0 w 2037409"/>
                <a:gd name="connsiteY4" fmla="*/ 0 h 2209800"/>
                <a:gd name="connsiteX0" fmla="*/ 0 w 2037408"/>
                <a:gd name="connsiteY0" fmla="*/ 0 h 2209800"/>
                <a:gd name="connsiteX1" fmla="*/ 2005263 w 2037408"/>
                <a:gd name="connsiteY1" fmla="*/ 561474 h 2209800"/>
                <a:gd name="connsiteX2" fmla="*/ 2037347 w 2037408"/>
                <a:gd name="connsiteY2" fmla="*/ 2209800 h 2209800"/>
                <a:gd name="connsiteX3" fmla="*/ 0 w 2037408"/>
                <a:gd name="connsiteY3" fmla="*/ 1616242 h 2209800"/>
                <a:gd name="connsiteX4" fmla="*/ 0 w 2037408"/>
                <a:gd name="connsiteY4" fmla="*/ 0 h 2209800"/>
                <a:gd name="connsiteX0" fmla="*/ 0 w 2037408"/>
                <a:gd name="connsiteY0" fmla="*/ 16536 h 2226336"/>
                <a:gd name="connsiteX1" fmla="*/ 2005263 w 2037408"/>
                <a:gd name="connsiteY1" fmla="*/ 578010 h 2226336"/>
                <a:gd name="connsiteX2" fmla="*/ 2037347 w 2037408"/>
                <a:gd name="connsiteY2" fmla="*/ 2226336 h 2226336"/>
                <a:gd name="connsiteX3" fmla="*/ 0 w 2037408"/>
                <a:gd name="connsiteY3" fmla="*/ 1632778 h 2226336"/>
                <a:gd name="connsiteX4" fmla="*/ 0 w 2037408"/>
                <a:gd name="connsiteY4" fmla="*/ 16536 h 2226336"/>
                <a:gd name="connsiteX0" fmla="*/ 0 w 2021367"/>
                <a:gd name="connsiteY0" fmla="*/ 16536 h 2603706"/>
                <a:gd name="connsiteX1" fmla="*/ 2005263 w 2021367"/>
                <a:gd name="connsiteY1" fmla="*/ 578010 h 2603706"/>
                <a:gd name="connsiteX2" fmla="*/ 2021305 w 2021367"/>
                <a:gd name="connsiteY2" fmla="*/ 2603706 h 2603706"/>
                <a:gd name="connsiteX3" fmla="*/ 0 w 2021367"/>
                <a:gd name="connsiteY3" fmla="*/ 1632778 h 2603706"/>
                <a:gd name="connsiteX4" fmla="*/ 0 w 2021367"/>
                <a:gd name="connsiteY4" fmla="*/ 16536 h 2603706"/>
                <a:gd name="connsiteX0" fmla="*/ 0 w 2021367"/>
                <a:gd name="connsiteY0" fmla="*/ 16536 h 2759094"/>
                <a:gd name="connsiteX1" fmla="*/ 2005263 w 2021367"/>
                <a:gd name="connsiteY1" fmla="*/ 578010 h 2759094"/>
                <a:gd name="connsiteX2" fmla="*/ 2021305 w 2021367"/>
                <a:gd name="connsiteY2" fmla="*/ 2759094 h 2759094"/>
                <a:gd name="connsiteX3" fmla="*/ 0 w 2021367"/>
                <a:gd name="connsiteY3" fmla="*/ 1632778 h 2759094"/>
                <a:gd name="connsiteX4" fmla="*/ 0 w 2021367"/>
                <a:gd name="connsiteY4" fmla="*/ 16536 h 2759094"/>
                <a:gd name="connsiteX0" fmla="*/ 0 w 2021391"/>
                <a:gd name="connsiteY0" fmla="*/ 16536 h 2759094"/>
                <a:gd name="connsiteX1" fmla="*/ 2005263 w 2021391"/>
                <a:gd name="connsiteY1" fmla="*/ 578010 h 2759094"/>
                <a:gd name="connsiteX2" fmla="*/ 2021305 w 2021391"/>
                <a:gd name="connsiteY2" fmla="*/ 2759094 h 2759094"/>
                <a:gd name="connsiteX3" fmla="*/ 0 w 2021391"/>
                <a:gd name="connsiteY3" fmla="*/ 1632778 h 2759094"/>
                <a:gd name="connsiteX4" fmla="*/ 0 w 2021391"/>
                <a:gd name="connsiteY4" fmla="*/ 16536 h 2759094"/>
                <a:gd name="connsiteX0" fmla="*/ 0 w 2021400"/>
                <a:gd name="connsiteY0" fmla="*/ 16536 h 2759094"/>
                <a:gd name="connsiteX1" fmla="*/ 2005263 w 2021400"/>
                <a:gd name="connsiteY1" fmla="*/ 578010 h 2759094"/>
                <a:gd name="connsiteX2" fmla="*/ 2021305 w 2021400"/>
                <a:gd name="connsiteY2" fmla="*/ 2759094 h 2759094"/>
                <a:gd name="connsiteX3" fmla="*/ 0 w 2021400"/>
                <a:gd name="connsiteY3" fmla="*/ 1632778 h 2759094"/>
                <a:gd name="connsiteX4" fmla="*/ 0 w 2021400"/>
                <a:gd name="connsiteY4" fmla="*/ 16536 h 2759094"/>
                <a:gd name="connsiteX0" fmla="*/ 49145 w 2070540"/>
                <a:gd name="connsiteY0" fmla="*/ 16536 h 2759094"/>
                <a:gd name="connsiteX1" fmla="*/ 2054408 w 2070540"/>
                <a:gd name="connsiteY1" fmla="*/ 578010 h 2759094"/>
                <a:gd name="connsiteX2" fmla="*/ 2070450 w 2070540"/>
                <a:gd name="connsiteY2" fmla="*/ 2759094 h 2759094"/>
                <a:gd name="connsiteX3" fmla="*/ 0 w 2070540"/>
                <a:gd name="connsiteY3" fmla="*/ 1701187 h 2759094"/>
                <a:gd name="connsiteX4" fmla="*/ 49145 w 2070540"/>
                <a:gd name="connsiteY4" fmla="*/ 16536 h 2759094"/>
                <a:gd name="connsiteX0" fmla="*/ 0 w 2070540"/>
                <a:gd name="connsiteY0" fmla="*/ 23779 h 2743535"/>
                <a:gd name="connsiteX1" fmla="*/ 2054408 w 2070540"/>
                <a:gd name="connsiteY1" fmla="*/ 562451 h 2743535"/>
                <a:gd name="connsiteX2" fmla="*/ 2070450 w 2070540"/>
                <a:gd name="connsiteY2" fmla="*/ 2743535 h 2743535"/>
                <a:gd name="connsiteX3" fmla="*/ 0 w 2070540"/>
                <a:gd name="connsiteY3" fmla="*/ 1685628 h 2743535"/>
                <a:gd name="connsiteX4" fmla="*/ 0 w 2070540"/>
                <a:gd name="connsiteY4" fmla="*/ 23779 h 2743535"/>
                <a:gd name="connsiteX0" fmla="*/ 0 w 2070540"/>
                <a:gd name="connsiteY0" fmla="*/ 53727 h 2773483"/>
                <a:gd name="connsiteX1" fmla="*/ 2054408 w 2070540"/>
                <a:gd name="connsiteY1" fmla="*/ 592399 h 2773483"/>
                <a:gd name="connsiteX2" fmla="*/ 2070450 w 2070540"/>
                <a:gd name="connsiteY2" fmla="*/ 2773483 h 2773483"/>
                <a:gd name="connsiteX3" fmla="*/ 0 w 2070540"/>
                <a:gd name="connsiteY3" fmla="*/ 1715576 h 2773483"/>
                <a:gd name="connsiteX4" fmla="*/ 0 w 2070540"/>
                <a:gd name="connsiteY4" fmla="*/ 53727 h 2773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0540" h="2773483">
                  <a:moveTo>
                    <a:pt x="0" y="53727"/>
                  </a:moveTo>
                  <a:cubicBezTo>
                    <a:pt x="774224" y="12055"/>
                    <a:pt x="2107882" y="-188317"/>
                    <a:pt x="2054408" y="592399"/>
                  </a:cubicBezTo>
                  <a:lnTo>
                    <a:pt x="2070450" y="2773483"/>
                  </a:lnTo>
                  <a:cubicBezTo>
                    <a:pt x="2081145" y="2078325"/>
                    <a:pt x="1144337" y="1682684"/>
                    <a:pt x="0" y="1715576"/>
                  </a:cubicBezTo>
                  <a:lnTo>
                    <a:pt x="0" y="53727"/>
                  </a:lnTo>
                  <a:close/>
                </a:path>
              </a:pathLst>
            </a:cu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1" name="Metin kutusu 50"/>
          <p:cNvSpPr txBox="1"/>
          <p:nvPr/>
        </p:nvSpPr>
        <p:spPr>
          <a:xfrm>
            <a:off x="785872" y="273449"/>
            <a:ext cx="109003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rPr>
              <a:t>ALLAH’IN Rahman ve Rahim isimleriyle ilgili olan kelimeleri işaretleyelim </a:t>
            </a:r>
            <a:endPar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Dikdörtgen 51"/>
          <p:cNvSpPr/>
          <p:nvPr/>
        </p:nvSpPr>
        <p:spPr>
          <a:xfrm>
            <a:off x="7361829" y="1559499"/>
            <a:ext cx="4657933" cy="808948"/>
          </a:xfrm>
          <a:prstGeom prst="rect">
            <a:avLst/>
          </a:prstGeom>
          <a:solidFill>
            <a:srgbClr val="009999"/>
          </a:solidFill>
          <a:ln>
            <a:noFill/>
          </a:ln>
          <a:effectLst>
            <a:outerShdw blurRad="50800" dist="1524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err="1">
                <a:ln>
                  <a:noFill/>
                </a:ln>
                <a:solidFill>
                  <a:prstClr val="white"/>
                </a:solidFill>
                <a:effectLst/>
                <a:uLnTx/>
                <a:uFillTx/>
                <a:latin typeface="Calibri" panose="020F0502020204030204"/>
                <a:ea typeface="+mn-ea"/>
                <a:cs typeface="+mn-cs"/>
              </a:rPr>
              <a:t>Esma’ul</a:t>
            </a:r>
            <a:r>
              <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rPr>
              <a:t> Hüsna</a:t>
            </a:r>
          </a:p>
        </p:txBody>
      </p:sp>
      <p:sp>
        <p:nvSpPr>
          <p:cNvPr id="53" name="Dikdörtgen 52"/>
          <p:cNvSpPr/>
          <p:nvPr/>
        </p:nvSpPr>
        <p:spPr>
          <a:xfrm>
            <a:off x="6236054" y="1287629"/>
            <a:ext cx="1297226" cy="1259794"/>
          </a:xfrm>
          <a:prstGeom prst="rect">
            <a:avLst/>
          </a:prstGeom>
          <a:solidFill>
            <a:srgbClr val="FFFFFF"/>
          </a:solidFill>
          <a:ln w="76200">
            <a:solidFill>
              <a:srgbClr val="FFCC00"/>
            </a:solidFill>
          </a:ln>
          <a:effectLst>
            <a:outerShdw blurRad="50800" dist="1524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54" name="Dikdörtgen 53"/>
          <p:cNvSpPr/>
          <p:nvPr/>
        </p:nvSpPr>
        <p:spPr>
          <a:xfrm>
            <a:off x="6236054" y="1287629"/>
            <a:ext cx="1297226" cy="1259794"/>
          </a:xfrm>
          <a:prstGeom prst="rect">
            <a:avLst/>
          </a:prstGeom>
          <a:solidFill>
            <a:srgbClr val="FFFFFF"/>
          </a:solidFill>
          <a:ln w="76200">
            <a:solidFill>
              <a:schemeClr val="accent6"/>
            </a:solidFill>
          </a:ln>
          <a:effectLst>
            <a:outerShdw blurRad="50800" dist="1524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600" b="1" i="0" u="none" strike="noStrike" kern="1200" cap="none" spc="0" normalizeH="0" baseline="0" noProof="0">
                <a:ln>
                  <a:noFill/>
                </a:ln>
                <a:solidFill>
                  <a:srgbClr val="00B050"/>
                </a:solidFill>
                <a:effectLst/>
                <a:uLnTx/>
                <a:uFillTx/>
                <a:latin typeface="Calibri" panose="020F0502020204030204"/>
                <a:ea typeface="+mn-ea"/>
                <a:cs typeface="+mn-cs"/>
              </a:rPr>
              <a:t>✓</a:t>
            </a:r>
            <a:endParaRPr kumimoji="0" lang="tr-TR" sz="9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55" name="Dikdörtgen 54"/>
          <p:cNvSpPr/>
          <p:nvPr/>
        </p:nvSpPr>
        <p:spPr>
          <a:xfrm>
            <a:off x="7403518" y="3401624"/>
            <a:ext cx="4616244" cy="808948"/>
          </a:xfrm>
          <a:prstGeom prst="rect">
            <a:avLst/>
          </a:prstGeom>
          <a:solidFill>
            <a:srgbClr val="009999"/>
          </a:solidFill>
          <a:ln>
            <a:noFill/>
          </a:ln>
          <a:effectLst>
            <a:outerShdw blurRad="50800" dist="1524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white"/>
                </a:solidFill>
                <a:effectLst/>
                <a:uLnTx/>
                <a:uFillTx/>
                <a:latin typeface="Calibri" panose="020F0502020204030204"/>
                <a:ea typeface="+mn-ea"/>
                <a:cs typeface="+mn-cs"/>
              </a:rPr>
              <a:t>Cennet, af</a:t>
            </a:r>
          </a:p>
        </p:txBody>
      </p:sp>
      <p:sp>
        <p:nvSpPr>
          <p:cNvPr id="56" name="Dikdörtgen 55"/>
          <p:cNvSpPr/>
          <p:nvPr/>
        </p:nvSpPr>
        <p:spPr>
          <a:xfrm>
            <a:off x="6255580" y="3129754"/>
            <a:ext cx="1297226" cy="1259794"/>
          </a:xfrm>
          <a:prstGeom prst="rect">
            <a:avLst/>
          </a:prstGeom>
          <a:solidFill>
            <a:srgbClr val="FFFFFF"/>
          </a:solidFill>
          <a:ln w="76200">
            <a:solidFill>
              <a:srgbClr val="FFCC00"/>
            </a:solidFill>
          </a:ln>
          <a:effectLst>
            <a:outerShdw blurRad="50800" dist="1524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57" name="Dikdörtgen 56"/>
          <p:cNvSpPr/>
          <p:nvPr/>
        </p:nvSpPr>
        <p:spPr>
          <a:xfrm>
            <a:off x="6255580" y="3117430"/>
            <a:ext cx="1297226" cy="1259794"/>
          </a:xfrm>
          <a:prstGeom prst="rect">
            <a:avLst/>
          </a:prstGeom>
          <a:solidFill>
            <a:srgbClr val="FFFFFF"/>
          </a:solidFill>
          <a:ln w="76200">
            <a:solidFill>
              <a:schemeClr val="accent6"/>
            </a:solidFill>
          </a:ln>
          <a:effectLst>
            <a:outerShdw blurRad="50800" dist="1524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600" b="1" i="0" u="none" strike="noStrike" kern="1200" cap="none" spc="0" normalizeH="0" baseline="0" noProof="0">
                <a:ln>
                  <a:noFill/>
                </a:ln>
                <a:solidFill>
                  <a:srgbClr val="00B050"/>
                </a:solidFill>
                <a:effectLst/>
                <a:uLnTx/>
                <a:uFillTx/>
                <a:latin typeface="Calibri" panose="020F0502020204030204"/>
                <a:ea typeface="+mn-ea"/>
                <a:cs typeface="+mn-cs"/>
              </a:rPr>
              <a:t>✓</a:t>
            </a:r>
            <a:endParaRPr kumimoji="0" lang="tr-TR" sz="9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58" name="Dikdörtgen 57"/>
          <p:cNvSpPr/>
          <p:nvPr/>
        </p:nvSpPr>
        <p:spPr>
          <a:xfrm>
            <a:off x="1955474" y="1614677"/>
            <a:ext cx="3802042" cy="808948"/>
          </a:xfrm>
          <a:prstGeom prst="rect">
            <a:avLst/>
          </a:prstGeom>
          <a:solidFill>
            <a:srgbClr val="009999"/>
          </a:solidFill>
          <a:ln>
            <a:noFill/>
          </a:ln>
          <a:effectLst>
            <a:outerShdw blurRad="50800" dist="1524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rPr>
              <a:t>Namaz</a:t>
            </a:r>
          </a:p>
        </p:txBody>
      </p:sp>
      <p:sp>
        <p:nvSpPr>
          <p:cNvPr id="59" name="Dikdörtgen 58"/>
          <p:cNvSpPr/>
          <p:nvPr/>
        </p:nvSpPr>
        <p:spPr>
          <a:xfrm>
            <a:off x="807536" y="1342807"/>
            <a:ext cx="1297226" cy="1259794"/>
          </a:xfrm>
          <a:prstGeom prst="rect">
            <a:avLst/>
          </a:prstGeom>
          <a:solidFill>
            <a:srgbClr val="FFFFFF"/>
          </a:solidFill>
          <a:ln w="76200">
            <a:solidFill>
              <a:srgbClr val="FFCC00"/>
            </a:solidFill>
          </a:ln>
          <a:effectLst>
            <a:outerShdw blurRad="50800" dist="1524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60" name="Dikdörtgen 59"/>
          <p:cNvSpPr/>
          <p:nvPr/>
        </p:nvSpPr>
        <p:spPr>
          <a:xfrm>
            <a:off x="807536" y="1330483"/>
            <a:ext cx="1297226" cy="1259794"/>
          </a:xfrm>
          <a:prstGeom prst="rect">
            <a:avLst/>
          </a:prstGeom>
          <a:solidFill>
            <a:srgbClr val="FFFFFF"/>
          </a:solidFill>
          <a:ln w="76200">
            <a:solidFill>
              <a:srgbClr val="FF0000"/>
            </a:solidFill>
          </a:ln>
          <a:effectLst>
            <a:outerShdw blurRad="50800" dist="1524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61" name="Dikdörtgen 60"/>
          <p:cNvSpPr/>
          <p:nvPr/>
        </p:nvSpPr>
        <p:spPr>
          <a:xfrm>
            <a:off x="7420943" y="5224752"/>
            <a:ext cx="4657933" cy="808948"/>
          </a:xfrm>
          <a:prstGeom prst="rect">
            <a:avLst/>
          </a:prstGeom>
          <a:solidFill>
            <a:srgbClr val="009999"/>
          </a:solidFill>
          <a:ln>
            <a:noFill/>
          </a:ln>
          <a:effectLst>
            <a:outerShdw blurRad="50800" dist="1524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rPr>
              <a:t> Tefekkürdür.</a:t>
            </a:r>
          </a:p>
        </p:txBody>
      </p:sp>
      <p:sp>
        <p:nvSpPr>
          <p:cNvPr id="62" name="Dikdörtgen 61"/>
          <p:cNvSpPr/>
          <p:nvPr/>
        </p:nvSpPr>
        <p:spPr>
          <a:xfrm>
            <a:off x="6273006" y="5036439"/>
            <a:ext cx="1290100" cy="1259794"/>
          </a:xfrm>
          <a:prstGeom prst="rect">
            <a:avLst/>
          </a:prstGeom>
          <a:solidFill>
            <a:srgbClr val="FFFFFF"/>
          </a:solidFill>
          <a:ln w="76200">
            <a:solidFill>
              <a:srgbClr val="FFCC00"/>
            </a:solidFill>
          </a:ln>
          <a:effectLst>
            <a:outerShdw blurRad="50800" dist="1524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63" name="Dikdörtgen 62"/>
          <p:cNvSpPr/>
          <p:nvPr/>
        </p:nvSpPr>
        <p:spPr>
          <a:xfrm>
            <a:off x="6273006" y="5024115"/>
            <a:ext cx="1290100" cy="1259794"/>
          </a:xfrm>
          <a:prstGeom prst="rect">
            <a:avLst/>
          </a:prstGeom>
          <a:solidFill>
            <a:srgbClr val="FFFFFF"/>
          </a:solidFill>
          <a:ln w="76200">
            <a:solidFill>
              <a:srgbClr val="FF0000"/>
            </a:solidFill>
          </a:ln>
          <a:effectLst>
            <a:outerShdw blurRad="50800" dist="1524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Tree>
    <p:custDataLst>
      <p:tags r:id="rId1"/>
    </p:custDataLst>
    <p:extLst>
      <p:ext uri="{BB962C8B-B14F-4D97-AF65-F5344CB8AC3E}">
        <p14:creationId xmlns:p14="http://schemas.microsoft.com/office/powerpoint/2010/main" val="4131802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wipe(left)">
                                      <p:cBhvr>
                                        <p:cTn id="1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900"/>
                                        <p:tgtEl>
                                          <p:spTgt spid="43"/>
                                        </p:tgtEl>
                                      </p:cBhvr>
                                    </p:animEffect>
                                  </p:childTnLst>
                                  <p:subTnLst>
                                    <p:audio>
                                      <p:cMediaNode>
                                        <p:cTn display="0" masterRel="sameClick">
                                          <p:stCondLst>
                                            <p:cond evt="begin" delay="0">
                                              <p:tn val="14"/>
                                            </p:cond>
                                          </p:stCondLst>
                                          <p:endCondLst>
                                            <p:cond evt="onStopAudio" delay="0">
                                              <p:tgtEl>
                                                <p:sldTgt/>
                                              </p:tgtEl>
                                            </p:cond>
                                          </p:endCondLst>
                                        </p:cTn>
                                        <p:tgtEl>
                                          <p:sndTgt r:embed="rId4" name="Onay tık.wav"/>
                                        </p:tgtEl>
                                      </p:cMediaNode>
                                    </p:audio>
                                  </p:sub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44"/>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900"/>
                                        <p:tgtEl>
                                          <p:spTgt spid="46"/>
                                        </p:tgtEl>
                                      </p:cBhvr>
                                    </p:animEffect>
                                  </p:childTnLst>
                                  <p:subTnLst>
                                    <p:audio>
                                      <p:cMediaNode>
                                        <p:cTn display="0" masterRel="sameClick">
                                          <p:stCondLst>
                                            <p:cond evt="begin" delay="0">
                                              <p:tn val="20"/>
                                            </p:cond>
                                          </p:stCondLst>
                                          <p:endCondLst>
                                            <p:cond evt="onStopAudio" delay="0">
                                              <p:tgtEl>
                                                <p:sldTgt/>
                                              </p:tgtEl>
                                            </p:cond>
                                          </p:endCondLst>
                                        </p:cTn>
                                        <p:tgtEl>
                                          <p:sndTgt r:embed="rId4" name="Onay tık.wav"/>
                                        </p:tgtEl>
                                      </p:cMediaNode>
                                    </p:audio>
                                  </p:subTnLst>
                                </p:cTn>
                              </p:par>
                            </p:childTnLst>
                          </p:cTn>
                        </p:par>
                      </p:childTnLst>
                    </p:cTn>
                  </p:par>
                </p:childTnLst>
              </p:cTn>
              <p:nextCondLst>
                <p:cond evt="onClick" delay="0">
                  <p:tgtEl>
                    <p:spTgt spid="44"/>
                  </p:tgtEl>
                </p:cond>
              </p:nextCondLst>
            </p:seq>
            <p:seq concurrent="1" nextAc="seek">
              <p:cTn id="23" restart="whenNotActive" fill="hold" evtFilter="cancelBubble" nodeType="interactiveSeq">
                <p:stCondLst>
                  <p:cond evt="onClick" delay="0">
                    <p:tgtEl>
                      <p:spTgt spid="52"/>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900"/>
                                        <p:tgtEl>
                                          <p:spTgt spid="54"/>
                                        </p:tgtEl>
                                      </p:cBhvr>
                                    </p:animEffect>
                                  </p:childTnLst>
                                  <p:subTnLst>
                                    <p:audio>
                                      <p:cMediaNode>
                                        <p:cTn display="0" masterRel="sameClick">
                                          <p:stCondLst>
                                            <p:cond evt="begin" delay="0">
                                              <p:tn val="26"/>
                                            </p:cond>
                                          </p:stCondLst>
                                          <p:endCondLst>
                                            <p:cond evt="onStopAudio" delay="0">
                                              <p:tgtEl>
                                                <p:sldTgt/>
                                              </p:tgtEl>
                                            </p:cond>
                                          </p:endCondLst>
                                        </p:cTn>
                                        <p:tgtEl>
                                          <p:sndTgt r:embed="rId4" name="Onay tık.wav"/>
                                        </p:tgtEl>
                                      </p:cMediaNode>
                                    </p:audio>
                                  </p:subTnLst>
                                </p:cTn>
                              </p:par>
                            </p:childTnLst>
                          </p:cTn>
                        </p:par>
                      </p:childTnLst>
                    </p:cTn>
                  </p:par>
                </p:childTnLst>
              </p:cTn>
              <p:nextCondLst>
                <p:cond evt="onClick" delay="0">
                  <p:tgtEl>
                    <p:spTgt spid="52"/>
                  </p:tgtEl>
                </p:cond>
              </p:nextCondLst>
            </p:seq>
            <p:seq concurrent="1" nextAc="seek">
              <p:cTn id="29" restart="whenNotActive" fill="hold" evtFilter="cancelBubble" nodeType="interactiveSeq">
                <p:stCondLst>
                  <p:cond evt="onClick" delay="0">
                    <p:tgtEl>
                      <p:spTgt spid="55"/>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900"/>
                                        <p:tgtEl>
                                          <p:spTgt spid="57"/>
                                        </p:tgtEl>
                                      </p:cBhvr>
                                    </p:animEffect>
                                  </p:childTnLst>
                                  <p:subTnLst>
                                    <p:audio>
                                      <p:cMediaNode>
                                        <p:cTn display="0" masterRel="sameClick">
                                          <p:stCondLst>
                                            <p:cond evt="begin" delay="0">
                                              <p:tn val="32"/>
                                            </p:cond>
                                          </p:stCondLst>
                                          <p:endCondLst>
                                            <p:cond evt="onStopAudio" delay="0">
                                              <p:tgtEl>
                                                <p:sldTgt/>
                                              </p:tgtEl>
                                            </p:cond>
                                          </p:endCondLst>
                                        </p:cTn>
                                        <p:tgtEl>
                                          <p:sndTgt r:embed="rId4" name="Onay tık.wav"/>
                                        </p:tgtEl>
                                      </p:cMediaNode>
                                    </p:audio>
                                  </p:subTnLst>
                                </p:cTn>
                              </p:par>
                            </p:childTnLst>
                          </p:cTn>
                        </p:par>
                      </p:childTnLst>
                    </p:cTn>
                  </p:par>
                </p:childTnLst>
              </p:cTn>
              <p:nextCondLst>
                <p:cond evt="onClick" delay="0">
                  <p:tgtEl>
                    <p:spTgt spid="55"/>
                  </p:tgtEl>
                </p:cond>
              </p:nextCondLst>
            </p:seq>
            <p:seq concurrent="1" nextAc="seek">
              <p:cTn id="35" restart="whenNotActive" fill="hold" evtFilter="cancelBubble" nodeType="interactiveSeq">
                <p:stCondLst>
                  <p:cond evt="onClick" delay="0">
                    <p:tgtEl>
                      <p:spTgt spid="58"/>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900"/>
                                        <p:tgtEl>
                                          <p:spTgt spid="60"/>
                                        </p:tgtEl>
                                      </p:cBhvr>
                                    </p:animEffect>
                                  </p:childTnLst>
                                  <p:subTnLst>
                                    <p:audio>
                                      <p:cMediaNode>
                                        <p:cTn display="0" masterRel="sameClick">
                                          <p:stCondLst>
                                            <p:cond evt="begin" delay="0">
                                              <p:tn val="38"/>
                                            </p:cond>
                                          </p:stCondLst>
                                          <p:endCondLst>
                                            <p:cond evt="onStopAudio" delay="0">
                                              <p:tgtEl>
                                                <p:sldTgt/>
                                              </p:tgtEl>
                                            </p:cond>
                                          </p:endCondLst>
                                        </p:cTn>
                                        <p:tgtEl>
                                          <p:sndTgt r:embed="rId5" name="Yanlış ses.wav"/>
                                        </p:tgtEl>
                                      </p:cMediaNode>
                                    </p:audio>
                                  </p:subTnLst>
                                </p:cTn>
                              </p:par>
                            </p:childTnLst>
                          </p:cTn>
                        </p:par>
                      </p:childTnLst>
                    </p:cTn>
                  </p:par>
                </p:childTnLst>
              </p:cTn>
              <p:nextCondLst>
                <p:cond evt="onClick" delay="0">
                  <p:tgtEl>
                    <p:spTgt spid="58"/>
                  </p:tgtEl>
                </p:cond>
              </p:nextCondLst>
            </p:seq>
            <p:seq concurrent="1" nextAc="seek">
              <p:cTn id="41" restart="whenNotActive" fill="hold" evtFilter="cancelBubble" nodeType="interactiveSeq">
                <p:stCondLst>
                  <p:cond evt="onClick" delay="0">
                    <p:tgtEl>
                      <p:spTgt spid="61"/>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fade">
                                      <p:cBhvr>
                                        <p:cTn id="46" dur="900"/>
                                        <p:tgtEl>
                                          <p:spTgt spid="63"/>
                                        </p:tgtEl>
                                      </p:cBhvr>
                                    </p:animEffect>
                                  </p:childTnLst>
                                  <p:subTnLst>
                                    <p:audio>
                                      <p:cMediaNode>
                                        <p:cTn display="0" masterRel="sameClick">
                                          <p:stCondLst>
                                            <p:cond evt="begin" delay="0">
                                              <p:tn val="44"/>
                                            </p:cond>
                                          </p:stCondLst>
                                          <p:endCondLst>
                                            <p:cond evt="onStopAudio" delay="0">
                                              <p:tgtEl>
                                                <p:sldTgt/>
                                              </p:tgtEl>
                                            </p:cond>
                                          </p:endCondLst>
                                        </p:cTn>
                                        <p:tgtEl>
                                          <p:sndTgt r:embed="rId5" name="Yanlış ses.wav"/>
                                        </p:tgtEl>
                                      </p:cMediaNode>
                                    </p:audio>
                                  </p:subTnLst>
                                </p:cTn>
                              </p:par>
                            </p:childTnLst>
                          </p:cTn>
                        </p:par>
                      </p:childTnLst>
                    </p:cTn>
                  </p:par>
                </p:childTnLst>
              </p:cTn>
              <p:nextCondLst>
                <p:cond evt="onClick" delay="0">
                  <p:tgtEl>
                    <p:spTgt spid="61"/>
                  </p:tgtEl>
                </p:cond>
              </p:nextCondLst>
            </p:seq>
          </p:childTnLst>
        </p:cTn>
      </p:par>
    </p:tnLst>
    <p:bldLst>
      <p:bldP spid="43" grpId="0" animBg="1"/>
      <p:bldP spid="46" grpId="0" animBg="1"/>
      <p:bldP spid="51" grpId="0"/>
      <p:bldP spid="54" grpId="0" animBg="1"/>
      <p:bldP spid="57" grpId="0" animBg="1"/>
      <p:bldP spid="60" grpId="0" animBg="1"/>
      <p:bldP spid="6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9">
            <a:extLst>
              <a:ext uri="{FF2B5EF4-FFF2-40B4-BE49-F238E27FC236}">
                <a16:creationId xmlns:a16="http://schemas.microsoft.com/office/drawing/2014/main" id="{5DEFDE60-602D-48DF-B396-FE82A568A1AD}"/>
              </a:ext>
            </a:extLst>
          </p:cNvPr>
          <p:cNvGrpSpPr/>
          <p:nvPr/>
        </p:nvGrpSpPr>
        <p:grpSpPr>
          <a:xfrm>
            <a:off x="158255" y="314793"/>
            <a:ext cx="7261875" cy="6698024"/>
            <a:chOff x="6197573" y="1593114"/>
            <a:chExt cx="2211327" cy="2254634"/>
          </a:xfrm>
        </p:grpSpPr>
        <p:sp>
          <p:nvSpPr>
            <p:cNvPr id="3" name="현 107">
              <a:extLst>
                <a:ext uri="{FF2B5EF4-FFF2-40B4-BE49-F238E27FC236}">
                  <a16:creationId xmlns:a16="http://schemas.microsoft.com/office/drawing/2014/main" id="{FDF5792C-1708-4043-911C-4AF74080501A}"/>
                </a:ext>
              </a:extLst>
            </p:cNvPr>
            <p:cNvSpPr/>
            <p:nvPr/>
          </p:nvSpPr>
          <p:spPr>
            <a:xfrm>
              <a:off x="6197573" y="1624591"/>
              <a:ext cx="2191680" cy="2191680"/>
            </a:xfrm>
            <a:prstGeom prst="chord">
              <a:avLst>
                <a:gd name="adj1" fmla="val 7302919"/>
                <a:gd name="adj2" fmla="val 3508549"/>
              </a:avLst>
            </a:prstGeom>
            <a:gradFill>
              <a:gsLst>
                <a:gs pos="0">
                  <a:srgbClr val="EDEFEE"/>
                </a:gs>
                <a:gs pos="100000">
                  <a:srgbClr val="FFFFFF"/>
                </a:gs>
              </a:gsLst>
              <a:lin ang="54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
          <p:nvSpPr>
            <p:cNvPr id="4" name="타원 108">
              <a:extLst>
                <a:ext uri="{FF2B5EF4-FFF2-40B4-BE49-F238E27FC236}">
                  <a16:creationId xmlns:a16="http://schemas.microsoft.com/office/drawing/2014/main" id="{E9ED4D9F-DF85-4FDC-B7F0-4AFC086E07BD}"/>
                </a:ext>
              </a:extLst>
            </p:cNvPr>
            <p:cNvSpPr/>
            <p:nvPr/>
          </p:nvSpPr>
          <p:spPr>
            <a:xfrm>
              <a:off x="6536117" y="1593114"/>
              <a:ext cx="261303" cy="321632"/>
            </a:xfrm>
            <a:prstGeom prst="ellipse">
              <a:avLst/>
            </a:prstGeom>
            <a:solidFill>
              <a:srgbClr val="F3855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ko-KR" sz="48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3</a:t>
              </a:r>
              <a:endParaRPr kumimoji="0" lang="ko-KR" altLang="en-US" sz="48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5" name="TextBox 111">
              <a:extLst>
                <a:ext uri="{FF2B5EF4-FFF2-40B4-BE49-F238E27FC236}">
                  <a16:creationId xmlns:a16="http://schemas.microsoft.com/office/drawing/2014/main" id="{30BF73C1-2F56-43CF-AC8C-B9CD0C9401F2}"/>
                </a:ext>
              </a:extLst>
            </p:cNvPr>
            <p:cNvSpPr txBox="1"/>
            <p:nvPr/>
          </p:nvSpPr>
          <p:spPr>
            <a:xfrm>
              <a:off x="6411789" y="1989367"/>
              <a:ext cx="1696301" cy="150245"/>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solidFill>
                  <a:effectLst/>
                  <a:uLnTx/>
                  <a:uFillTx/>
                  <a:latin typeface="Arial"/>
                  <a:ea typeface="나눔스퀘어 ExtraBold" panose="020B0600000101010101" pitchFamily="50" charset="-127"/>
                  <a:cs typeface="+mn-cs"/>
                </a:rPr>
                <a:t> </a:t>
              </a:r>
              <a:endParaRPr kumimoji="0" lang="ko-KR" altLang="en-US" sz="2800" b="1" i="0" u="none" strike="noStrike" kern="1200" cap="none" spc="0" normalizeH="0" baseline="0" noProof="0" dirty="0">
                <a:ln>
                  <a:noFill/>
                </a:ln>
                <a:solidFill>
                  <a:prstClr val="black"/>
                </a:solidFill>
                <a:effectLst/>
                <a:uLnTx/>
                <a:uFillTx/>
                <a:latin typeface="Arial"/>
                <a:ea typeface="맑은 고딕" panose="020B0503020000020004" pitchFamily="50" charset="-127"/>
                <a:cs typeface="Arial" panose="020B0604020202020204" pitchFamily="34" charset="0"/>
              </a:endParaRPr>
            </a:p>
          </p:txBody>
        </p:sp>
        <p:sp>
          <p:nvSpPr>
            <p:cNvPr id="6" name="Rectangle 236">
              <a:extLst>
                <a:ext uri="{FF2B5EF4-FFF2-40B4-BE49-F238E27FC236}">
                  <a16:creationId xmlns:a16="http://schemas.microsoft.com/office/drawing/2014/main" id="{369015DF-BEBC-4F95-BBC8-01860A591CD6}"/>
                </a:ext>
              </a:extLst>
            </p:cNvPr>
            <p:cNvSpPr/>
            <p:nvPr/>
          </p:nvSpPr>
          <p:spPr>
            <a:xfrm>
              <a:off x="6346141" y="3283880"/>
              <a:ext cx="2062759" cy="563868"/>
            </a:xfrm>
            <a:prstGeom prst="rect">
              <a:avLst/>
            </a:prstGeom>
            <a:blipFill dpi="0" rotWithShape="1">
              <a:blip r:embed="rId4">
                <a:alphaModFix amt="4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7" name="Metin kutusu 6"/>
          <p:cNvSpPr txBox="1"/>
          <p:nvPr/>
        </p:nvSpPr>
        <p:spPr>
          <a:xfrm>
            <a:off x="646144" y="2261415"/>
            <a:ext cx="6499477" cy="2585323"/>
          </a:xfrm>
          <a:prstGeom prst="rect">
            <a:avLst/>
          </a:prstGeom>
          <a:noFill/>
        </p:spPr>
        <p:txBody>
          <a:bodyPr wrap="square" lIns="0" tIns="0" rIns="0" bIns="0" rtlCol="0">
            <a:spAutoFit/>
          </a:bodyPr>
          <a:lstStyle/>
          <a:p>
            <a:pPr marL="342900" lvl="0" indent="-342900">
              <a:buFont typeface="Wingdings" panose="05000000000000000000" pitchFamily="2" charset="2"/>
              <a:buChar char="Ø"/>
            </a:pPr>
            <a:r>
              <a:rPr lang="tr-TR" sz="2800" dirty="0">
                <a:solidFill>
                  <a:prstClr val="black"/>
                </a:solidFill>
              </a:rPr>
              <a:t>Her türlü eksiklikten ve noksanlıktan uzak, </a:t>
            </a:r>
          </a:p>
          <a:p>
            <a:pPr marL="342900" lvl="0" indent="-342900">
              <a:buFont typeface="Wingdings" panose="05000000000000000000" pitchFamily="2" charset="2"/>
              <a:buChar char="Ø"/>
            </a:pPr>
            <a:r>
              <a:rPr lang="tr-TR" sz="2800" dirty="0">
                <a:solidFill>
                  <a:prstClr val="black"/>
                </a:solidFill>
              </a:rPr>
              <a:t>yaratmasında kusursuz olan, </a:t>
            </a:r>
          </a:p>
          <a:p>
            <a:pPr marL="342900" lvl="0" indent="-342900">
              <a:buFont typeface="Wingdings" panose="05000000000000000000" pitchFamily="2" charset="2"/>
              <a:buChar char="Ø"/>
            </a:pPr>
            <a:r>
              <a:rPr lang="tr-TR" sz="2800" dirty="0">
                <a:solidFill>
                  <a:prstClr val="black"/>
                </a:solidFill>
              </a:rPr>
              <a:t>Kullarına güvenlik, barış, esenlik ve sağlık veren anlamında Allah’ın (</a:t>
            </a:r>
            <a:r>
              <a:rPr lang="tr-TR" sz="2800" dirty="0" err="1">
                <a:solidFill>
                  <a:prstClr val="black"/>
                </a:solidFill>
              </a:rPr>
              <a:t>c.c</a:t>
            </a:r>
            <a:r>
              <a:rPr lang="tr-TR" sz="2800" dirty="0">
                <a:solidFill>
                  <a:prstClr val="black"/>
                </a:solidFill>
              </a:rPr>
              <a:t>.)</a:t>
            </a:r>
          </a:p>
          <a:p>
            <a:pPr lvl="0"/>
            <a:r>
              <a:rPr lang="tr-TR" sz="2800" dirty="0">
                <a:solidFill>
                  <a:prstClr val="black"/>
                </a:solidFill>
              </a:rPr>
              <a:t>    güzel isimlerinden biridir.</a:t>
            </a:r>
            <a:endParaRPr kumimoji="0" lang="tr-TR" sz="2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9" name="Dikdörtgen 8"/>
          <p:cNvSpPr/>
          <p:nvPr/>
        </p:nvSpPr>
        <p:spPr>
          <a:xfrm>
            <a:off x="1975671" y="1355596"/>
            <a:ext cx="2821606" cy="769441"/>
          </a:xfrm>
          <a:prstGeom prst="rect">
            <a:avLst/>
          </a:prstGeom>
        </p:spPr>
        <p:txBody>
          <a:bodyPr wrap="none">
            <a:spAutoFit/>
          </a:bodyPr>
          <a:lstStyle/>
          <a:p>
            <a:pPr lvl="0"/>
            <a:r>
              <a:rPr lang="tr-TR" sz="4400" b="1" dirty="0">
                <a:solidFill>
                  <a:prstClr val="black"/>
                </a:solidFill>
              </a:rPr>
              <a:t>es- Selam</a:t>
            </a:r>
            <a:endParaRPr kumimoji="0" lang="tr-TR" sz="4400" b="1" i="0" u="none" strike="noStrike" kern="1200" cap="none" spc="0" normalizeH="0" baseline="0" noProof="0" dirty="0">
              <a:ln>
                <a:noFill/>
              </a:ln>
              <a:solidFill>
                <a:prstClr val="black"/>
              </a:solidFill>
              <a:effectLst/>
              <a:uLnTx/>
              <a:uFillTx/>
              <a:latin typeface="Arial"/>
              <a:ea typeface="맑은 고딕"/>
              <a:cs typeface="+mn-cs"/>
            </a:endParaRPr>
          </a:p>
        </p:txBody>
      </p:sp>
      <p:pic>
        <p:nvPicPr>
          <p:cNvPr id="8" name="Resim 7"/>
          <p:cNvPicPr>
            <a:picLocks noChangeAspect="1"/>
          </p:cNvPicPr>
          <p:nvPr/>
        </p:nvPicPr>
        <p:blipFill rotWithShape="1">
          <a:blip r:embed="rId5"/>
          <a:srcRect l="3313" t="2064" r="1481" b="2638"/>
          <a:stretch/>
        </p:blipFill>
        <p:spPr>
          <a:xfrm>
            <a:off x="7420130" y="1355596"/>
            <a:ext cx="4631961" cy="4332157"/>
          </a:xfrm>
          <a:prstGeom prst="rect">
            <a:avLst/>
          </a:prstGeom>
        </p:spPr>
      </p:pic>
    </p:spTree>
    <p:custDataLst>
      <p:tags r:id="rId1"/>
    </p:custDataLst>
    <p:extLst>
      <p:ext uri="{BB962C8B-B14F-4D97-AF65-F5344CB8AC3E}">
        <p14:creationId xmlns:p14="http://schemas.microsoft.com/office/powerpoint/2010/main" val="190749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2">
                <a:lumMod val="20000"/>
                <a:lumOff val="80000"/>
              </a:schemeClr>
            </a:gs>
            <a:gs pos="0">
              <a:schemeClr val="bg1">
                <a:lumMod val="95000"/>
              </a:schemeClr>
            </a:gs>
          </a:gsLst>
          <a:lin ang="8100000" scaled="1"/>
          <a:tileRect/>
        </a:gradFill>
        <a:effectLst/>
      </p:bgPr>
    </p:bg>
    <p:spTree>
      <p:nvGrpSpPr>
        <p:cNvPr id="1" name=""/>
        <p:cNvGrpSpPr/>
        <p:nvPr/>
      </p:nvGrpSpPr>
      <p:grpSpPr>
        <a:xfrm>
          <a:off x="0" y="0"/>
          <a:ext cx="0" cy="0"/>
          <a:chOff x="0" y="0"/>
          <a:chExt cx="0" cy="0"/>
        </a:xfrm>
      </p:grpSpPr>
      <p:sp>
        <p:nvSpPr>
          <p:cNvPr id="5" name="Yuvarlatılmış Dikdörtgen 4">
            <a:hlinkClick r:id="rId4"/>
          </p:cNvPr>
          <p:cNvSpPr/>
          <p:nvPr/>
        </p:nvSpPr>
        <p:spPr>
          <a:xfrm>
            <a:off x="3357797" y="1662453"/>
            <a:ext cx="5613324" cy="1256145"/>
          </a:xfrm>
          <a:prstGeom prst="roundRect">
            <a:avLst/>
          </a:prstGeom>
          <a:solidFill>
            <a:srgbClr val="17A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white"/>
                </a:solidFill>
                <a:effectLst/>
                <a:uLnTx/>
                <a:uFillTx/>
                <a:latin typeface="Calibri" panose="020F0502020204030204"/>
                <a:ea typeface="+mn-ea"/>
                <a:cs typeface="+mn-cs"/>
              </a:rPr>
              <a:t>Etkinlik için tıklayınız</a:t>
            </a:r>
          </a:p>
        </p:txBody>
      </p:sp>
      <p:sp>
        <p:nvSpPr>
          <p:cNvPr id="6" name="Dikdörtgen 5"/>
          <p:cNvSpPr/>
          <p:nvPr/>
        </p:nvSpPr>
        <p:spPr>
          <a:xfrm>
            <a:off x="8114158" y="2290526"/>
            <a:ext cx="1623984" cy="1668464"/>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Yuvarlatılmış Dikdörtgen 8"/>
          <p:cNvSpPr/>
          <p:nvPr/>
        </p:nvSpPr>
        <p:spPr>
          <a:xfrm>
            <a:off x="1603128" y="4011762"/>
            <a:ext cx="8991600" cy="16205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Yukarıdaki bağlantıdan etkinliklerin açılmaması durumundan </a:t>
            </a: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hlinkClick r:id="rId6"/>
              </a:rPr>
              <a:t>https://www.dindersimateryal.com/</a:t>
            </a: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sitesinde etkinlikler ve oyunlara ulaşabilirsiniz.</a:t>
            </a:r>
          </a:p>
        </p:txBody>
      </p:sp>
    </p:spTree>
    <p:custDataLst>
      <p:tags r:id="rId1"/>
    </p:custDataLst>
    <p:extLst>
      <p:ext uri="{BB962C8B-B14F-4D97-AF65-F5344CB8AC3E}">
        <p14:creationId xmlns:p14="http://schemas.microsoft.com/office/powerpoint/2010/main" val="2421563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gs>
            <a:gs pos="100000">
              <a:schemeClr val="bg1">
                <a:lumMod val="95000"/>
              </a:schemeClr>
            </a:gs>
          </a:gsLst>
          <a:lin ang="16200000" scaled="1"/>
          <a:tileRect/>
        </a:gradFill>
        <a:effectLst/>
      </p:bgPr>
    </p:bg>
    <p:spTree>
      <p:nvGrpSpPr>
        <p:cNvPr id="1" name=""/>
        <p:cNvGrpSpPr/>
        <p:nvPr/>
      </p:nvGrpSpPr>
      <p:grpSpPr>
        <a:xfrm>
          <a:off x="0" y="0"/>
          <a:ext cx="0" cy="0"/>
          <a:chOff x="0" y="0"/>
          <a:chExt cx="0" cy="0"/>
        </a:xfrm>
      </p:grpSpPr>
      <p:sp>
        <p:nvSpPr>
          <p:cNvPr id="6" name="Dikdörtgen 5"/>
          <p:cNvSpPr/>
          <p:nvPr/>
        </p:nvSpPr>
        <p:spPr>
          <a:xfrm>
            <a:off x="9442207" y="1603252"/>
            <a:ext cx="1698225" cy="833086"/>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Yuvarlatılmış Dikdörtgen 3"/>
          <p:cNvSpPr/>
          <p:nvPr/>
        </p:nvSpPr>
        <p:spPr>
          <a:xfrm>
            <a:off x="0" y="-94596"/>
            <a:ext cx="2717800" cy="520700"/>
          </a:xfrm>
          <a:prstGeom prst="roundRect">
            <a:avLst>
              <a:gd name="adj" fmla="val 25000"/>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panose="020F0502020204030204"/>
                <a:ea typeface="+mn-ea"/>
                <a:cs typeface="+mn-cs"/>
              </a:rPr>
              <a:t>Doğru yanlış </a:t>
            </a:r>
          </a:p>
        </p:txBody>
      </p:sp>
      <p:sp>
        <p:nvSpPr>
          <p:cNvPr id="57" name="Serbest Form 56"/>
          <p:cNvSpPr/>
          <p:nvPr/>
        </p:nvSpPr>
        <p:spPr>
          <a:xfrm>
            <a:off x="23289" y="1603252"/>
            <a:ext cx="9418918" cy="849416"/>
          </a:xfrm>
          <a:custGeom>
            <a:avLst/>
            <a:gdLst>
              <a:gd name="connsiteX0" fmla="*/ 15985 w 8932526"/>
              <a:gd name="connsiteY0" fmla="*/ 0 h 820844"/>
              <a:gd name="connsiteX1" fmla="*/ 8932526 w 8932526"/>
              <a:gd name="connsiteY1" fmla="*/ 0 h 820844"/>
              <a:gd name="connsiteX2" fmla="*/ 8932526 w 8932526"/>
              <a:gd name="connsiteY2" fmla="*/ 820844 h 820844"/>
              <a:gd name="connsiteX3" fmla="*/ 0 w 8932526"/>
              <a:gd name="connsiteY3" fmla="*/ 820844 h 820844"/>
              <a:gd name="connsiteX4" fmla="*/ 628407 w 8932526"/>
              <a:gd name="connsiteY4" fmla="*/ 405135 h 82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526" h="820844">
                <a:moveTo>
                  <a:pt x="15985" y="0"/>
                </a:moveTo>
                <a:lnTo>
                  <a:pt x="8932526" y="0"/>
                </a:lnTo>
                <a:lnTo>
                  <a:pt x="8932526" y="820844"/>
                </a:lnTo>
                <a:lnTo>
                  <a:pt x="0" y="820844"/>
                </a:lnTo>
                <a:lnTo>
                  <a:pt x="628407" y="405135"/>
                </a:lnTo>
                <a:close/>
              </a:path>
            </a:pathLst>
          </a:custGeom>
          <a:solidFill>
            <a:srgbClr val="1467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tr-TR" sz="2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X"/>
          <p:cNvSpPr/>
          <p:nvPr/>
        </p:nvSpPr>
        <p:spPr>
          <a:xfrm>
            <a:off x="11155986" y="1610439"/>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 name="Onay"/>
          <p:cNvSpPr/>
          <p:nvPr/>
        </p:nvSpPr>
        <p:spPr>
          <a:xfrm>
            <a:off x="11104117" y="1583798"/>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2" name="D 1"/>
          <p:cNvSpPr/>
          <p:nvPr/>
        </p:nvSpPr>
        <p:spPr>
          <a:xfrm>
            <a:off x="9565136" y="1666274"/>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mn-ea"/>
                <a:cs typeface="+mn-cs"/>
              </a:rPr>
              <a:t>D</a:t>
            </a:r>
          </a:p>
        </p:txBody>
      </p:sp>
      <p:sp>
        <p:nvSpPr>
          <p:cNvPr id="13" name="Y 1"/>
          <p:cNvSpPr/>
          <p:nvPr/>
        </p:nvSpPr>
        <p:spPr>
          <a:xfrm>
            <a:off x="10378209" y="1666274"/>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mn-ea"/>
                <a:cs typeface="+mn-cs"/>
              </a:rPr>
              <a:t>Y</a:t>
            </a:r>
          </a:p>
        </p:txBody>
      </p:sp>
      <p:sp>
        <p:nvSpPr>
          <p:cNvPr id="14" name="Rectangle 6">
            <a:extLst>
              <a:ext uri="{FF2B5EF4-FFF2-40B4-BE49-F238E27FC236}">
                <a16:creationId xmlns:a16="http://schemas.microsoft.com/office/drawing/2014/main" id="{9007CF10-9BCC-4C67-A2C9-6EDAD53EEC34}"/>
              </a:ext>
            </a:extLst>
          </p:cNvPr>
          <p:cNvSpPr/>
          <p:nvPr/>
        </p:nvSpPr>
        <p:spPr>
          <a:xfrm>
            <a:off x="0" y="6494778"/>
            <a:ext cx="12192000" cy="390141"/>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Komut Düğmesi: Geri veya Önceki 14">
            <a:hlinkClick r:id="" action="ppaction://hlinkshowjump?jump=previousslide" highlightClick="1"/>
          </p:cNvPr>
          <p:cNvSpPr/>
          <p:nvPr/>
        </p:nvSpPr>
        <p:spPr>
          <a:xfrm>
            <a:off x="10661406" y="6477275"/>
            <a:ext cx="395785" cy="406934"/>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Komut Düğmesi: İleri veya Sonraki 15">
            <a:hlinkClick r:id="" action="ppaction://hlinkshowjump?jump=nextslide" highlightClick="1"/>
          </p:cNvPr>
          <p:cNvSpPr/>
          <p:nvPr/>
        </p:nvSpPr>
        <p:spPr>
          <a:xfrm>
            <a:off x="11743376" y="6475244"/>
            <a:ext cx="412785" cy="3936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Komut Düğmesi: Giriş 16">
            <a:hlinkClick r:id="" action="ppaction://hlinkshowjump?jump=firstslide" highlightClick="1"/>
          </p:cNvPr>
          <p:cNvSpPr/>
          <p:nvPr/>
        </p:nvSpPr>
        <p:spPr>
          <a:xfrm>
            <a:off x="11137184" y="6483348"/>
            <a:ext cx="526199" cy="409202"/>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kizkenar Üçgen 57"/>
          <p:cNvSpPr/>
          <p:nvPr/>
        </p:nvSpPr>
        <p:spPr>
          <a:xfrm rot="5400000">
            <a:off x="-66350" y="1709111"/>
            <a:ext cx="791999" cy="612724"/>
          </a:xfrm>
          <a:prstGeom prst="triangle">
            <a:avLst/>
          </a:prstGeom>
          <a:solidFill>
            <a:srgbClr val="C55A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59" name="Dikdörtgen 58"/>
          <p:cNvSpPr/>
          <p:nvPr/>
        </p:nvSpPr>
        <p:spPr>
          <a:xfrm>
            <a:off x="803752" y="1531902"/>
            <a:ext cx="8630525" cy="1015663"/>
          </a:xfrm>
          <a:prstGeom prst="rect">
            <a:avLst/>
          </a:prstGeom>
        </p:spPr>
        <p:txBody>
          <a:bodyPr wrap="square">
            <a:spAutoFit/>
          </a:bodyPr>
          <a:lstStyle/>
          <a:p>
            <a:pPr lvl="0">
              <a:defRPr/>
            </a:pPr>
            <a:r>
              <a:rPr lang="tr-TR" sz="3000" dirty="0">
                <a:solidFill>
                  <a:schemeClr val="bg1"/>
                </a:solidFill>
              </a:rPr>
              <a:t>Esma-i Hüsna, Allah’ın isimleri için kullanılan bir tabirdir.</a:t>
            </a:r>
            <a:endParaRPr kumimoji="0" lang="tr-TR" sz="3000" b="0" i="0" u="none" strike="noStrike" kern="1200" cap="none" spc="0" normalizeH="0" baseline="0" noProof="0" dirty="0">
              <a:ln>
                <a:noFill/>
              </a:ln>
              <a:solidFill>
                <a:schemeClr val="bg1"/>
              </a:solidFill>
              <a:effectLst/>
              <a:uLnTx/>
              <a:uFillTx/>
              <a:latin typeface="Calibri" panose="020F0502020204030204"/>
            </a:endParaRPr>
          </a:p>
        </p:txBody>
      </p:sp>
      <p:sp>
        <p:nvSpPr>
          <p:cNvPr id="60" name="Dikdörtgen 59"/>
          <p:cNvSpPr/>
          <p:nvPr/>
        </p:nvSpPr>
        <p:spPr>
          <a:xfrm>
            <a:off x="9442207" y="2528572"/>
            <a:ext cx="1698225" cy="918518"/>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Serbest Form 60"/>
          <p:cNvSpPr/>
          <p:nvPr/>
        </p:nvSpPr>
        <p:spPr>
          <a:xfrm>
            <a:off x="23289" y="2524654"/>
            <a:ext cx="9418918" cy="922887"/>
          </a:xfrm>
          <a:custGeom>
            <a:avLst/>
            <a:gdLst>
              <a:gd name="connsiteX0" fmla="*/ 15985 w 8932526"/>
              <a:gd name="connsiteY0" fmla="*/ 0 h 820844"/>
              <a:gd name="connsiteX1" fmla="*/ 8932526 w 8932526"/>
              <a:gd name="connsiteY1" fmla="*/ 0 h 820844"/>
              <a:gd name="connsiteX2" fmla="*/ 8932526 w 8932526"/>
              <a:gd name="connsiteY2" fmla="*/ 820844 h 820844"/>
              <a:gd name="connsiteX3" fmla="*/ 0 w 8932526"/>
              <a:gd name="connsiteY3" fmla="*/ 820844 h 820844"/>
              <a:gd name="connsiteX4" fmla="*/ 628407 w 8932526"/>
              <a:gd name="connsiteY4" fmla="*/ 405135 h 82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526" h="820844">
                <a:moveTo>
                  <a:pt x="15985" y="0"/>
                </a:moveTo>
                <a:lnTo>
                  <a:pt x="8932526" y="0"/>
                </a:lnTo>
                <a:lnTo>
                  <a:pt x="8932526" y="820844"/>
                </a:lnTo>
                <a:lnTo>
                  <a:pt x="0" y="820844"/>
                </a:lnTo>
                <a:lnTo>
                  <a:pt x="628407" y="405135"/>
                </a:lnTo>
                <a:close/>
              </a:path>
            </a:pathLst>
          </a:custGeom>
          <a:solidFill>
            <a:srgbClr val="1467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defRPr/>
            </a:pPr>
            <a:r>
              <a:rPr lang="tr-TR" sz="2800" dirty="0">
                <a:solidFill>
                  <a:prstClr val="white"/>
                </a:solidFill>
              </a:rPr>
              <a:t>    es- Selam, Allah’ın her türlü eksiklikten ve noksanlıktan     </a:t>
            </a:r>
          </a:p>
          <a:p>
            <a:pPr lvl="1">
              <a:defRPr/>
            </a:pPr>
            <a:r>
              <a:rPr lang="tr-TR" sz="2800" dirty="0">
                <a:solidFill>
                  <a:prstClr val="white"/>
                </a:solidFill>
              </a:rPr>
              <a:t>    uzak, yaratmasında kusursuz </a:t>
            </a:r>
            <a:r>
              <a:rPr lang="tr-TR" sz="2800" dirty="0" err="1">
                <a:solidFill>
                  <a:prstClr val="white"/>
                </a:solidFill>
              </a:rPr>
              <a:t>olaması</a:t>
            </a:r>
            <a:r>
              <a:rPr lang="tr-TR" sz="2800" dirty="0">
                <a:solidFill>
                  <a:prstClr val="white"/>
                </a:solidFill>
              </a:rPr>
              <a:t> anlamlarına gelir.</a:t>
            </a:r>
            <a:endParaRPr kumimoji="0" lang="tr-TR" sz="2800" b="0" i="0" u="none" strike="noStrike" kern="1200" cap="none" spc="0" normalizeH="0" baseline="0" noProof="0" dirty="0">
              <a:ln>
                <a:noFill/>
              </a:ln>
              <a:solidFill>
                <a:prstClr val="white"/>
              </a:solidFill>
              <a:effectLst/>
              <a:uLnTx/>
              <a:uFillTx/>
              <a:latin typeface="Calibri" panose="020F0502020204030204"/>
            </a:endParaRPr>
          </a:p>
        </p:txBody>
      </p:sp>
      <p:sp>
        <p:nvSpPr>
          <p:cNvPr id="62" name="X 2"/>
          <p:cNvSpPr/>
          <p:nvPr/>
        </p:nvSpPr>
        <p:spPr>
          <a:xfrm>
            <a:off x="11155986" y="2603136"/>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3" name="Onay 2"/>
          <p:cNvSpPr/>
          <p:nvPr/>
        </p:nvSpPr>
        <p:spPr>
          <a:xfrm>
            <a:off x="11084433" y="2519547"/>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4" name="D 2"/>
          <p:cNvSpPr/>
          <p:nvPr/>
        </p:nvSpPr>
        <p:spPr>
          <a:xfrm>
            <a:off x="9565136" y="2685674"/>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mn-ea"/>
                <a:cs typeface="+mn-cs"/>
              </a:rPr>
              <a:t>D</a:t>
            </a:r>
          </a:p>
        </p:txBody>
      </p:sp>
      <p:sp>
        <p:nvSpPr>
          <p:cNvPr id="65" name="Y 2"/>
          <p:cNvSpPr/>
          <p:nvPr/>
        </p:nvSpPr>
        <p:spPr>
          <a:xfrm>
            <a:off x="10378209" y="2685674"/>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mn-ea"/>
                <a:cs typeface="+mn-cs"/>
              </a:rPr>
              <a:t>Y</a:t>
            </a:r>
          </a:p>
        </p:txBody>
      </p:sp>
      <p:sp>
        <p:nvSpPr>
          <p:cNvPr id="66" name="İkizkenar Üçgen 65"/>
          <p:cNvSpPr/>
          <p:nvPr/>
        </p:nvSpPr>
        <p:spPr>
          <a:xfrm rot="5400000">
            <a:off x="-37849" y="2665676"/>
            <a:ext cx="791999" cy="612724"/>
          </a:xfrm>
          <a:prstGeom prst="triangle">
            <a:avLst/>
          </a:prstGeom>
          <a:solidFill>
            <a:srgbClr val="C55A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68" name="Dikdörtgen 67"/>
          <p:cNvSpPr/>
          <p:nvPr/>
        </p:nvSpPr>
        <p:spPr>
          <a:xfrm>
            <a:off x="9401214" y="662084"/>
            <a:ext cx="1698225" cy="824438"/>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Serbest Form 68"/>
          <p:cNvSpPr/>
          <p:nvPr/>
        </p:nvSpPr>
        <p:spPr>
          <a:xfrm>
            <a:off x="15359" y="674088"/>
            <a:ext cx="9418918" cy="824438"/>
          </a:xfrm>
          <a:custGeom>
            <a:avLst/>
            <a:gdLst>
              <a:gd name="connsiteX0" fmla="*/ 15985 w 8932526"/>
              <a:gd name="connsiteY0" fmla="*/ 0 h 820844"/>
              <a:gd name="connsiteX1" fmla="*/ 8932526 w 8932526"/>
              <a:gd name="connsiteY1" fmla="*/ 0 h 820844"/>
              <a:gd name="connsiteX2" fmla="*/ 8932526 w 8932526"/>
              <a:gd name="connsiteY2" fmla="*/ 820844 h 820844"/>
              <a:gd name="connsiteX3" fmla="*/ 0 w 8932526"/>
              <a:gd name="connsiteY3" fmla="*/ 820844 h 820844"/>
              <a:gd name="connsiteX4" fmla="*/ 628407 w 8932526"/>
              <a:gd name="connsiteY4" fmla="*/ 405135 h 82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526" h="820844">
                <a:moveTo>
                  <a:pt x="15985" y="0"/>
                </a:moveTo>
                <a:lnTo>
                  <a:pt x="8932526" y="0"/>
                </a:lnTo>
                <a:lnTo>
                  <a:pt x="8932526" y="820844"/>
                </a:lnTo>
                <a:lnTo>
                  <a:pt x="0" y="820844"/>
                </a:lnTo>
                <a:lnTo>
                  <a:pt x="628407" y="405135"/>
                </a:lnTo>
                <a:close/>
              </a:path>
            </a:pathLst>
          </a:custGeom>
          <a:solidFill>
            <a:srgbClr val="1467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tr-TR" sz="2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X 3"/>
          <p:cNvSpPr/>
          <p:nvPr/>
        </p:nvSpPr>
        <p:spPr>
          <a:xfrm>
            <a:off x="11114993" y="669271"/>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1" name="Onay 3"/>
          <p:cNvSpPr/>
          <p:nvPr/>
        </p:nvSpPr>
        <p:spPr>
          <a:xfrm>
            <a:off x="11063124" y="642630"/>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2" name="D 3"/>
          <p:cNvSpPr/>
          <p:nvPr/>
        </p:nvSpPr>
        <p:spPr>
          <a:xfrm>
            <a:off x="9524143" y="72510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mn-ea"/>
                <a:cs typeface="+mn-cs"/>
              </a:rPr>
              <a:t>D</a:t>
            </a:r>
          </a:p>
        </p:txBody>
      </p:sp>
      <p:sp>
        <p:nvSpPr>
          <p:cNvPr id="73" name="Y 3"/>
          <p:cNvSpPr/>
          <p:nvPr/>
        </p:nvSpPr>
        <p:spPr>
          <a:xfrm>
            <a:off x="10337216" y="72510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mn-ea"/>
                <a:cs typeface="+mn-cs"/>
              </a:rPr>
              <a:t>Y</a:t>
            </a:r>
          </a:p>
        </p:txBody>
      </p:sp>
      <p:sp>
        <p:nvSpPr>
          <p:cNvPr id="74" name="İkizkenar Üçgen 73"/>
          <p:cNvSpPr/>
          <p:nvPr/>
        </p:nvSpPr>
        <p:spPr>
          <a:xfrm rot="5400000">
            <a:off x="-74280" y="762827"/>
            <a:ext cx="791999" cy="612724"/>
          </a:xfrm>
          <a:prstGeom prst="triangle">
            <a:avLst/>
          </a:prstGeom>
          <a:solidFill>
            <a:srgbClr val="C55A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75" name="Dikdörtgen 74"/>
          <p:cNvSpPr/>
          <p:nvPr/>
        </p:nvSpPr>
        <p:spPr>
          <a:xfrm>
            <a:off x="849272" y="793919"/>
            <a:ext cx="8806195" cy="584775"/>
          </a:xfrm>
          <a:prstGeom prst="rect">
            <a:avLst/>
          </a:prstGeom>
        </p:spPr>
        <p:txBody>
          <a:bodyPr wrap="square">
            <a:spAutoFit/>
          </a:bodyPr>
          <a:lstStyle/>
          <a:p>
            <a:pPr lvl="0">
              <a:defRPr/>
            </a:pPr>
            <a:r>
              <a:rPr lang="tr-TR" sz="3200" dirty="0">
                <a:solidFill>
                  <a:prstClr val="white"/>
                </a:solidFill>
              </a:rPr>
              <a:t>Kur’an okumak bir ibadettir.</a:t>
            </a:r>
            <a:endPar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Dikdörtgen 83"/>
          <p:cNvSpPr/>
          <p:nvPr/>
        </p:nvSpPr>
        <p:spPr>
          <a:xfrm>
            <a:off x="9490823" y="3613114"/>
            <a:ext cx="1698225" cy="824438"/>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Serbest Form 84"/>
          <p:cNvSpPr/>
          <p:nvPr/>
        </p:nvSpPr>
        <p:spPr>
          <a:xfrm>
            <a:off x="94135" y="3617845"/>
            <a:ext cx="9418918" cy="824438"/>
          </a:xfrm>
          <a:custGeom>
            <a:avLst/>
            <a:gdLst>
              <a:gd name="connsiteX0" fmla="*/ 15985 w 8932526"/>
              <a:gd name="connsiteY0" fmla="*/ 0 h 820844"/>
              <a:gd name="connsiteX1" fmla="*/ 8932526 w 8932526"/>
              <a:gd name="connsiteY1" fmla="*/ 0 h 820844"/>
              <a:gd name="connsiteX2" fmla="*/ 8932526 w 8932526"/>
              <a:gd name="connsiteY2" fmla="*/ 820844 h 820844"/>
              <a:gd name="connsiteX3" fmla="*/ 0 w 8932526"/>
              <a:gd name="connsiteY3" fmla="*/ 820844 h 820844"/>
              <a:gd name="connsiteX4" fmla="*/ 628407 w 8932526"/>
              <a:gd name="connsiteY4" fmla="*/ 405135 h 82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526" h="820844">
                <a:moveTo>
                  <a:pt x="15985" y="0"/>
                </a:moveTo>
                <a:lnTo>
                  <a:pt x="8932526" y="0"/>
                </a:lnTo>
                <a:lnTo>
                  <a:pt x="8932526" y="820844"/>
                </a:lnTo>
                <a:lnTo>
                  <a:pt x="0" y="820844"/>
                </a:lnTo>
                <a:lnTo>
                  <a:pt x="628407" y="405135"/>
                </a:lnTo>
                <a:close/>
              </a:path>
            </a:pathLst>
          </a:custGeom>
          <a:solidFill>
            <a:srgbClr val="1467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tr-TR" sz="2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X 2"/>
          <p:cNvSpPr/>
          <p:nvPr/>
        </p:nvSpPr>
        <p:spPr>
          <a:xfrm>
            <a:off x="11204602" y="3620301"/>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7" name="Onay 2"/>
          <p:cNvSpPr/>
          <p:nvPr/>
        </p:nvSpPr>
        <p:spPr>
          <a:xfrm>
            <a:off x="11152733" y="3593660"/>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8" name="D 2"/>
          <p:cNvSpPr/>
          <p:nvPr/>
        </p:nvSpPr>
        <p:spPr>
          <a:xfrm>
            <a:off x="9613752" y="367613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mn-ea"/>
                <a:cs typeface="+mn-cs"/>
              </a:rPr>
              <a:t>D</a:t>
            </a:r>
          </a:p>
        </p:txBody>
      </p:sp>
      <p:sp>
        <p:nvSpPr>
          <p:cNvPr id="89" name="Y 2"/>
          <p:cNvSpPr/>
          <p:nvPr/>
        </p:nvSpPr>
        <p:spPr>
          <a:xfrm>
            <a:off x="10426825" y="367613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mn-ea"/>
                <a:cs typeface="+mn-cs"/>
              </a:rPr>
              <a:t>Y</a:t>
            </a:r>
          </a:p>
        </p:txBody>
      </p:sp>
      <p:sp>
        <p:nvSpPr>
          <p:cNvPr id="90" name="İkizkenar Üçgen 89"/>
          <p:cNvSpPr/>
          <p:nvPr/>
        </p:nvSpPr>
        <p:spPr>
          <a:xfrm rot="5400000">
            <a:off x="-2179" y="3721898"/>
            <a:ext cx="791999" cy="612724"/>
          </a:xfrm>
          <a:prstGeom prst="triangle">
            <a:avLst/>
          </a:prstGeom>
          <a:solidFill>
            <a:srgbClr val="C55A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99" name="Dikdörtgen 98"/>
          <p:cNvSpPr/>
          <p:nvPr/>
        </p:nvSpPr>
        <p:spPr>
          <a:xfrm>
            <a:off x="9475269" y="5515299"/>
            <a:ext cx="1698225" cy="824438"/>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Serbest Form 99"/>
          <p:cNvSpPr/>
          <p:nvPr/>
        </p:nvSpPr>
        <p:spPr>
          <a:xfrm>
            <a:off x="56351" y="5515299"/>
            <a:ext cx="9418918" cy="824438"/>
          </a:xfrm>
          <a:custGeom>
            <a:avLst/>
            <a:gdLst>
              <a:gd name="connsiteX0" fmla="*/ 15985 w 8932526"/>
              <a:gd name="connsiteY0" fmla="*/ 0 h 820844"/>
              <a:gd name="connsiteX1" fmla="*/ 8932526 w 8932526"/>
              <a:gd name="connsiteY1" fmla="*/ 0 h 820844"/>
              <a:gd name="connsiteX2" fmla="*/ 8932526 w 8932526"/>
              <a:gd name="connsiteY2" fmla="*/ 820844 h 820844"/>
              <a:gd name="connsiteX3" fmla="*/ 0 w 8932526"/>
              <a:gd name="connsiteY3" fmla="*/ 820844 h 820844"/>
              <a:gd name="connsiteX4" fmla="*/ 628407 w 8932526"/>
              <a:gd name="connsiteY4" fmla="*/ 405135 h 82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526" h="820844">
                <a:moveTo>
                  <a:pt x="15985" y="0"/>
                </a:moveTo>
                <a:lnTo>
                  <a:pt x="8932526" y="0"/>
                </a:lnTo>
                <a:lnTo>
                  <a:pt x="8932526" y="820844"/>
                </a:lnTo>
                <a:lnTo>
                  <a:pt x="0" y="820844"/>
                </a:lnTo>
                <a:lnTo>
                  <a:pt x="628407" y="405135"/>
                </a:lnTo>
                <a:close/>
              </a:path>
            </a:pathLst>
          </a:custGeom>
          <a:solidFill>
            <a:srgbClr val="1467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tr-TR" sz="2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X 2"/>
          <p:cNvSpPr/>
          <p:nvPr/>
        </p:nvSpPr>
        <p:spPr>
          <a:xfrm>
            <a:off x="11189048" y="5522486"/>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02" name="Onay 2"/>
          <p:cNvSpPr/>
          <p:nvPr/>
        </p:nvSpPr>
        <p:spPr>
          <a:xfrm>
            <a:off x="11137179" y="5495845"/>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03" name="D 2"/>
          <p:cNvSpPr/>
          <p:nvPr/>
        </p:nvSpPr>
        <p:spPr>
          <a:xfrm>
            <a:off x="9598198" y="5578321"/>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mn-ea"/>
                <a:cs typeface="+mn-cs"/>
              </a:rPr>
              <a:t>D</a:t>
            </a:r>
          </a:p>
        </p:txBody>
      </p:sp>
      <p:sp>
        <p:nvSpPr>
          <p:cNvPr id="104" name="Y 2"/>
          <p:cNvSpPr/>
          <p:nvPr/>
        </p:nvSpPr>
        <p:spPr>
          <a:xfrm>
            <a:off x="10411271" y="5578321"/>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mn-ea"/>
                <a:cs typeface="+mn-cs"/>
              </a:rPr>
              <a:t>Y</a:t>
            </a:r>
          </a:p>
        </p:txBody>
      </p:sp>
      <p:sp>
        <p:nvSpPr>
          <p:cNvPr id="105" name="İkizkenar Üçgen 104"/>
          <p:cNvSpPr/>
          <p:nvPr/>
        </p:nvSpPr>
        <p:spPr>
          <a:xfrm rot="5400000">
            <a:off x="-22826" y="5612123"/>
            <a:ext cx="791999" cy="612724"/>
          </a:xfrm>
          <a:prstGeom prst="triangle">
            <a:avLst/>
          </a:prstGeom>
          <a:solidFill>
            <a:srgbClr val="C55A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rPr>
              <a:t>6</a:t>
            </a:r>
          </a:p>
        </p:txBody>
      </p:sp>
      <p:sp>
        <p:nvSpPr>
          <p:cNvPr id="107" name="Dikdörtgen 106"/>
          <p:cNvSpPr/>
          <p:nvPr/>
        </p:nvSpPr>
        <p:spPr>
          <a:xfrm>
            <a:off x="859683" y="3783018"/>
            <a:ext cx="8773324" cy="523220"/>
          </a:xfrm>
          <a:prstGeom prst="rect">
            <a:avLst/>
          </a:prstGeom>
        </p:spPr>
        <p:txBody>
          <a:bodyPr wrap="square">
            <a:spAutoFit/>
          </a:bodyPr>
          <a:lstStyle/>
          <a:p>
            <a:pPr lvl="0">
              <a:defRPr/>
            </a:pPr>
            <a:r>
              <a:rPr lang="tr-TR" sz="2800" dirty="0">
                <a:solidFill>
                  <a:prstClr val="white"/>
                </a:solidFill>
              </a:rPr>
              <a:t>er- Rahman, </a:t>
            </a:r>
            <a:r>
              <a:rPr lang="es-ES" sz="2800" dirty="0">
                <a:solidFill>
                  <a:prstClr val="white"/>
                </a:solidFill>
              </a:rPr>
              <a:t>Allah</a:t>
            </a:r>
            <a:r>
              <a:rPr lang="tr-TR" sz="2800" dirty="0">
                <a:solidFill>
                  <a:prstClr val="white"/>
                </a:solidFill>
              </a:rPr>
              <a:t>’</a:t>
            </a:r>
            <a:r>
              <a:rPr lang="tr-TR" sz="2800" dirty="0" err="1">
                <a:solidFill>
                  <a:prstClr val="white"/>
                </a:solidFill>
              </a:rPr>
              <a:t>ın</a:t>
            </a:r>
            <a:r>
              <a:rPr lang="es-ES" sz="2800" dirty="0">
                <a:solidFill>
                  <a:prstClr val="white"/>
                </a:solidFill>
              </a:rPr>
              <a:t> (c.c.) bağışlayan ve esirgeyendir. </a:t>
            </a:r>
            <a:endParaRPr kumimoji="0" lang="tr-TR" altLang="tr-TR"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3" name="Dikdörtgen 112"/>
          <p:cNvSpPr/>
          <p:nvPr/>
        </p:nvSpPr>
        <p:spPr>
          <a:xfrm>
            <a:off x="9457761" y="4537923"/>
            <a:ext cx="1698225" cy="824438"/>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Serbest Form 113"/>
          <p:cNvSpPr/>
          <p:nvPr/>
        </p:nvSpPr>
        <p:spPr>
          <a:xfrm>
            <a:off x="38843" y="4539753"/>
            <a:ext cx="9418918" cy="824438"/>
          </a:xfrm>
          <a:custGeom>
            <a:avLst/>
            <a:gdLst>
              <a:gd name="connsiteX0" fmla="*/ 15985 w 8932526"/>
              <a:gd name="connsiteY0" fmla="*/ 0 h 820844"/>
              <a:gd name="connsiteX1" fmla="*/ 8932526 w 8932526"/>
              <a:gd name="connsiteY1" fmla="*/ 0 h 820844"/>
              <a:gd name="connsiteX2" fmla="*/ 8932526 w 8932526"/>
              <a:gd name="connsiteY2" fmla="*/ 820844 h 820844"/>
              <a:gd name="connsiteX3" fmla="*/ 0 w 8932526"/>
              <a:gd name="connsiteY3" fmla="*/ 820844 h 820844"/>
              <a:gd name="connsiteX4" fmla="*/ 628407 w 8932526"/>
              <a:gd name="connsiteY4" fmla="*/ 405135 h 82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526" h="820844">
                <a:moveTo>
                  <a:pt x="15985" y="0"/>
                </a:moveTo>
                <a:lnTo>
                  <a:pt x="8932526" y="0"/>
                </a:lnTo>
                <a:lnTo>
                  <a:pt x="8932526" y="820844"/>
                </a:lnTo>
                <a:lnTo>
                  <a:pt x="0" y="820844"/>
                </a:lnTo>
                <a:lnTo>
                  <a:pt x="628407" y="405135"/>
                </a:lnTo>
                <a:close/>
              </a:path>
            </a:pathLst>
          </a:custGeom>
          <a:solidFill>
            <a:srgbClr val="1467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tr-TR" sz="2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X 3"/>
          <p:cNvSpPr/>
          <p:nvPr/>
        </p:nvSpPr>
        <p:spPr>
          <a:xfrm>
            <a:off x="11171540" y="4545110"/>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6" name="Onay 3"/>
          <p:cNvSpPr/>
          <p:nvPr/>
        </p:nvSpPr>
        <p:spPr>
          <a:xfrm>
            <a:off x="11119671" y="4538450"/>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7" name="D 3"/>
          <p:cNvSpPr/>
          <p:nvPr/>
        </p:nvSpPr>
        <p:spPr>
          <a:xfrm>
            <a:off x="9580690" y="460094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mn-ea"/>
                <a:cs typeface="+mn-cs"/>
              </a:rPr>
              <a:t>D</a:t>
            </a:r>
          </a:p>
        </p:txBody>
      </p:sp>
      <p:sp>
        <p:nvSpPr>
          <p:cNvPr id="118" name="Y 3"/>
          <p:cNvSpPr/>
          <p:nvPr/>
        </p:nvSpPr>
        <p:spPr>
          <a:xfrm>
            <a:off x="10393763" y="460094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mn-ea"/>
                <a:cs typeface="+mn-cs"/>
              </a:rPr>
              <a:t>Y</a:t>
            </a:r>
          </a:p>
        </p:txBody>
      </p:sp>
      <p:sp>
        <p:nvSpPr>
          <p:cNvPr id="119" name="İkizkenar Üçgen 118"/>
          <p:cNvSpPr/>
          <p:nvPr/>
        </p:nvSpPr>
        <p:spPr>
          <a:xfrm rot="5400000">
            <a:off x="-17733" y="4638666"/>
            <a:ext cx="791999" cy="612724"/>
          </a:xfrm>
          <a:prstGeom prst="triangle">
            <a:avLst/>
          </a:prstGeom>
          <a:solidFill>
            <a:srgbClr val="C55A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5" name="Metin kutusu 4"/>
          <p:cNvSpPr txBox="1"/>
          <p:nvPr/>
        </p:nvSpPr>
        <p:spPr>
          <a:xfrm>
            <a:off x="872907" y="5448667"/>
            <a:ext cx="8654850" cy="954107"/>
          </a:xfrm>
          <a:prstGeom prst="rect">
            <a:avLst/>
          </a:prstGeom>
          <a:noFill/>
        </p:spPr>
        <p:txBody>
          <a:bodyPr wrap="square" rtlCol="0">
            <a:spAutoFit/>
          </a:bodyPr>
          <a:lstStyle/>
          <a:p>
            <a:pPr lvl="0">
              <a:defRPr/>
            </a:pPr>
            <a:r>
              <a:rPr lang="tr-TR" sz="2800" dirty="0">
                <a:solidFill>
                  <a:prstClr val="white"/>
                </a:solidFill>
              </a:rPr>
              <a:t>İnsanın Allah’a karşı ahlaki sorumluluklarından biri de kulluk görevini yerine getirmektir.</a:t>
            </a:r>
          </a:p>
        </p:txBody>
      </p:sp>
      <p:sp>
        <p:nvSpPr>
          <p:cNvPr id="106" name="Dikdörtgen 105"/>
          <p:cNvSpPr/>
          <p:nvPr/>
        </p:nvSpPr>
        <p:spPr>
          <a:xfrm>
            <a:off x="849272" y="4644469"/>
            <a:ext cx="8618818" cy="584775"/>
          </a:xfrm>
          <a:prstGeom prst="rect">
            <a:avLst/>
          </a:prstGeom>
        </p:spPr>
        <p:txBody>
          <a:bodyPr wrap="square">
            <a:spAutoFit/>
          </a:bodyPr>
          <a:lstStyle/>
          <a:p>
            <a:pPr lvl="0">
              <a:defRPr/>
            </a:pPr>
            <a:r>
              <a:rPr lang="tr-TR" sz="3200" dirty="0">
                <a:solidFill>
                  <a:prstClr val="white"/>
                </a:solidFill>
              </a:rPr>
              <a:t>El- Aziz, emniyet ve selamet veren anlamına gelir.</a:t>
            </a:r>
            <a:endPar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978832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remove"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6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Yanlış ses.wav"/>
                                        </p:tgtEl>
                                      </p:cMediaNode>
                                    </p:audio>
                                  </p:sub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5" name="Onay tık.wav"/>
                                        </p:tgtEl>
                                      </p:cMediaNode>
                                    </p:audio>
                                  </p:subTnLst>
                                </p:cTn>
                              </p:par>
                              <p:par>
                                <p:cTn id="14" presetID="1" presetClass="exit"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65"/>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remove" grpId="0" nodeType="click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1600"/>
                                        <p:tgtEl>
                                          <p:spTgt spid="62"/>
                                        </p:tgtEl>
                                      </p:cBhvr>
                                    </p:animEffect>
                                  </p:childTnLst>
                                  <p:subTnLst>
                                    <p:audio>
                                      <p:cMediaNode>
                                        <p:cTn display="0" masterRel="sameClick">
                                          <p:stCondLst>
                                            <p:cond evt="begin" delay="0">
                                              <p:tn val="19"/>
                                            </p:cond>
                                          </p:stCondLst>
                                          <p:endCondLst>
                                            <p:cond evt="onStopAudio" delay="0">
                                              <p:tgtEl>
                                                <p:sldTgt/>
                                              </p:tgtEl>
                                            </p:cond>
                                          </p:endCondLst>
                                        </p:cTn>
                                        <p:tgtEl>
                                          <p:sndTgt r:embed="rId4" name="Yanlış ses.wav"/>
                                        </p:tgtEl>
                                      </p:cMediaNode>
                                    </p:audio>
                                  </p:subTnLst>
                                </p:cTn>
                              </p:par>
                            </p:childTnLst>
                          </p:cTn>
                        </p:par>
                      </p:childTnLst>
                    </p:cTn>
                  </p:par>
                </p:childTnLst>
              </p:cTn>
              <p:nextCondLst>
                <p:cond evt="onClick" delay="0">
                  <p:tgtEl>
                    <p:spTgt spid="65"/>
                  </p:tgtEl>
                </p:cond>
              </p:nextCondLst>
            </p:seq>
            <p:seq concurrent="1" nextAc="seek">
              <p:cTn id="22" restart="whenNotActive" fill="hold" evtFilter="cancelBubble" nodeType="interactiveSeq">
                <p:stCondLst>
                  <p:cond evt="onClick" delay="0">
                    <p:tgtEl>
                      <p:spTgt spid="64"/>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subTnLst>
                                    <p:audio>
                                      <p:cMediaNode>
                                        <p:cTn display="0" masterRel="sameClick">
                                          <p:stCondLst>
                                            <p:cond evt="begin" delay="0">
                                              <p:tn val="25"/>
                                            </p:cond>
                                          </p:stCondLst>
                                          <p:endCondLst>
                                            <p:cond evt="onStopAudio" delay="0">
                                              <p:tgtEl>
                                                <p:sldTgt/>
                                              </p:tgtEl>
                                            </p:cond>
                                          </p:endCondLst>
                                        </p:cTn>
                                        <p:tgtEl>
                                          <p:sndTgt r:embed="rId5" name="Onay tık.wav"/>
                                        </p:tgtEl>
                                      </p:cMediaNode>
                                    </p:audio>
                                  </p:subTnLst>
                                </p:cTn>
                              </p:par>
                            </p:childTnLst>
                          </p:cTn>
                        </p:par>
                        <p:par>
                          <p:cTn id="28" fill="hold">
                            <p:stCondLst>
                              <p:cond delay="500"/>
                            </p:stCondLst>
                            <p:childTnLst>
                              <p:par>
                                <p:cTn id="29" presetID="1" presetClass="exit" presetSubtype="0" fill="hold" grpId="0" nodeType="afterEffect">
                                  <p:stCondLst>
                                    <p:cond delay="0"/>
                                  </p:stCondLst>
                                  <p:childTnLst>
                                    <p:set>
                                      <p:cBhvr>
                                        <p:cTn id="30"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31" restart="whenNotActive" fill="hold" evtFilter="cancelBubble" nodeType="interactiveSeq">
                <p:stCondLst>
                  <p:cond evt="onClick" delay="0">
                    <p:tgtEl>
                      <p:spTgt spid="73"/>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500"/>
                                        <p:tgtEl>
                                          <p:spTgt spid="71"/>
                                        </p:tgtEl>
                                      </p:cBhvr>
                                    </p:animEffect>
                                  </p:childTnLst>
                                  <p:subTnLst>
                                    <p:audio>
                                      <p:cMediaNode>
                                        <p:cTn display="0" masterRel="sameClick">
                                          <p:stCondLst>
                                            <p:cond evt="begin" delay="0">
                                              <p:tn val="34"/>
                                            </p:cond>
                                          </p:stCondLst>
                                          <p:endCondLst>
                                            <p:cond evt="onStopAudio" delay="0">
                                              <p:tgtEl>
                                                <p:sldTgt/>
                                              </p:tgtEl>
                                            </p:cond>
                                          </p:endCondLst>
                                        </p:cTn>
                                        <p:tgtEl>
                                          <p:sndTgt r:embed="rId5" name="Onay tık.wav"/>
                                        </p:tgtEl>
                                      </p:cMediaNode>
                                    </p:audio>
                                  </p:subTnLst>
                                </p:cTn>
                              </p:par>
                            </p:childTnLst>
                          </p:cTn>
                        </p:par>
                        <p:par>
                          <p:cTn id="37" fill="hold">
                            <p:stCondLst>
                              <p:cond delay="500"/>
                            </p:stCondLst>
                            <p:childTnLst>
                              <p:par>
                                <p:cTn id="38" presetID="1" presetClass="exit" presetSubtype="0" fill="hold" grpId="0" nodeType="afterEffect">
                                  <p:stCondLst>
                                    <p:cond delay="0"/>
                                  </p:stCondLst>
                                  <p:childTnLst>
                                    <p:set>
                                      <p:cBhvr>
                                        <p:cTn id="39"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40" restart="whenNotActive" fill="hold" evtFilter="cancelBubble" nodeType="interactiveSeq">
                <p:stCondLst>
                  <p:cond evt="onClick" delay="0">
                    <p:tgtEl>
                      <p:spTgt spid="72"/>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remove" grpId="0" nodeType="clickEffect">
                                  <p:stCondLst>
                                    <p:cond delay="0"/>
                                  </p:stCondLst>
                                  <p:childTnLst>
                                    <p:set>
                                      <p:cBhvr>
                                        <p:cTn id="44" dur="1" fill="hold">
                                          <p:stCondLst>
                                            <p:cond delay="0"/>
                                          </p:stCondLst>
                                        </p:cTn>
                                        <p:tgtEl>
                                          <p:spTgt spid="70"/>
                                        </p:tgtEl>
                                        <p:attrNameLst>
                                          <p:attrName>style.visibility</p:attrName>
                                        </p:attrNameLst>
                                      </p:cBhvr>
                                      <p:to>
                                        <p:strVal val="visible"/>
                                      </p:to>
                                    </p:set>
                                    <p:animEffect transition="in" filter="fade">
                                      <p:cBhvr>
                                        <p:cTn id="45" dur="1100"/>
                                        <p:tgtEl>
                                          <p:spTgt spid="70"/>
                                        </p:tgtEl>
                                      </p:cBhvr>
                                    </p:animEffect>
                                  </p:childTnLst>
                                  <p:subTnLst>
                                    <p:audio>
                                      <p:cMediaNode>
                                        <p:cTn display="0" masterRel="sameClick">
                                          <p:stCondLst>
                                            <p:cond evt="begin" delay="0">
                                              <p:tn val="43"/>
                                            </p:cond>
                                          </p:stCondLst>
                                          <p:endCondLst>
                                            <p:cond evt="onStopAudio" delay="0">
                                              <p:tgtEl>
                                                <p:sldTgt/>
                                              </p:tgtEl>
                                            </p:cond>
                                          </p:endCondLst>
                                        </p:cTn>
                                        <p:tgtEl>
                                          <p:sndTgt r:embed="rId4" name="Yanlış ses.wav"/>
                                        </p:tgtEl>
                                      </p:cMediaNode>
                                    </p:audio>
                                  </p:subTnLst>
                                </p:cTn>
                              </p:par>
                            </p:childTnLst>
                          </p:cTn>
                        </p:par>
                      </p:childTnLst>
                    </p:cTn>
                  </p:par>
                </p:childTnLst>
              </p:cTn>
              <p:nextCondLst>
                <p:cond evt="onClick" delay="0">
                  <p:tgtEl>
                    <p:spTgt spid="72"/>
                  </p:tgtEl>
                </p:cond>
              </p:nextCondLst>
            </p:seq>
            <p:seq concurrent="1" nextAc="seek">
              <p:cTn id="46" restart="whenNotActive" fill="hold" evtFilter="cancelBubble" nodeType="interactiveSeq">
                <p:stCondLst>
                  <p:cond evt="onClick" delay="0">
                    <p:tgtEl>
                      <p:spTgt spid="89"/>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remove" grpId="0" nodeType="clickEffect">
                                  <p:stCondLst>
                                    <p:cond delay="0"/>
                                  </p:stCondLst>
                                  <p:childTnLst>
                                    <p:set>
                                      <p:cBhvr>
                                        <p:cTn id="50" dur="1" fill="hold">
                                          <p:stCondLst>
                                            <p:cond delay="0"/>
                                          </p:stCondLst>
                                        </p:cTn>
                                        <p:tgtEl>
                                          <p:spTgt spid="86"/>
                                        </p:tgtEl>
                                        <p:attrNameLst>
                                          <p:attrName>style.visibility</p:attrName>
                                        </p:attrNameLst>
                                      </p:cBhvr>
                                      <p:to>
                                        <p:strVal val="visible"/>
                                      </p:to>
                                    </p:set>
                                    <p:animEffect transition="in" filter="fade">
                                      <p:cBhvr>
                                        <p:cTn id="51" dur="1600"/>
                                        <p:tgtEl>
                                          <p:spTgt spid="86"/>
                                        </p:tgtEl>
                                      </p:cBhvr>
                                    </p:animEffect>
                                  </p:childTnLst>
                                  <p:subTnLst>
                                    <p:audio>
                                      <p:cMediaNode>
                                        <p:cTn display="0" masterRel="sameClick">
                                          <p:stCondLst>
                                            <p:cond evt="begin" delay="0">
                                              <p:tn val="49"/>
                                            </p:cond>
                                          </p:stCondLst>
                                          <p:endCondLst>
                                            <p:cond evt="onStopAudio" delay="0">
                                              <p:tgtEl>
                                                <p:sldTgt/>
                                              </p:tgtEl>
                                            </p:cond>
                                          </p:endCondLst>
                                        </p:cTn>
                                        <p:tgtEl>
                                          <p:sndTgt r:embed="rId4" name="Yanlış ses.wav"/>
                                        </p:tgtEl>
                                      </p:cMediaNode>
                                    </p:audio>
                                  </p:subTnLst>
                                </p:cTn>
                              </p:par>
                            </p:childTnLst>
                          </p:cTn>
                        </p:par>
                      </p:childTnLst>
                    </p:cTn>
                  </p:par>
                </p:childTnLst>
              </p:cTn>
              <p:nextCondLst>
                <p:cond evt="onClick" delay="0">
                  <p:tgtEl>
                    <p:spTgt spid="89"/>
                  </p:tgtEl>
                </p:cond>
              </p:nextCondLst>
            </p:seq>
            <p:seq concurrent="1" nextAc="seek">
              <p:cTn id="52" restart="whenNotActive" fill="hold" evtFilter="cancelBubble" nodeType="interactiveSeq">
                <p:stCondLst>
                  <p:cond evt="onClick" delay="0">
                    <p:tgtEl>
                      <p:spTgt spid="88"/>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fade">
                                      <p:cBhvr>
                                        <p:cTn id="57" dur="500"/>
                                        <p:tgtEl>
                                          <p:spTgt spid="87"/>
                                        </p:tgtEl>
                                      </p:cBhvr>
                                    </p:animEffect>
                                  </p:childTnLst>
                                  <p:subTnLst>
                                    <p:audio>
                                      <p:cMediaNode>
                                        <p:cTn display="0" masterRel="sameClick">
                                          <p:stCondLst>
                                            <p:cond evt="begin" delay="0">
                                              <p:tn val="55"/>
                                            </p:cond>
                                          </p:stCondLst>
                                          <p:endCondLst>
                                            <p:cond evt="onStopAudio" delay="0">
                                              <p:tgtEl>
                                                <p:sldTgt/>
                                              </p:tgtEl>
                                            </p:cond>
                                          </p:endCondLst>
                                        </p:cTn>
                                        <p:tgtEl>
                                          <p:sndTgt r:embed="rId5" name="Onay tık.wav"/>
                                        </p:tgtEl>
                                      </p:cMediaNode>
                                    </p:audio>
                                  </p:subTnLst>
                                </p:cTn>
                              </p:par>
                            </p:childTnLst>
                          </p:cTn>
                        </p:par>
                        <p:par>
                          <p:cTn id="58" fill="hold">
                            <p:stCondLst>
                              <p:cond delay="500"/>
                            </p:stCondLst>
                            <p:childTnLst>
                              <p:par>
                                <p:cTn id="59" presetID="1" presetClass="exit" presetSubtype="0" fill="hold" grpId="0" nodeType="afterEffect">
                                  <p:stCondLst>
                                    <p:cond delay="0"/>
                                  </p:stCondLst>
                                  <p:childTnLst>
                                    <p:set>
                                      <p:cBhvr>
                                        <p:cTn id="60"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61" restart="whenNotActive" fill="hold" evtFilter="cancelBubble" nodeType="interactiveSeq">
                <p:stCondLst>
                  <p:cond evt="onClick" delay="0">
                    <p:tgtEl>
                      <p:spTgt spid="104"/>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remove" grpId="0" nodeType="clickEffect">
                                  <p:stCondLst>
                                    <p:cond delay="0"/>
                                  </p:stCondLst>
                                  <p:childTnLst>
                                    <p:set>
                                      <p:cBhvr>
                                        <p:cTn id="65" dur="1" fill="hold">
                                          <p:stCondLst>
                                            <p:cond delay="0"/>
                                          </p:stCondLst>
                                        </p:cTn>
                                        <p:tgtEl>
                                          <p:spTgt spid="101"/>
                                        </p:tgtEl>
                                        <p:attrNameLst>
                                          <p:attrName>style.visibility</p:attrName>
                                        </p:attrNameLst>
                                      </p:cBhvr>
                                      <p:to>
                                        <p:strVal val="visible"/>
                                      </p:to>
                                    </p:set>
                                    <p:animEffect transition="in" filter="fade">
                                      <p:cBhvr>
                                        <p:cTn id="66" dur="1600"/>
                                        <p:tgtEl>
                                          <p:spTgt spid="101"/>
                                        </p:tgtEl>
                                      </p:cBhvr>
                                    </p:animEffect>
                                  </p:childTnLst>
                                  <p:subTnLst>
                                    <p:audio>
                                      <p:cMediaNode>
                                        <p:cTn display="0" masterRel="sameClick">
                                          <p:stCondLst>
                                            <p:cond evt="begin" delay="0">
                                              <p:tn val="64"/>
                                            </p:cond>
                                          </p:stCondLst>
                                          <p:endCondLst>
                                            <p:cond evt="onStopAudio" delay="0">
                                              <p:tgtEl>
                                                <p:sldTgt/>
                                              </p:tgtEl>
                                            </p:cond>
                                          </p:endCondLst>
                                        </p:cTn>
                                        <p:tgtEl>
                                          <p:sndTgt r:embed="rId4" name="Yanlış ses.wav"/>
                                        </p:tgtEl>
                                      </p:cMediaNode>
                                    </p:audio>
                                  </p:subTnLst>
                                </p:cTn>
                              </p:par>
                            </p:childTnLst>
                          </p:cTn>
                        </p:par>
                      </p:childTnLst>
                    </p:cTn>
                  </p:par>
                </p:childTnLst>
              </p:cTn>
              <p:nextCondLst>
                <p:cond evt="onClick" delay="0">
                  <p:tgtEl>
                    <p:spTgt spid="104"/>
                  </p:tgtEl>
                </p:cond>
              </p:nextCondLst>
            </p:seq>
            <p:seq concurrent="1" nextAc="seek">
              <p:cTn id="67" restart="whenNotActive" fill="hold" evtFilter="cancelBubble" nodeType="interactiveSeq">
                <p:stCondLst>
                  <p:cond evt="onClick" delay="0">
                    <p:tgtEl>
                      <p:spTgt spid="103"/>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02"/>
                                        </p:tgtEl>
                                        <p:attrNameLst>
                                          <p:attrName>style.visibility</p:attrName>
                                        </p:attrNameLst>
                                      </p:cBhvr>
                                      <p:to>
                                        <p:strVal val="visible"/>
                                      </p:to>
                                    </p:set>
                                    <p:animEffect transition="in" filter="fade">
                                      <p:cBhvr>
                                        <p:cTn id="72" dur="500"/>
                                        <p:tgtEl>
                                          <p:spTgt spid="102"/>
                                        </p:tgtEl>
                                      </p:cBhvr>
                                    </p:animEffect>
                                  </p:childTnLst>
                                  <p:subTnLst>
                                    <p:audio>
                                      <p:cMediaNode>
                                        <p:cTn display="0" masterRel="sameClick">
                                          <p:stCondLst>
                                            <p:cond evt="begin" delay="0">
                                              <p:tn val="70"/>
                                            </p:cond>
                                          </p:stCondLst>
                                          <p:endCondLst>
                                            <p:cond evt="onStopAudio" delay="0">
                                              <p:tgtEl>
                                                <p:sldTgt/>
                                              </p:tgtEl>
                                            </p:cond>
                                          </p:endCondLst>
                                        </p:cTn>
                                        <p:tgtEl>
                                          <p:sndTgt r:embed="rId5" name="Onay tık.wav"/>
                                        </p:tgtEl>
                                      </p:cMediaNode>
                                    </p:audio>
                                  </p:subTnLst>
                                </p:cTn>
                              </p:par>
                            </p:childTnLst>
                          </p:cTn>
                        </p:par>
                        <p:par>
                          <p:cTn id="73" fill="hold">
                            <p:stCondLst>
                              <p:cond delay="500"/>
                            </p:stCondLst>
                            <p:childTnLst>
                              <p:par>
                                <p:cTn id="74" presetID="1" presetClass="exit" presetSubtype="0" fill="hold" grpId="0" nodeType="afterEffect">
                                  <p:stCondLst>
                                    <p:cond delay="0"/>
                                  </p:stCondLst>
                                  <p:childTnLst>
                                    <p:set>
                                      <p:cBhvr>
                                        <p:cTn id="75" dur="1" fill="hold">
                                          <p:stCondLst>
                                            <p:cond delay="0"/>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seq concurrent="1" nextAc="seek">
              <p:cTn id="76" restart="whenNotActive" fill="hold" evtFilter="cancelBubble" nodeType="interactiveSeq">
                <p:stCondLst>
                  <p:cond evt="onClick" delay="0">
                    <p:tgtEl>
                      <p:spTgt spid="118"/>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16"/>
                                        </p:tgtEl>
                                        <p:attrNameLst>
                                          <p:attrName>style.visibility</p:attrName>
                                        </p:attrNameLst>
                                      </p:cBhvr>
                                      <p:to>
                                        <p:strVal val="visible"/>
                                      </p:to>
                                    </p:set>
                                    <p:animEffect transition="in" filter="fade">
                                      <p:cBhvr>
                                        <p:cTn id="81" dur="500"/>
                                        <p:tgtEl>
                                          <p:spTgt spid="116"/>
                                        </p:tgtEl>
                                      </p:cBhvr>
                                    </p:animEffect>
                                  </p:childTnLst>
                                  <p:subTnLst>
                                    <p:audio>
                                      <p:cMediaNode>
                                        <p:cTn display="0" masterRel="sameClick">
                                          <p:stCondLst>
                                            <p:cond evt="begin" delay="0">
                                              <p:tn val="79"/>
                                            </p:cond>
                                          </p:stCondLst>
                                          <p:endCondLst>
                                            <p:cond evt="onStopAudio" delay="0">
                                              <p:tgtEl>
                                                <p:sldTgt/>
                                              </p:tgtEl>
                                            </p:cond>
                                          </p:endCondLst>
                                        </p:cTn>
                                        <p:tgtEl>
                                          <p:sndTgt r:embed="rId5" name="Onay tık.wav"/>
                                        </p:tgtEl>
                                      </p:cMediaNode>
                                    </p:audio>
                                  </p:subTnLst>
                                </p:cTn>
                              </p:par>
                            </p:childTnLst>
                          </p:cTn>
                        </p:par>
                        <p:par>
                          <p:cTn id="82" fill="hold">
                            <p:stCondLst>
                              <p:cond delay="500"/>
                            </p:stCondLst>
                            <p:childTnLst>
                              <p:par>
                                <p:cTn id="83" presetID="1" presetClass="exit" presetSubtype="0" fill="hold" grpId="0" nodeType="afterEffect">
                                  <p:stCondLst>
                                    <p:cond delay="0"/>
                                  </p:stCondLst>
                                  <p:childTnLst>
                                    <p:set>
                                      <p:cBhvr>
                                        <p:cTn id="84" dur="1" fill="hold">
                                          <p:stCondLst>
                                            <p:cond delay="0"/>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85" restart="whenNotActive" fill="hold" evtFilter="cancelBubble" nodeType="interactiveSeq">
                <p:stCondLst>
                  <p:cond evt="onClick" delay="0">
                    <p:tgtEl>
                      <p:spTgt spid="117"/>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remove" grpId="0" nodeType="clickEffect">
                                  <p:stCondLst>
                                    <p:cond delay="0"/>
                                  </p:stCondLst>
                                  <p:childTnLst>
                                    <p:set>
                                      <p:cBhvr>
                                        <p:cTn id="89" dur="1" fill="hold">
                                          <p:stCondLst>
                                            <p:cond delay="0"/>
                                          </p:stCondLst>
                                        </p:cTn>
                                        <p:tgtEl>
                                          <p:spTgt spid="115"/>
                                        </p:tgtEl>
                                        <p:attrNameLst>
                                          <p:attrName>style.visibility</p:attrName>
                                        </p:attrNameLst>
                                      </p:cBhvr>
                                      <p:to>
                                        <p:strVal val="visible"/>
                                      </p:to>
                                    </p:set>
                                    <p:animEffect transition="in" filter="fade">
                                      <p:cBhvr>
                                        <p:cTn id="90" dur="1100"/>
                                        <p:tgtEl>
                                          <p:spTgt spid="115"/>
                                        </p:tgtEl>
                                      </p:cBhvr>
                                    </p:animEffect>
                                  </p:childTnLst>
                                  <p:subTnLst>
                                    <p:audio>
                                      <p:cMediaNode>
                                        <p:cTn display="0" masterRel="sameClick">
                                          <p:stCondLst>
                                            <p:cond evt="begin" delay="0">
                                              <p:tn val="88"/>
                                            </p:cond>
                                          </p:stCondLst>
                                          <p:endCondLst>
                                            <p:cond evt="onStopAudio" delay="0">
                                              <p:tgtEl>
                                                <p:sldTgt/>
                                              </p:tgtEl>
                                            </p:cond>
                                          </p:endCondLst>
                                        </p:cTn>
                                        <p:tgtEl>
                                          <p:sndTgt r:embed="rId4" name="Yanlış ses.wav"/>
                                        </p:tgtEl>
                                      </p:cMediaNode>
                                    </p:audio>
                                  </p:subTnLst>
                                </p:cTn>
                              </p:par>
                            </p:childTnLst>
                          </p:cTn>
                        </p:par>
                      </p:childTnLst>
                    </p:cTn>
                  </p:par>
                </p:childTnLst>
              </p:cTn>
              <p:nextCondLst>
                <p:cond evt="onClick" delay="0">
                  <p:tgtEl>
                    <p:spTgt spid="117"/>
                  </p:tgtEl>
                </p:cond>
              </p:nextCondLst>
            </p:seq>
          </p:childTnLst>
        </p:cTn>
      </p:par>
    </p:tnLst>
    <p:bldLst>
      <p:bldP spid="10" grpId="0" animBg="1"/>
      <p:bldP spid="11" grpId="0" animBg="1"/>
      <p:bldP spid="13" grpId="0" animBg="1"/>
      <p:bldP spid="62" grpId="0" animBg="1"/>
      <p:bldP spid="63" grpId="0" animBg="1"/>
      <p:bldP spid="65" grpId="0" animBg="1"/>
      <p:bldP spid="70" grpId="0" animBg="1"/>
      <p:bldP spid="71" grpId="0" animBg="1"/>
      <p:bldP spid="72" grpId="0" animBg="1"/>
      <p:bldP spid="86" grpId="0" animBg="1"/>
      <p:bldP spid="87" grpId="0" animBg="1"/>
      <p:bldP spid="89" grpId="0" animBg="1"/>
      <p:bldP spid="101" grpId="0" animBg="1"/>
      <p:bldP spid="102" grpId="0" animBg="1"/>
      <p:bldP spid="104" grpId="0" animBg="1"/>
      <p:bldP spid="115" grpId="0" animBg="1"/>
      <p:bldP spid="116" grpId="0" animBg="1"/>
      <p:bldP spid="1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2">
                <a:lumMod val="20000"/>
                <a:lumOff val="80000"/>
              </a:schemeClr>
            </a:gs>
            <a:gs pos="0">
              <a:schemeClr val="bg1">
                <a:lumMod val="95000"/>
              </a:schemeClr>
            </a:gs>
          </a:gsLst>
          <a:lin ang="8100000" scaled="1"/>
          <a:tileRect/>
        </a:gradFill>
        <a:effectLst/>
      </p:bgPr>
    </p:bg>
    <p:spTree>
      <p:nvGrpSpPr>
        <p:cNvPr id="1" name=""/>
        <p:cNvGrpSpPr/>
        <p:nvPr/>
      </p:nvGrpSpPr>
      <p:grpSpPr>
        <a:xfrm>
          <a:off x="0" y="0"/>
          <a:ext cx="0" cy="0"/>
          <a:chOff x="0" y="0"/>
          <a:chExt cx="0" cy="0"/>
        </a:xfrm>
      </p:grpSpPr>
      <p:sp>
        <p:nvSpPr>
          <p:cNvPr id="5" name="Yuvarlatılmış Dikdörtgen 4">
            <a:hlinkClick r:id="rId4"/>
          </p:cNvPr>
          <p:cNvSpPr/>
          <p:nvPr/>
        </p:nvSpPr>
        <p:spPr>
          <a:xfrm>
            <a:off x="3357797" y="1662453"/>
            <a:ext cx="5613324" cy="1256145"/>
          </a:xfrm>
          <a:prstGeom prst="roundRect">
            <a:avLst/>
          </a:prstGeom>
          <a:solidFill>
            <a:srgbClr val="17A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white"/>
                </a:solidFill>
                <a:effectLst/>
                <a:uLnTx/>
                <a:uFillTx/>
                <a:latin typeface="Calibri" panose="020F0502020204030204"/>
                <a:ea typeface="+mn-ea"/>
                <a:cs typeface="+mn-cs"/>
              </a:rPr>
              <a:t>Etkinlik için tıklayınız</a:t>
            </a:r>
          </a:p>
        </p:txBody>
      </p:sp>
      <p:sp>
        <p:nvSpPr>
          <p:cNvPr id="6" name="Dikdörtgen 5"/>
          <p:cNvSpPr/>
          <p:nvPr/>
        </p:nvSpPr>
        <p:spPr>
          <a:xfrm>
            <a:off x="8114158" y="2290526"/>
            <a:ext cx="1623984" cy="1668464"/>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Yuvarlatılmış Dikdörtgen 8"/>
          <p:cNvSpPr/>
          <p:nvPr/>
        </p:nvSpPr>
        <p:spPr>
          <a:xfrm>
            <a:off x="1603128" y="4011762"/>
            <a:ext cx="8991600" cy="16205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Yukarıdaki bağlantıdan etkinliklerin açılmaması durumundan </a:t>
            </a: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hlinkClick r:id="rId6"/>
              </a:rPr>
              <a:t>https://www.dindersimateryal.com/</a:t>
            </a: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sitesinde etkinlikler ve oyunlara ulaşabilirsiniz.</a:t>
            </a:r>
          </a:p>
        </p:txBody>
      </p:sp>
    </p:spTree>
    <p:custDataLst>
      <p:tags r:id="rId1"/>
    </p:custDataLst>
    <p:extLst>
      <p:ext uri="{BB962C8B-B14F-4D97-AF65-F5344CB8AC3E}">
        <p14:creationId xmlns:p14="http://schemas.microsoft.com/office/powerpoint/2010/main" val="3185380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İçerik Yer Tutucusu 2"/>
          <p:cNvSpPr txBox="1">
            <a:spLocks/>
          </p:cNvSpPr>
          <p:nvPr/>
        </p:nvSpPr>
        <p:spPr>
          <a:xfrm>
            <a:off x="165110" y="674631"/>
            <a:ext cx="5778457" cy="5079614"/>
          </a:xfrm>
          <a:prstGeom prst="rect">
            <a:avLst/>
          </a:prstGeom>
          <a:solidFill>
            <a:schemeClr val="accent1">
              <a:lumMod val="20000"/>
              <a:lumOff val="80000"/>
            </a:schemeClr>
          </a:solidFill>
          <a:ln w="31750">
            <a:gradFill>
              <a:gsLst>
                <a:gs pos="0">
                  <a:schemeClr val="bg1">
                    <a:alpha val="99000"/>
                  </a:schemeClr>
                </a:gs>
                <a:gs pos="100000">
                  <a:schemeClr val="bg1"/>
                </a:gs>
              </a:gsLst>
              <a:lin ang="5400000" scaled="1"/>
            </a:grad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lvl="0" algn="just"/>
            <a:r>
              <a:rPr lang="tr-TR" sz="3200" dirty="0">
                <a:solidFill>
                  <a:prstClr val="black"/>
                </a:solidFill>
              </a:rPr>
              <a:t> “Allah esenlik yurduna (cennete) çağırır ve dilediğini doğru yola iletir.”</a:t>
            </a:r>
          </a:p>
          <a:p>
            <a:pPr lvl="0" algn="r"/>
            <a:r>
              <a:rPr lang="tr-TR" sz="3200" dirty="0"/>
              <a:t>Mâide suresi, 16. ayet.</a:t>
            </a:r>
            <a:endParaRPr lang="tr-TR" sz="3200" b="1" dirty="0">
              <a:solidFill>
                <a:prstClr val="black"/>
              </a:solidFill>
            </a:endParaRPr>
          </a:p>
          <a:p>
            <a:pPr lvl="0" algn="l"/>
            <a:r>
              <a:rPr lang="tr-TR" sz="3200" b="1" dirty="0">
                <a:solidFill>
                  <a:prstClr val="black"/>
                </a:solidFill>
              </a:rPr>
              <a:t>1. Yukarıdaki ayet Yüce Allah’ın hangi ismi ile ilişkilidir?</a:t>
            </a:r>
            <a:endParaRPr kumimoji="0" lang="tr-TR" sz="3200" b="1" i="0" strike="noStrike" kern="1200" cap="none" spc="0" normalizeH="0" baseline="0" noProof="0" dirty="0">
              <a:ln>
                <a:noFill/>
              </a:ln>
              <a:solidFill>
                <a:prstClr val="black"/>
              </a:solidFill>
              <a:effectLst/>
              <a:uLnTx/>
              <a:uFillTx/>
              <a:latin typeface="Calibri" panose="020F0502020204030204"/>
            </a:endParaRPr>
          </a:p>
        </p:txBody>
      </p:sp>
      <p:sp>
        <p:nvSpPr>
          <p:cNvPr id="131" name="Dikdörtgen 130"/>
          <p:cNvSpPr/>
          <p:nvPr/>
        </p:nvSpPr>
        <p:spPr>
          <a:xfrm>
            <a:off x="5983358" y="2541420"/>
            <a:ext cx="777481" cy="6232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27" name="Komut Düğmesi: Geri veya Önceki 26">
            <a:hlinkClick r:id="" action="ppaction://hlinkshowjump?jump=previousslide" highlightClick="1"/>
          </p:cNvPr>
          <p:cNvSpPr/>
          <p:nvPr/>
        </p:nvSpPr>
        <p:spPr>
          <a:xfrm>
            <a:off x="10543929" y="6477876"/>
            <a:ext cx="437317" cy="394528"/>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Komut Düğmesi: İleri veya Sonraki 27">
            <a:hlinkClick r:id="" action="ppaction://hlinkshowjump?jump=nextslide" highlightClick="1"/>
          </p:cNvPr>
          <p:cNvSpPr/>
          <p:nvPr/>
        </p:nvSpPr>
        <p:spPr>
          <a:xfrm>
            <a:off x="11743376" y="6475244"/>
            <a:ext cx="412785" cy="3936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Komut Düğmesi: Giriş 28">
            <a:hlinkClick r:id="" action="ppaction://hlinkshowjump?jump=firstslide" highlightClick="1"/>
          </p:cNvPr>
          <p:cNvSpPr/>
          <p:nvPr/>
        </p:nvSpPr>
        <p:spPr>
          <a:xfrm>
            <a:off x="11137184" y="6475244"/>
            <a:ext cx="526199" cy="3936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Dikdörtgen 29"/>
          <p:cNvSpPr/>
          <p:nvPr/>
        </p:nvSpPr>
        <p:spPr>
          <a:xfrm>
            <a:off x="5969365" y="1482822"/>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grpSp>
        <p:nvGrpSpPr>
          <p:cNvPr id="8" name="Grup 7"/>
          <p:cNvGrpSpPr/>
          <p:nvPr/>
        </p:nvGrpSpPr>
        <p:grpSpPr>
          <a:xfrm>
            <a:off x="6746845" y="1482822"/>
            <a:ext cx="5040991" cy="623261"/>
            <a:chOff x="9304418" y="1698250"/>
            <a:chExt cx="4099083" cy="623261"/>
          </a:xfrm>
          <a:solidFill>
            <a:schemeClr val="accent1">
              <a:lumMod val="60000"/>
              <a:lumOff val="40000"/>
            </a:schemeClr>
          </a:solidFill>
        </p:grpSpPr>
        <p:sp>
          <p:nvSpPr>
            <p:cNvPr id="96" name="Serbest Form 95"/>
            <p:cNvSpPr/>
            <p:nvPr/>
          </p:nvSpPr>
          <p:spPr>
            <a:xfrm>
              <a:off x="9304421" y="1698250"/>
              <a:ext cx="409908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3600" noProof="0" dirty="0">
                  <a:solidFill>
                    <a:prstClr val="black"/>
                  </a:solidFill>
                  <a:latin typeface="Calibri" panose="020F0502020204030204"/>
                </a:rPr>
                <a:t>el-</a:t>
              </a:r>
              <a:r>
                <a:rPr lang="tr-TR" sz="3600" noProof="0" dirty="0" err="1">
                  <a:solidFill>
                    <a:prstClr val="black"/>
                  </a:solidFill>
                  <a:latin typeface="Calibri" panose="020F0502020204030204"/>
                </a:rPr>
                <a:t>Azîz</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İkizkenar Üçgen 6"/>
            <p:cNvSpPr/>
            <p:nvPr/>
          </p:nvSpPr>
          <p:spPr>
            <a:xfrm rot="5400000">
              <a:off x="9369777" y="1632891"/>
              <a:ext cx="623261" cy="753979"/>
            </a:xfrm>
            <a:prstGeom prst="triangle">
              <a:avLst/>
            </a:prstGeom>
            <a:solidFill>
              <a:schemeClr val="bg2">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grpSp>
      <p:grpSp>
        <p:nvGrpSpPr>
          <p:cNvPr id="59" name="Grup 58"/>
          <p:cNvGrpSpPr/>
          <p:nvPr/>
        </p:nvGrpSpPr>
        <p:grpSpPr>
          <a:xfrm>
            <a:off x="6746847" y="3415436"/>
            <a:ext cx="5040992" cy="623261"/>
            <a:chOff x="9304418" y="1698250"/>
            <a:chExt cx="5040992" cy="623261"/>
          </a:xfrm>
        </p:grpSpPr>
        <p:sp>
          <p:nvSpPr>
            <p:cNvPr id="60" name="Serbest Form 59"/>
            <p:cNvSpPr/>
            <p:nvPr/>
          </p:nvSpPr>
          <p:spPr>
            <a:xfrm>
              <a:off x="9304421" y="1698250"/>
              <a:ext cx="5040989"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rPr>
                <a:t>er-</a:t>
              </a:r>
              <a:r>
                <a:rPr lang="tr-TR" sz="3600" dirty="0">
                  <a:solidFill>
                    <a:prstClr val="black"/>
                  </a:solidFill>
                  <a:latin typeface="Calibri" panose="020F0502020204030204"/>
                </a:rPr>
                <a:t>Rahman</a:t>
              </a:r>
              <a:endParaRPr kumimoji="0" lang="tr-TR" sz="3600" b="0" i="0" u="none" strike="noStrike" kern="1200" cap="none" spc="0" normalizeH="0" baseline="0" noProof="0" dirty="0">
                <a:ln>
                  <a:noFill/>
                </a:ln>
                <a:solidFill>
                  <a:prstClr val="black"/>
                </a:solidFill>
                <a:effectLst/>
                <a:uLnTx/>
                <a:uFillTx/>
                <a:latin typeface="Calibri" panose="020F0502020204030204"/>
              </a:endParaRPr>
            </a:p>
          </p:txBody>
        </p:sp>
        <p:sp>
          <p:nvSpPr>
            <p:cNvPr id="61" name="İkizkenar Üçgen 60"/>
            <p:cNvSpPr/>
            <p:nvPr/>
          </p:nvSpPr>
          <p:spPr>
            <a:xfrm rot="5400000">
              <a:off x="9369777" y="1632891"/>
              <a:ext cx="623261" cy="753979"/>
            </a:xfrm>
            <a:prstGeom prst="triangle">
              <a:avLst/>
            </a:prstGeom>
            <a:solidFill>
              <a:srgbClr val="38ACB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grpSp>
        <p:nvGrpSpPr>
          <p:cNvPr id="62" name="Grup 61"/>
          <p:cNvGrpSpPr/>
          <p:nvPr/>
        </p:nvGrpSpPr>
        <p:grpSpPr>
          <a:xfrm>
            <a:off x="6756602" y="4300611"/>
            <a:ext cx="5031233" cy="623261"/>
            <a:chOff x="9304418" y="1698250"/>
            <a:chExt cx="5031233" cy="623261"/>
          </a:xfrm>
        </p:grpSpPr>
        <p:sp>
          <p:nvSpPr>
            <p:cNvPr id="63" name="Serbest Form 62"/>
            <p:cNvSpPr/>
            <p:nvPr/>
          </p:nvSpPr>
          <p:spPr>
            <a:xfrm>
              <a:off x="9304420" y="1698250"/>
              <a:ext cx="5031231"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lang="tr-TR" sz="3600" dirty="0">
                  <a:solidFill>
                    <a:prstClr val="black"/>
                  </a:solidFill>
                  <a:latin typeface="Calibri" panose="020F0502020204030204"/>
                </a:rPr>
                <a:t>er-Rahim</a:t>
              </a:r>
              <a:endParaRPr kumimoji="0" lang="tr-TR" sz="3600" b="0" i="0" u="none" strike="noStrike" kern="1200" cap="none" spc="0" normalizeH="0" baseline="0" noProof="0" dirty="0">
                <a:ln>
                  <a:noFill/>
                </a:ln>
                <a:solidFill>
                  <a:prstClr val="black"/>
                </a:solidFill>
                <a:effectLst/>
                <a:uLnTx/>
                <a:uFillTx/>
                <a:latin typeface="Calibri" panose="020F0502020204030204"/>
              </a:endParaRPr>
            </a:p>
          </p:txBody>
        </p:sp>
        <p:sp>
          <p:nvSpPr>
            <p:cNvPr id="64" name="İkizkenar Üçgen 63"/>
            <p:cNvSpPr/>
            <p:nvPr/>
          </p:nvSpPr>
          <p:spPr>
            <a:xfrm rot="5400000">
              <a:off x="9369777" y="1632891"/>
              <a:ext cx="623261" cy="753979"/>
            </a:xfrm>
            <a:prstGeom prst="triangle">
              <a:avLst/>
            </a:prstGeom>
            <a:solidFill>
              <a:srgbClr val="DA64B7"/>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grpSp>
      <p:grpSp>
        <p:nvGrpSpPr>
          <p:cNvPr id="65" name="Grup 64"/>
          <p:cNvGrpSpPr/>
          <p:nvPr/>
        </p:nvGrpSpPr>
        <p:grpSpPr>
          <a:xfrm>
            <a:off x="6785990" y="2498091"/>
            <a:ext cx="5001848" cy="623261"/>
            <a:chOff x="9304418" y="1698250"/>
            <a:chExt cx="4024881" cy="623261"/>
          </a:xfrm>
        </p:grpSpPr>
        <p:sp>
          <p:nvSpPr>
            <p:cNvPr id="66" name="Serbest Form 65"/>
            <p:cNvSpPr/>
            <p:nvPr/>
          </p:nvSpPr>
          <p:spPr>
            <a:xfrm>
              <a:off x="9304420" y="1698250"/>
              <a:ext cx="4024879"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3600" dirty="0">
                  <a:solidFill>
                    <a:prstClr val="black"/>
                  </a:solidFill>
                  <a:latin typeface="Calibri" panose="020F0502020204030204"/>
                </a:rPr>
                <a:t>es- Selam</a:t>
              </a:r>
              <a:endParaRPr kumimoji="0" lang="tr-TR"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İkizkenar Üçgen 66"/>
            <p:cNvSpPr/>
            <p:nvPr/>
          </p:nvSpPr>
          <p:spPr>
            <a:xfrm rot="5400000">
              <a:off x="9369777" y="1632891"/>
              <a:ext cx="623261" cy="753979"/>
            </a:xfrm>
            <a:prstGeom prst="triangle">
              <a:avLst/>
            </a:prstGeom>
            <a:solidFill>
              <a:srgbClr val="FFBF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grpSp>
      <p:sp>
        <p:nvSpPr>
          <p:cNvPr id="73" name="Dikdörtgen 72"/>
          <p:cNvSpPr/>
          <p:nvPr/>
        </p:nvSpPr>
        <p:spPr>
          <a:xfrm>
            <a:off x="5969364" y="3412379"/>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74" name="Dikdörtgen 73"/>
          <p:cNvSpPr/>
          <p:nvPr/>
        </p:nvSpPr>
        <p:spPr>
          <a:xfrm>
            <a:off x="5943567" y="4294496"/>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Tree>
    <p:custDataLst>
      <p:tags r:id="rId1"/>
    </p:custDataLst>
    <p:extLst>
      <p:ext uri="{BB962C8B-B14F-4D97-AF65-F5344CB8AC3E}">
        <p14:creationId xmlns:p14="http://schemas.microsoft.com/office/powerpoint/2010/main" val="2841741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4" name="Yanlış ses.wav"/>
                                        </p:tgtEl>
                                      </p:cMediaNode>
                                    </p:audio>
                                  </p:sub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5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1000"/>
                                        <p:tgtEl>
                                          <p:spTgt spid="73"/>
                                        </p:tgtEl>
                                      </p:cBhvr>
                                    </p:animEffect>
                                  </p:childTnLst>
                                  <p:subTnLst>
                                    <p:audio>
                                      <p:cMediaNode>
                                        <p:cTn display="0" masterRel="sameClick">
                                          <p:stCondLst>
                                            <p:cond evt="begin" delay="0">
                                              <p:tn val="11"/>
                                            </p:cond>
                                          </p:stCondLst>
                                          <p:endCondLst>
                                            <p:cond evt="onStopAudio" delay="0">
                                              <p:tgtEl>
                                                <p:sldTgt/>
                                              </p:tgtEl>
                                            </p:cond>
                                          </p:endCondLst>
                                        </p:cTn>
                                        <p:tgtEl>
                                          <p:sndTgt r:embed="rId4" name="Yanlış ses.wav"/>
                                        </p:tgtEl>
                                      </p:cMediaNode>
                                    </p:audio>
                                  </p:subTnLst>
                                </p:cTn>
                              </p:par>
                            </p:childTnLst>
                          </p:cTn>
                        </p:par>
                      </p:childTnLst>
                    </p:cTn>
                  </p:par>
                </p:childTnLst>
              </p:cTn>
              <p:nextCondLst>
                <p:cond evt="onClick" delay="0">
                  <p:tgtEl>
                    <p:spTgt spid="59"/>
                  </p:tgtEl>
                </p:cond>
              </p:nextCondLst>
            </p:seq>
            <p:seq concurrent="1" nextAc="seek">
              <p:cTn id="14" restart="whenNotActive" fill="hold" evtFilter="cancelBubble" nodeType="interactiveSeq">
                <p:stCondLst>
                  <p:cond evt="onClick" delay="0">
                    <p:tgtEl>
                      <p:spTgt spid="6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1250"/>
                                        <p:tgtEl>
                                          <p:spTgt spid="74"/>
                                        </p:tgtEl>
                                      </p:cBhvr>
                                    </p:animEffect>
                                  </p:childTnLst>
                                  <p:subTnLst>
                                    <p:audio>
                                      <p:cMediaNode>
                                        <p:cTn display="0" masterRel="sameClick">
                                          <p:stCondLst>
                                            <p:cond evt="begin" delay="0">
                                              <p:tn val="17"/>
                                            </p:cond>
                                          </p:stCondLst>
                                          <p:endCondLst>
                                            <p:cond evt="onStopAudio" delay="0">
                                              <p:tgtEl>
                                                <p:sldTgt/>
                                              </p:tgtEl>
                                            </p:cond>
                                          </p:endCondLst>
                                        </p:cTn>
                                        <p:tgtEl>
                                          <p:sndTgt r:embed="rId5" name="Onay tık.wav"/>
                                        </p:tgtEl>
                                      </p:cMediaNode>
                                    </p:audio>
                                  </p:subTnLst>
                                </p:cTn>
                              </p:par>
                            </p:childTnLst>
                          </p:cTn>
                        </p:par>
                      </p:childTnLst>
                    </p:cTn>
                  </p:par>
                </p:childTnLst>
              </p:cTn>
              <p:nextCondLst>
                <p:cond evt="onClick" delay="0">
                  <p:tgtEl>
                    <p:spTgt spid="62"/>
                  </p:tgtEl>
                </p:cond>
              </p:nextCondLst>
            </p:seq>
            <p:seq concurrent="1" nextAc="seek">
              <p:cTn id="20" restart="whenNotActive" fill="hold" evtFilter="cancelBubble" nodeType="interactiveSeq">
                <p:stCondLst>
                  <p:cond evt="onClick" delay="0">
                    <p:tgtEl>
                      <p:spTgt spid="6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1"/>
                                        </p:tgtEl>
                                        <p:attrNameLst>
                                          <p:attrName>style.visibility</p:attrName>
                                        </p:attrNameLst>
                                      </p:cBhvr>
                                      <p:to>
                                        <p:strVal val="visible"/>
                                      </p:to>
                                    </p:set>
                                    <p:animEffect transition="in" filter="fade">
                                      <p:cBhvr>
                                        <p:cTn id="25" dur="1500"/>
                                        <p:tgtEl>
                                          <p:spTgt spid="131"/>
                                        </p:tgtEl>
                                      </p:cBhvr>
                                    </p:animEffect>
                                  </p:childTnLst>
                                  <p:subTnLst>
                                    <p:audio>
                                      <p:cMediaNode>
                                        <p:cTn display="0" masterRel="sameClick">
                                          <p:stCondLst>
                                            <p:cond evt="begin" delay="0">
                                              <p:tn val="23"/>
                                            </p:cond>
                                          </p:stCondLst>
                                          <p:endCondLst>
                                            <p:cond evt="onStopAudio" delay="0">
                                              <p:tgtEl>
                                                <p:sldTgt/>
                                              </p:tgtEl>
                                            </p:cond>
                                          </p:endCondLst>
                                        </p:cTn>
                                        <p:tgtEl>
                                          <p:sndTgt r:embed="rId5" name="Onay tık.wav"/>
                                        </p:tgtEl>
                                      </p:cMediaNode>
                                    </p:audio>
                                  </p:subTnLst>
                                </p:cTn>
                              </p:par>
                            </p:childTnLst>
                          </p:cTn>
                        </p:par>
                      </p:childTnLst>
                    </p:cTn>
                  </p:par>
                </p:childTnLst>
              </p:cTn>
              <p:nextCondLst>
                <p:cond evt="onClick" delay="0">
                  <p:tgtEl>
                    <p:spTgt spid="65"/>
                  </p:tgtEl>
                </p:cond>
              </p:nextCondLst>
            </p:seq>
          </p:childTnLst>
        </p:cTn>
      </p:par>
    </p:tnLst>
    <p:bldLst>
      <p:bldP spid="131" grpId="0" animBg="1"/>
      <p:bldP spid="30" grpId="0" animBg="1"/>
      <p:bldP spid="73" grpId="0" animBg="1"/>
      <p:bldP spid="7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Dikdörtgen 130"/>
          <p:cNvSpPr/>
          <p:nvPr/>
        </p:nvSpPr>
        <p:spPr>
          <a:xfrm>
            <a:off x="133218" y="5852034"/>
            <a:ext cx="582662" cy="5394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132" name="Dikdörtgen 131"/>
          <p:cNvSpPr/>
          <p:nvPr/>
        </p:nvSpPr>
        <p:spPr>
          <a:xfrm>
            <a:off x="180856" y="4399734"/>
            <a:ext cx="504966" cy="50437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127" name="Dikdörtgen 126"/>
          <p:cNvSpPr/>
          <p:nvPr/>
        </p:nvSpPr>
        <p:spPr>
          <a:xfrm>
            <a:off x="163127" y="3648032"/>
            <a:ext cx="382138" cy="50437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72" name="İçerik Yer Tutucusu 2"/>
          <p:cNvSpPr txBox="1">
            <a:spLocks/>
          </p:cNvSpPr>
          <p:nvPr/>
        </p:nvSpPr>
        <p:spPr>
          <a:xfrm>
            <a:off x="75973" y="119921"/>
            <a:ext cx="12019073" cy="3207018"/>
          </a:xfrm>
          <a:prstGeom prst="rect">
            <a:avLst/>
          </a:prstGeom>
          <a:solidFill>
            <a:schemeClr val="accent1">
              <a:lumMod val="20000"/>
              <a:lumOff val="80000"/>
            </a:schemeClr>
          </a:solidFill>
          <a:ln w="31750">
            <a:gradFill>
              <a:gsLst>
                <a:gs pos="0">
                  <a:schemeClr val="bg1">
                    <a:alpha val="99000"/>
                  </a:schemeClr>
                </a:gs>
                <a:gs pos="100000">
                  <a:schemeClr val="bg1"/>
                </a:gs>
              </a:gsLst>
              <a:lin ang="5400000" scaled="1"/>
            </a:grad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lvl="0" algn="just"/>
            <a:r>
              <a:rPr lang="tr-TR" sz="4400" b="1" dirty="0"/>
              <a:t>2. Allah’ın (</a:t>
            </a:r>
            <a:r>
              <a:rPr lang="tr-TR" sz="4400" b="1" dirty="0" err="1"/>
              <a:t>c.c</a:t>
            </a:r>
            <a:r>
              <a:rPr lang="tr-TR" sz="4400" b="1" dirty="0"/>
              <a:t>.) isimleriyle ilgili olarak aşağıda verilen bilgilerden hangisi </a:t>
            </a:r>
            <a:r>
              <a:rPr lang="tr-TR" sz="4400" b="1" u="sng" dirty="0"/>
              <a:t>yanlıştır?</a:t>
            </a:r>
            <a:endParaRPr kumimoji="0" lang="tr-TR" sz="4400" b="1" i="0" u="sng" strike="noStrike" kern="1200" cap="none" spc="0" normalizeH="0" baseline="0" noProof="0" dirty="0">
              <a:ln>
                <a:noFill/>
              </a:ln>
              <a:solidFill>
                <a:prstClr val="black"/>
              </a:solidFill>
              <a:effectLst/>
              <a:uLnTx/>
              <a:uFillTx/>
              <a:latin typeface="Calibri" panose="020F0502020204030204"/>
            </a:endParaRPr>
          </a:p>
        </p:txBody>
      </p:sp>
      <p:grpSp>
        <p:nvGrpSpPr>
          <p:cNvPr id="105" name="A"/>
          <p:cNvGrpSpPr/>
          <p:nvPr/>
        </p:nvGrpSpPr>
        <p:grpSpPr>
          <a:xfrm>
            <a:off x="535806" y="3634385"/>
            <a:ext cx="11527754" cy="543553"/>
            <a:chOff x="955343" y="3343700"/>
            <a:chExt cx="11527754" cy="682389"/>
          </a:xfrm>
          <a:effectLst/>
        </p:grpSpPr>
        <p:sp>
          <p:nvSpPr>
            <p:cNvPr id="97" name="Yuvarlatılmış Dikdörtgen 96"/>
            <p:cNvSpPr/>
            <p:nvPr/>
          </p:nvSpPr>
          <p:spPr>
            <a:xfrm>
              <a:off x="955343" y="3343700"/>
              <a:ext cx="1201003" cy="682388"/>
            </a:xfrm>
            <a:prstGeom prst="roundRect">
              <a:avLst/>
            </a:prstGeom>
            <a:solidFill>
              <a:schemeClr val="accent6"/>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Serbest Form 95"/>
            <p:cNvSpPr/>
            <p:nvPr/>
          </p:nvSpPr>
          <p:spPr>
            <a:xfrm>
              <a:off x="1237757" y="3343700"/>
              <a:ext cx="11245340"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defRPr/>
              </a:pPr>
              <a:r>
                <a:rPr lang="tr-TR" sz="3200" dirty="0">
                  <a:solidFill>
                    <a:prstClr val="black"/>
                  </a:solidFill>
                </a:rPr>
                <a:t>      Allah’ın (</a:t>
              </a:r>
              <a:r>
                <a:rPr lang="tr-TR" sz="3200" dirty="0" err="1">
                  <a:solidFill>
                    <a:prstClr val="black"/>
                  </a:solidFill>
                </a:rPr>
                <a:t>c.c</a:t>
              </a:r>
              <a:r>
                <a:rPr lang="tr-TR" sz="3200" dirty="0">
                  <a:solidFill>
                    <a:prstClr val="black"/>
                  </a:solidFill>
                </a:rPr>
                <a:t>.) güzel isimlerine “Esmâ-i </a:t>
              </a:r>
              <a:r>
                <a:rPr lang="tr-TR" sz="3200" dirty="0" err="1">
                  <a:solidFill>
                    <a:prstClr val="black"/>
                  </a:solidFill>
                </a:rPr>
                <a:t>Hüsnâ</a:t>
              </a:r>
              <a:r>
                <a:rPr lang="tr-TR" sz="3200" dirty="0">
                  <a:solidFill>
                    <a:prstClr val="black"/>
                  </a:solidFill>
                </a:rPr>
                <a:t>” adı verilir.</a:t>
              </a:r>
              <a:endParaRPr kumimoji="0" lang="tr-TR"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4" name="Dikdörtgen 103"/>
          <p:cNvSpPr/>
          <p:nvPr/>
        </p:nvSpPr>
        <p:spPr>
          <a:xfrm>
            <a:off x="422434" y="3529147"/>
            <a:ext cx="723332"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50" normalizeH="0" baseline="0" noProof="0" dirty="0">
                <a:ln w="9525" cmpd="sng">
                  <a:solidFill>
                    <a:prstClr val="white"/>
                  </a:solidFill>
                  <a:prstDash val="solid"/>
                </a:ln>
                <a:solidFill>
                  <a:srgbClr val="70AD47">
                    <a:tint val="1000"/>
                  </a:srgbClr>
                </a:solidFill>
                <a:effectLst>
                  <a:glow rad="38100">
                    <a:srgbClr val="5B9BD5">
                      <a:alpha val="40000"/>
                    </a:srgbClr>
                  </a:glow>
                </a:effectLst>
                <a:uLnTx/>
                <a:uFillTx/>
                <a:latin typeface="Calibri" panose="020F0502020204030204"/>
                <a:ea typeface="+mn-ea"/>
                <a:cs typeface="+mn-cs"/>
              </a:rPr>
              <a:t>A</a:t>
            </a:r>
          </a:p>
        </p:txBody>
      </p:sp>
      <p:grpSp>
        <p:nvGrpSpPr>
          <p:cNvPr id="118" name="B"/>
          <p:cNvGrpSpPr/>
          <p:nvPr/>
        </p:nvGrpSpPr>
        <p:grpSpPr>
          <a:xfrm>
            <a:off x="624537" y="5855534"/>
            <a:ext cx="11527754" cy="543553"/>
            <a:chOff x="955343" y="3343700"/>
            <a:chExt cx="11527754" cy="682389"/>
          </a:xfrm>
        </p:grpSpPr>
        <p:sp>
          <p:nvSpPr>
            <p:cNvPr id="119" name="Yuvarlatılmış Dikdörtgen 118"/>
            <p:cNvSpPr/>
            <p:nvPr/>
          </p:nvSpPr>
          <p:spPr>
            <a:xfrm>
              <a:off x="955343" y="3343700"/>
              <a:ext cx="1201003" cy="682388"/>
            </a:xfrm>
            <a:prstGeom prst="roundRect">
              <a:avLst/>
            </a:prstGeom>
            <a:solidFill>
              <a:srgbClr val="DA64B7"/>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0" name="Serbest Form 119"/>
            <p:cNvSpPr/>
            <p:nvPr/>
          </p:nvSpPr>
          <p:spPr>
            <a:xfrm>
              <a:off x="1237757" y="3343700"/>
              <a:ext cx="11245340"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defRPr/>
              </a:pPr>
              <a:r>
                <a:rPr lang="tr-TR" sz="3200" dirty="0">
                  <a:solidFill>
                    <a:prstClr val="black"/>
                  </a:solidFill>
                </a:rPr>
                <a:t>      </a:t>
              </a:r>
              <a:r>
                <a:rPr lang="tr-TR" sz="2800" dirty="0">
                  <a:solidFill>
                    <a:prstClr val="black"/>
                  </a:solidFill>
                </a:rPr>
                <a:t>Allah’ın (</a:t>
              </a:r>
              <a:r>
                <a:rPr lang="tr-TR" sz="2800" dirty="0" err="1">
                  <a:solidFill>
                    <a:prstClr val="black"/>
                  </a:solidFill>
                </a:rPr>
                <a:t>c.c</a:t>
              </a:r>
              <a:r>
                <a:rPr lang="tr-TR" sz="2800" dirty="0">
                  <a:solidFill>
                    <a:prstClr val="black"/>
                  </a:solidFill>
                </a:rPr>
                <a:t>.) el-Aziz isimi, O’nun her şeyi bildiği anlamına gelir.</a:t>
              </a:r>
              <a:endParaRPr kumimoji="0" lang="tr-TR" sz="2800" b="0" i="0" u="none" strike="noStrike" kern="1200" cap="none" spc="0" normalizeH="0" baseline="0" noProof="0" dirty="0">
                <a:ln>
                  <a:noFill/>
                </a:ln>
                <a:solidFill>
                  <a:prstClr val="black"/>
                </a:solidFill>
                <a:effectLst/>
                <a:uLnTx/>
                <a:uFillTx/>
                <a:latin typeface="Calibri" panose="020F0502020204030204"/>
              </a:endParaRPr>
            </a:p>
          </p:txBody>
        </p:sp>
      </p:grpSp>
      <p:grpSp>
        <p:nvGrpSpPr>
          <p:cNvPr id="121" name="C"/>
          <p:cNvGrpSpPr/>
          <p:nvPr/>
        </p:nvGrpSpPr>
        <p:grpSpPr>
          <a:xfrm>
            <a:off x="553535" y="4380146"/>
            <a:ext cx="11527754" cy="543553"/>
            <a:chOff x="955343" y="3343700"/>
            <a:chExt cx="11527754" cy="682389"/>
          </a:xfrm>
        </p:grpSpPr>
        <p:sp>
          <p:nvSpPr>
            <p:cNvPr id="122" name="Yuvarlatılmış Dikdörtgen 121"/>
            <p:cNvSpPr/>
            <p:nvPr/>
          </p:nvSpPr>
          <p:spPr>
            <a:xfrm>
              <a:off x="955343" y="3343700"/>
              <a:ext cx="1201003" cy="682388"/>
            </a:xfrm>
            <a:prstGeom prst="roundRect">
              <a:avLst/>
            </a:prstGeom>
            <a:solidFill>
              <a:srgbClr val="FFC000"/>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3" name="Serbest Form 122"/>
            <p:cNvSpPr/>
            <p:nvPr/>
          </p:nvSpPr>
          <p:spPr>
            <a:xfrm>
              <a:off x="1237757" y="3343700"/>
              <a:ext cx="11245340"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defRPr/>
              </a:pPr>
              <a:r>
                <a:rPr lang="tr-TR" sz="2800" dirty="0">
                  <a:solidFill>
                    <a:prstClr val="black"/>
                  </a:solidFill>
                </a:rPr>
                <a:t>       Allah’ın (</a:t>
              </a:r>
              <a:r>
                <a:rPr lang="tr-TR" sz="2800" dirty="0" err="1">
                  <a:solidFill>
                    <a:prstClr val="black"/>
                  </a:solidFill>
                </a:rPr>
                <a:t>c.c</a:t>
              </a:r>
              <a:r>
                <a:rPr lang="tr-TR" sz="2800" dirty="0">
                  <a:solidFill>
                    <a:prstClr val="black"/>
                  </a:solidFill>
                </a:rPr>
                <a:t>.) er-Rahman ismi besmelede geçiyor.</a:t>
              </a:r>
              <a:endParaRPr kumimoji="0" lang="tr-TR"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28" name="Dikdörtgen 127"/>
          <p:cNvSpPr/>
          <p:nvPr/>
        </p:nvSpPr>
        <p:spPr>
          <a:xfrm>
            <a:off x="465599" y="5767358"/>
            <a:ext cx="723332"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50" normalizeH="0" baseline="0" noProof="0" dirty="0">
                <a:ln w="9525" cmpd="sng">
                  <a:solidFill>
                    <a:prstClr val="white"/>
                  </a:solidFill>
                  <a:prstDash val="solid"/>
                </a:ln>
                <a:solidFill>
                  <a:srgbClr val="70AD47">
                    <a:tint val="1000"/>
                  </a:srgbClr>
                </a:solidFill>
                <a:effectLst>
                  <a:glow rad="38100">
                    <a:srgbClr val="5B9BD5">
                      <a:alpha val="40000"/>
                    </a:srgbClr>
                  </a:glow>
                </a:effectLst>
                <a:uLnTx/>
                <a:uFillTx/>
                <a:latin typeface="Calibri" panose="020F0502020204030204"/>
                <a:ea typeface="+mn-ea"/>
                <a:cs typeface="+mn-cs"/>
              </a:rPr>
              <a:t>D</a:t>
            </a:r>
          </a:p>
        </p:txBody>
      </p:sp>
      <p:sp>
        <p:nvSpPr>
          <p:cNvPr id="129" name="Dikdörtgen 128"/>
          <p:cNvSpPr/>
          <p:nvPr/>
        </p:nvSpPr>
        <p:spPr>
          <a:xfrm>
            <a:off x="371925" y="4297979"/>
            <a:ext cx="723332"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50" normalizeH="0" baseline="0" noProof="0" dirty="0">
                <a:ln w="9525" cmpd="sng">
                  <a:solidFill>
                    <a:prstClr val="white"/>
                  </a:solidFill>
                  <a:prstDash val="solid"/>
                </a:ln>
                <a:solidFill>
                  <a:srgbClr val="70AD47">
                    <a:tint val="1000"/>
                  </a:srgbClr>
                </a:solidFill>
                <a:effectLst>
                  <a:glow rad="38100">
                    <a:srgbClr val="5B9BD5">
                      <a:alpha val="40000"/>
                    </a:srgbClr>
                  </a:glow>
                </a:effectLst>
                <a:uLnTx/>
                <a:uFillTx/>
                <a:latin typeface="Calibri" panose="020F0502020204030204"/>
                <a:ea typeface="+mn-ea"/>
                <a:cs typeface="+mn-cs"/>
              </a:rPr>
              <a:t>B</a:t>
            </a:r>
          </a:p>
        </p:txBody>
      </p:sp>
      <p:sp>
        <p:nvSpPr>
          <p:cNvPr id="30" name="Dikdörtgen 29"/>
          <p:cNvSpPr/>
          <p:nvPr/>
        </p:nvSpPr>
        <p:spPr>
          <a:xfrm>
            <a:off x="163127" y="5135324"/>
            <a:ext cx="504966" cy="50437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grpSp>
        <p:nvGrpSpPr>
          <p:cNvPr id="31" name="D"/>
          <p:cNvGrpSpPr/>
          <p:nvPr/>
        </p:nvGrpSpPr>
        <p:grpSpPr>
          <a:xfrm>
            <a:off x="576750" y="5125637"/>
            <a:ext cx="11518296" cy="543555"/>
            <a:chOff x="955343" y="3343697"/>
            <a:chExt cx="11518296" cy="682391"/>
          </a:xfrm>
        </p:grpSpPr>
        <p:sp>
          <p:nvSpPr>
            <p:cNvPr id="32" name="Yuvarlatılmış Dikdörtgen 31"/>
            <p:cNvSpPr/>
            <p:nvPr/>
          </p:nvSpPr>
          <p:spPr>
            <a:xfrm>
              <a:off x="955343" y="3343700"/>
              <a:ext cx="1201003" cy="682388"/>
            </a:xfrm>
            <a:prstGeom prst="roundRect">
              <a:avLst/>
            </a:prstGeom>
            <a:solidFill>
              <a:srgbClr val="38ACBB"/>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Serbest Form 32"/>
            <p:cNvSpPr/>
            <p:nvPr/>
          </p:nvSpPr>
          <p:spPr>
            <a:xfrm>
              <a:off x="1228299" y="3343697"/>
              <a:ext cx="11245340"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tr-TR" sz="2400" dirty="0">
                  <a:solidFill>
                    <a:prstClr val="black"/>
                  </a:solidFill>
                </a:rPr>
                <a:t>      </a:t>
              </a:r>
              <a:r>
                <a:rPr lang="tr-TR" sz="2600" dirty="0">
                  <a:solidFill>
                    <a:prstClr val="black"/>
                  </a:solidFill>
                </a:rPr>
                <a:t>Allah’ın (</a:t>
              </a:r>
              <a:r>
                <a:rPr lang="tr-TR" sz="2600" dirty="0" err="1">
                  <a:solidFill>
                    <a:prstClr val="black"/>
                  </a:solidFill>
                </a:rPr>
                <a:t>c.c</a:t>
              </a:r>
              <a:r>
                <a:rPr lang="tr-TR" sz="2600" dirty="0">
                  <a:solidFill>
                    <a:prstClr val="black"/>
                  </a:solidFill>
                </a:rPr>
                <a:t>.) es-Selam ismi, emniyet ve selamet, esenlik veren anlamına gelir</a:t>
              </a:r>
              <a:r>
                <a:rPr lang="tr-TR" sz="2400" dirty="0">
                  <a:solidFill>
                    <a:prstClr val="black"/>
                  </a:solidFill>
                </a:rPr>
                <a:t>.</a:t>
              </a:r>
              <a:endParaRPr kumimoji="0" lang="tr-TR" sz="2400" b="0" i="0" u="none" strike="noStrike" kern="1200" cap="none" spc="0" normalizeH="0" baseline="0" noProof="0" dirty="0">
                <a:ln>
                  <a:noFill/>
                </a:ln>
                <a:solidFill>
                  <a:prstClr val="black"/>
                </a:solidFill>
                <a:effectLst/>
                <a:uLnTx/>
                <a:uFillTx/>
                <a:latin typeface="Calibri" panose="020F0502020204030204"/>
              </a:endParaRPr>
            </a:p>
          </p:txBody>
        </p:sp>
      </p:grpSp>
      <p:sp>
        <p:nvSpPr>
          <p:cNvPr id="34" name="Dikdörtgen 33"/>
          <p:cNvSpPr/>
          <p:nvPr/>
        </p:nvSpPr>
        <p:spPr>
          <a:xfrm>
            <a:off x="453919" y="5043470"/>
            <a:ext cx="627797"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50" normalizeH="0" baseline="0" noProof="0" dirty="0">
                <a:ln w="9525" cmpd="sng">
                  <a:solidFill>
                    <a:prstClr val="white"/>
                  </a:solidFill>
                  <a:prstDash val="solid"/>
                </a:ln>
                <a:solidFill>
                  <a:srgbClr val="70AD47">
                    <a:tint val="1000"/>
                  </a:srgbClr>
                </a:solidFill>
                <a:effectLst>
                  <a:glow rad="38100">
                    <a:srgbClr val="5B9BD5">
                      <a:alpha val="40000"/>
                    </a:srgbClr>
                  </a:glow>
                </a:effectLst>
                <a:uLnTx/>
                <a:uFillTx/>
                <a:latin typeface="Calibri" panose="020F0502020204030204"/>
                <a:ea typeface="+mn-ea"/>
                <a:cs typeface="+mn-cs"/>
              </a:rPr>
              <a:t>C</a:t>
            </a:r>
          </a:p>
        </p:txBody>
      </p:sp>
      <p:sp>
        <p:nvSpPr>
          <p:cNvPr id="35" name="Komut Düğmesi: Geri veya Önceki 34">
            <a:hlinkClick r:id="" action="ppaction://hlinkshowjump?jump=previousslide" highlightClick="1"/>
          </p:cNvPr>
          <p:cNvSpPr/>
          <p:nvPr/>
        </p:nvSpPr>
        <p:spPr>
          <a:xfrm>
            <a:off x="10543929" y="6477876"/>
            <a:ext cx="437317" cy="394528"/>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Komut Düğmesi: İleri veya Sonraki 35">
            <a:hlinkClick r:id="" action="ppaction://hlinkshowjump?jump=nextslide" highlightClick="1"/>
          </p:cNvPr>
          <p:cNvSpPr/>
          <p:nvPr/>
        </p:nvSpPr>
        <p:spPr>
          <a:xfrm>
            <a:off x="11743376" y="6475244"/>
            <a:ext cx="412785" cy="3936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Komut Düğmesi: Giriş 36">
            <a:hlinkClick r:id="" action="ppaction://hlinkshowjump?jump=firstslide" highlightClick="1"/>
          </p:cNvPr>
          <p:cNvSpPr/>
          <p:nvPr/>
        </p:nvSpPr>
        <p:spPr>
          <a:xfrm>
            <a:off x="11137184" y="6475244"/>
            <a:ext cx="526199" cy="3936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117397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1500"/>
                                        <p:tgtEl>
                                          <p:spTgt spid="127"/>
                                        </p:tgtEl>
                                      </p:cBhvr>
                                    </p:animEffect>
                                  </p:childTnLst>
                                  <p:subTnLst>
                                    <p:audio>
                                      <p:cMediaNode>
                                        <p:cTn display="0" masterRel="sameClick">
                                          <p:stCondLst>
                                            <p:cond evt="begin" delay="0">
                                              <p:tn val="5"/>
                                            </p:cond>
                                          </p:stCondLst>
                                          <p:endCondLst>
                                            <p:cond evt="onStopAudio" delay="0">
                                              <p:tgtEl>
                                                <p:sldTgt/>
                                              </p:tgtEl>
                                            </p:cond>
                                          </p:endCondLst>
                                        </p:cTn>
                                        <p:tgtEl>
                                          <p:sndTgt r:embed="rId4" name="Yanlış ses.wav"/>
                                        </p:tgtEl>
                                      </p:cMediaNode>
                                    </p:audio>
                                  </p:subTnLst>
                                </p:cTn>
                              </p:par>
                            </p:childTnLst>
                          </p:cTn>
                        </p:par>
                      </p:childTnLst>
                    </p:cTn>
                  </p:par>
                </p:childTnLst>
              </p:cTn>
              <p:nextCondLst>
                <p:cond evt="onClick" delay="0">
                  <p:tgtEl>
                    <p:spTgt spid="105"/>
                  </p:tgtEl>
                </p:cond>
              </p:nextCondLst>
            </p:seq>
            <p:seq concurrent="1" nextAc="seek">
              <p:cTn id="8" restart="whenNotActive" fill="hold" evtFilter="cancelBubble" nodeType="interactiveSeq">
                <p:stCondLst>
                  <p:cond evt="onClick" delay="0">
                    <p:tgtEl>
                      <p:spTgt spid="1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1"/>
                                        </p:tgtEl>
                                        <p:attrNameLst>
                                          <p:attrName>style.visibility</p:attrName>
                                        </p:attrNameLst>
                                      </p:cBhvr>
                                      <p:to>
                                        <p:strVal val="visible"/>
                                      </p:to>
                                    </p:set>
                                    <p:animEffect transition="in" filter="fade">
                                      <p:cBhvr>
                                        <p:cTn id="13" dur="1500"/>
                                        <p:tgtEl>
                                          <p:spTgt spid="131"/>
                                        </p:tgtEl>
                                      </p:cBhvr>
                                    </p:animEffect>
                                  </p:childTnLst>
                                  <p:subTnLst>
                                    <p:audio>
                                      <p:cMediaNode>
                                        <p:cTn display="0" masterRel="sameClick">
                                          <p:stCondLst>
                                            <p:cond evt="begin" delay="0">
                                              <p:tn val="11"/>
                                            </p:cond>
                                          </p:stCondLst>
                                          <p:endCondLst>
                                            <p:cond evt="onStopAudio" delay="0">
                                              <p:tgtEl>
                                                <p:sldTgt/>
                                              </p:tgtEl>
                                            </p:cond>
                                          </p:endCondLst>
                                        </p:cTn>
                                        <p:tgtEl>
                                          <p:sndTgt r:embed="rId5" name="Onay tık.wav"/>
                                        </p:tgtEl>
                                      </p:cMediaNode>
                                    </p:audio>
                                  </p:subTnLst>
                                </p:cTn>
                              </p:par>
                            </p:childTnLst>
                          </p:cTn>
                        </p:par>
                      </p:childTnLst>
                    </p:cTn>
                  </p:par>
                </p:childTnLst>
              </p:cTn>
              <p:nextCondLst>
                <p:cond evt="onClick" delay="0">
                  <p:tgtEl>
                    <p:spTgt spid="118"/>
                  </p:tgtEl>
                </p:cond>
              </p:nextCondLst>
            </p:seq>
            <p:seq concurrent="1" nextAc="seek">
              <p:cTn id="14" restart="whenNotActive" fill="hold" evtFilter="cancelBubble" nodeType="interactiveSeq">
                <p:stCondLst>
                  <p:cond evt="onClick" delay="0">
                    <p:tgtEl>
                      <p:spTgt spid="12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2"/>
                                        </p:tgtEl>
                                        <p:attrNameLst>
                                          <p:attrName>style.visibility</p:attrName>
                                        </p:attrNameLst>
                                      </p:cBhvr>
                                      <p:to>
                                        <p:strVal val="visible"/>
                                      </p:to>
                                    </p:set>
                                    <p:animEffect transition="in" filter="fade">
                                      <p:cBhvr>
                                        <p:cTn id="19" dur="1500"/>
                                        <p:tgtEl>
                                          <p:spTgt spid="132"/>
                                        </p:tgtEl>
                                      </p:cBhvr>
                                    </p:animEffect>
                                  </p:childTnLst>
                                  <p:subTnLst>
                                    <p:audio>
                                      <p:cMediaNode>
                                        <p:cTn display="0" masterRel="sameClick">
                                          <p:stCondLst>
                                            <p:cond evt="begin" delay="0">
                                              <p:tn val="17"/>
                                            </p:cond>
                                          </p:stCondLst>
                                          <p:endCondLst>
                                            <p:cond evt="onStopAudio" delay="0">
                                              <p:tgtEl>
                                                <p:sldTgt/>
                                              </p:tgtEl>
                                            </p:cond>
                                          </p:endCondLst>
                                        </p:cTn>
                                        <p:tgtEl>
                                          <p:sndTgt r:embed="rId4" name="Yanlış ses.wav"/>
                                        </p:tgtEl>
                                      </p:cMediaNode>
                                    </p:audio>
                                  </p:subTnLst>
                                </p:cTn>
                              </p:par>
                            </p:childTnLst>
                          </p:cTn>
                        </p:par>
                      </p:childTnLst>
                    </p:cTn>
                  </p:par>
                </p:childTnLst>
              </p:cTn>
              <p:nextCondLst>
                <p:cond evt="onClick" delay="0">
                  <p:tgtEl>
                    <p:spTgt spid="121"/>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500"/>
                                        <p:tgtEl>
                                          <p:spTgt spid="30"/>
                                        </p:tgtEl>
                                      </p:cBhvr>
                                    </p:animEffect>
                                  </p:childTnLst>
                                  <p:subTnLst>
                                    <p:audio>
                                      <p:cMediaNode>
                                        <p:cTn display="0" masterRel="sameClick">
                                          <p:stCondLst>
                                            <p:cond evt="begin" delay="0">
                                              <p:tn val="23"/>
                                            </p:cond>
                                          </p:stCondLst>
                                          <p:endCondLst>
                                            <p:cond evt="onStopAudio" delay="0">
                                              <p:tgtEl>
                                                <p:sldTgt/>
                                              </p:tgtEl>
                                            </p:cond>
                                          </p:endCondLst>
                                        </p:cTn>
                                        <p:tgtEl>
                                          <p:sndTgt r:embed="rId4" name="Yanlış ses.wav"/>
                                        </p:tgtEl>
                                      </p:cMediaNode>
                                    </p:audio>
                                  </p:subTnLst>
                                </p:cTn>
                              </p:par>
                            </p:childTnLst>
                          </p:cTn>
                        </p:par>
                      </p:childTnLst>
                    </p:cTn>
                  </p:par>
                </p:childTnLst>
              </p:cTn>
              <p:nextCondLst>
                <p:cond evt="onClick" delay="0">
                  <p:tgtEl>
                    <p:spTgt spid="31"/>
                  </p:tgtEl>
                </p:cond>
              </p:nextCondLst>
            </p:seq>
          </p:childTnLst>
        </p:cTn>
      </p:par>
    </p:tnLst>
    <p:bldLst>
      <p:bldP spid="131" grpId="0" animBg="1"/>
      <p:bldP spid="132" grpId="0" animBg="1"/>
      <p:bldP spid="127"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1578"/>
            <a:ext cx="12186017" cy="193576"/>
            <a:chOff x="0" y="0"/>
            <a:chExt cx="6355159" cy="378290"/>
          </a:xfrm>
          <a:solidFill>
            <a:srgbClr val="34ADF5"/>
          </a:solidFill>
        </p:grpSpPr>
        <p:sp>
          <p:nvSpPr>
            <p:cNvPr id="3" name="Freeform 3"/>
            <p:cNvSpPr/>
            <p:nvPr/>
          </p:nvSpPr>
          <p:spPr>
            <a:xfrm>
              <a:off x="0" y="0"/>
              <a:ext cx="6355159" cy="378290"/>
            </a:xfrm>
            <a:custGeom>
              <a:avLst/>
              <a:gdLst/>
              <a:ahLst/>
              <a:cxnLst/>
              <a:rect l="l" t="t" r="r" b="b"/>
              <a:pathLst>
                <a:path w="6355159" h="378290">
                  <a:moveTo>
                    <a:pt x="0" y="0"/>
                  </a:moveTo>
                  <a:lnTo>
                    <a:pt x="6355159" y="0"/>
                  </a:lnTo>
                  <a:lnTo>
                    <a:pt x="6355159" y="378290"/>
                  </a:lnTo>
                  <a:lnTo>
                    <a:pt x="0" y="378290"/>
                  </a:ln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6355159" cy="387815"/>
            </a:xfrm>
            <a:prstGeom prst="rect">
              <a:avLst/>
            </a:prstGeom>
            <a:grpFill/>
          </p:spPr>
          <p:txBody>
            <a:bodyPr lIns="33867" tIns="33867" rIns="33867" bIns="33867" rtlCol="0" anchor="ctr"/>
            <a:lstStyle/>
            <a:p>
              <a:pPr marL="0" marR="0" lvl="0" indent="0" algn="ctr" defTabSz="609630" rtl="0" eaLnBrk="1" fontAlgn="auto" latinLnBrk="0" hangingPunct="1">
                <a:lnSpc>
                  <a:spcPts val="41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2409291" y="6725978"/>
            <a:ext cx="9776726" cy="149298"/>
            <a:chOff x="0" y="0"/>
            <a:chExt cx="6355159" cy="378290"/>
          </a:xfrm>
          <a:solidFill>
            <a:srgbClr val="34ADF5"/>
          </a:solidFill>
        </p:grpSpPr>
        <p:sp>
          <p:nvSpPr>
            <p:cNvPr id="18" name="Freeform 18"/>
            <p:cNvSpPr/>
            <p:nvPr/>
          </p:nvSpPr>
          <p:spPr>
            <a:xfrm>
              <a:off x="0" y="0"/>
              <a:ext cx="6355159" cy="378290"/>
            </a:xfrm>
            <a:custGeom>
              <a:avLst/>
              <a:gdLst/>
              <a:ahLst/>
              <a:cxnLst/>
              <a:rect l="l" t="t" r="r" b="b"/>
              <a:pathLst>
                <a:path w="6355159" h="378290">
                  <a:moveTo>
                    <a:pt x="0" y="0"/>
                  </a:moveTo>
                  <a:lnTo>
                    <a:pt x="6355159" y="0"/>
                  </a:lnTo>
                  <a:lnTo>
                    <a:pt x="6355159" y="378290"/>
                  </a:lnTo>
                  <a:lnTo>
                    <a:pt x="0" y="378290"/>
                  </a:ln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9525"/>
              <a:ext cx="6355159" cy="387815"/>
            </a:xfrm>
            <a:prstGeom prst="rect">
              <a:avLst/>
            </a:prstGeom>
            <a:grpFill/>
          </p:spPr>
          <p:txBody>
            <a:bodyPr lIns="33867" tIns="33867" rIns="33867" bIns="33867" rtlCol="0" anchor="ctr"/>
            <a:lstStyle/>
            <a:p>
              <a:pPr marL="0" marR="0" lvl="0" indent="0" algn="ctr" defTabSz="609630" rtl="0" eaLnBrk="1" fontAlgn="auto" latinLnBrk="0" hangingPunct="1">
                <a:lnSpc>
                  <a:spcPts val="41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Freeform 24"/>
          <p:cNvSpPr/>
          <p:nvPr/>
        </p:nvSpPr>
        <p:spPr>
          <a:xfrm>
            <a:off x="7208874" y="754912"/>
            <a:ext cx="4977143" cy="5612600"/>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1454266" y="671383"/>
            <a:ext cx="4478017" cy="662938"/>
          </a:xfrm>
          <a:prstGeom prst="rect">
            <a:avLst/>
          </a:prstGeom>
          <a:solidFill>
            <a:srgbClr val="FDF7F5"/>
          </a:solidFill>
        </p:spPr>
        <p:txBody>
          <a:bodyPr wrap="square" lIns="0" tIns="0" rIns="0" bIns="0" rtlCol="0" anchor="t">
            <a:spAutoFit/>
          </a:bodyPr>
          <a:lstStyle/>
          <a:p>
            <a:pPr marL="0" marR="0" lvl="0" indent="0" algn="l" defTabSz="609630" rtl="0" eaLnBrk="1" fontAlgn="auto" latinLnBrk="0" hangingPunct="1">
              <a:lnSpc>
                <a:spcPts val="5846"/>
              </a:lnSpc>
              <a:spcBef>
                <a:spcPts val="0"/>
              </a:spcBef>
              <a:spcAft>
                <a:spcPts val="0"/>
              </a:spcAft>
              <a:buClrTx/>
              <a:buSzTx/>
              <a:buFontTx/>
              <a:buNone/>
              <a:tabLst/>
              <a:defRPr/>
            </a:pPr>
            <a:r>
              <a:rPr kumimoji="0" lang="en-US" sz="3600" b="0" i="0" u="none" strike="noStrike" kern="1200" cap="none" spc="83" normalizeH="0" baseline="0" noProof="0" dirty="0">
                <a:ln>
                  <a:noFill/>
                </a:ln>
                <a:solidFill>
                  <a:srgbClr val="4F4C4C"/>
                </a:solidFill>
                <a:effectLst/>
                <a:uLnTx/>
                <a:uFillTx/>
                <a:latin typeface="Helvetica" panose="020B0604020202020204" pitchFamily="34" charset="0"/>
                <a:ea typeface="+mn-ea"/>
                <a:cs typeface="Helvetica" panose="020B0604020202020204" pitchFamily="34" charset="0"/>
              </a:rPr>
              <a:t>MUSTAFA YILDIRIM</a:t>
            </a:r>
          </a:p>
        </p:txBody>
      </p:sp>
      <p:sp>
        <p:nvSpPr>
          <p:cNvPr id="31" name="TextBox 31"/>
          <p:cNvSpPr txBox="1"/>
          <p:nvPr/>
        </p:nvSpPr>
        <p:spPr>
          <a:xfrm>
            <a:off x="189550" y="1339849"/>
            <a:ext cx="7218045" cy="398314"/>
          </a:xfrm>
          <a:prstGeom prst="rect">
            <a:avLst/>
          </a:prstGeom>
        </p:spPr>
        <p:txBody>
          <a:bodyPr wrap="square" lIns="0" tIns="0" rIns="0" bIns="0" rtlCol="0" anchor="t">
            <a:spAutoFit/>
          </a:bodyPr>
          <a:lstStyle/>
          <a:p>
            <a:pPr marL="0" marR="0" lvl="0" indent="0" algn="l" defTabSz="609630" rtl="0" eaLnBrk="1" fontAlgn="auto" latinLnBrk="0" hangingPunct="1">
              <a:lnSpc>
                <a:spcPts val="341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4ADF5"/>
                </a:solidFill>
                <a:effectLst/>
                <a:uLnTx/>
                <a:uFillTx/>
                <a:latin typeface="Helvetica" panose="020B0604020202020204" pitchFamily="34" charset="0"/>
                <a:ea typeface="+mn-ea"/>
                <a:cs typeface="Helvetica" panose="020B0604020202020204" pitchFamily="34" charset="0"/>
              </a:rPr>
              <a:t>DİN KÜLTÜRÜ VE AHLAK BİLGİSİ ÖĞRETMENİ</a:t>
            </a:r>
          </a:p>
        </p:txBody>
      </p:sp>
      <p:sp>
        <p:nvSpPr>
          <p:cNvPr id="32" name="TextBox 32">
            <a:hlinkClick r:id="rId5"/>
          </p:cNvPr>
          <p:cNvSpPr txBox="1"/>
          <p:nvPr/>
        </p:nvSpPr>
        <p:spPr>
          <a:xfrm>
            <a:off x="1315301" y="2390701"/>
            <a:ext cx="4249688" cy="456343"/>
          </a:xfrm>
          <a:prstGeom prst="rect">
            <a:avLst/>
          </a:prstGeom>
        </p:spPr>
        <p:txBody>
          <a:bodyPr lIns="0" tIns="0" rIns="0" bIns="0" rtlCol="0" anchor="t">
            <a:spAutoFit/>
          </a:bodyPr>
          <a:lstStyle/>
          <a:p>
            <a:pPr marL="0" marR="0" lvl="0" indent="0" algn="l" defTabSz="609630" rtl="0" eaLnBrk="1" fontAlgn="auto" latinLnBrk="0" hangingPunct="1">
              <a:lnSpc>
                <a:spcPts val="3852"/>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www.dindersimateryal.com</a:t>
            </a:r>
          </a:p>
        </p:txBody>
      </p:sp>
      <p:sp>
        <p:nvSpPr>
          <p:cNvPr id="40" name="Freeform 26">
            <a:hlinkClick r:id="rId6"/>
            <a:extLst>
              <a:ext uri="{FF2B5EF4-FFF2-40B4-BE49-F238E27FC236}">
                <a16:creationId xmlns:a16="http://schemas.microsoft.com/office/drawing/2014/main" id="{0F1ECF8B-A9EF-DBDA-9C9E-593E2186275D}"/>
              </a:ext>
            </a:extLst>
          </p:cNvPr>
          <p:cNvSpPr/>
          <p:nvPr/>
        </p:nvSpPr>
        <p:spPr>
          <a:xfrm>
            <a:off x="381564" y="3232437"/>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Freeform 30">
            <a:hlinkClick r:id="rId7"/>
            <a:extLst>
              <a:ext uri="{FF2B5EF4-FFF2-40B4-BE49-F238E27FC236}">
                <a16:creationId xmlns:a16="http://schemas.microsoft.com/office/drawing/2014/main" id="{96B76201-8A16-0B6C-9A7C-D2D4AD3F8CE8}"/>
              </a:ext>
            </a:extLst>
          </p:cNvPr>
          <p:cNvSpPr/>
          <p:nvPr/>
        </p:nvSpPr>
        <p:spPr>
          <a:xfrm>
            <a:off x="381564" y="4251626"/>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2">
            <a:hlinkClick r:id="rId7"/>
            <a:extLst>
              <a:ext uri="{FF2B5EF4-FFF2-40B4-BE49-F238E27FC236}">
                <a16:creationId xmlns:a16="http://schemas.microsoft.com/office/drawing/2014/main" id="{E084193D-FFF4-8C43-63FC-081DCB4030C2}"/>
              </a:ext>
            </a:extLst>
          </p:cNvPr>
          <p:cNvSpPr/>
          <p:nvPr/>
        </p:nvSpPr>
        <p:spPr>
          <a:xfrm>
            <a:off x="515604" y="4394555"/>
            <a:ext cx="618314" cy="600537"/>
          </a:xfrm>
          <a:custGeom>
            <a:avLst/>
            <a:gdLst/>
            <a:ahLst/>
            <a:cxnLst/>
            <a:rect l="l" t="t" r="r" b="b"/>
            <a:pathLst>
              <a:path w="745110" h="723688">
                <a:moveTo>
                  <a:pt x="0" y="0"/>
                </a:moveTo>
                <a:lnTo>
                  <a:pt x="745110" y="0"/>
                </a:lnTo>
                <a:lnTo>
                  <a:pt x="745110" y="723689"/>
                </a:lnTo>
                <a:lnTo>
                  <a:pt x="0" y="7236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Freeform 33">
            <a:hlinkClick r:id="rId6"/>
            <a:extLst>
              <a:ext uri="{FF2B5EF4-FFF2-40B4-BE49-F238E27FC236}">
                <a16:creationId xmlns:a16="http://schemas.microsoft.com/office/drawing/2014/main" id="{45ED86CA-DED7-1114-1799-C4B31903F606}"/>
              </a:ext>
            </a:extLst>
          </p:cNvPr>
          <p:cNvSpPr/>
          <p:nvPr/>
        </p:nvSpPr>
        <p:spPr>
          <a:xfrm>
            <a:off x="499316" y="3350189"/>
            <a:ext cx="650891" cy="650891"/>
          </a:xfrm>
          <a:custGeom>
            <a:avLst/>
            <a:gdLst/>
            <a:ahLst/>
            <a:cxnLst/>
            <a:rect l="l" t="t" r="r" b="b"/>
            <a:pathLst>
              <a:path w="976336" h="976336">
                <a:moveTo>
                  <a:pt x="0" y="0"/>
                </a:moveTo>
                <a:lnTo>
                  <a:pt x="976336" y="0"/>
                </a:lnTo>
                <a:lnTo>
                  <a:pt x="976336" y="976336"/>
                </a:lnTo>
                <a:lnTo>
                  <a:pt x="0" y="97633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TextBox 32">
            <a:extLst>
              <a:ext uri="{FF2B5EF4-FFF2-40B4-BE49-F238E27FC236}">
                <a16:creationId xmlns:a16="http://schemas.microsoft.com/office/drawing/2014/main" id="{397FB586-151D-101B-6DB2-44BBF9717EF3}"/>
              </a:ext>
            </a:extLst>
          </p:cNvPr>
          <p:cNvSpPr txBox="1"/>
          <p:nvPr/>
        </p:nvSpPr>
        <p:spPr>
          <a:xfrm>
            <a:off x="1315302" y="3428676"/>
            <a:ext cx="2810132" cy="456343"/>
          </a:xfrm>
          <a:prstGeom prst="rect">
            <a:avLst/>
          </a:prstGeom>
        </p:spPr>
        <p:txBody>
          <a:bodyPr wrap="square" lIns="0" tIns="0" rIns="0" bIns="0" rtlCol="0" anchor="t">
            <a:spAutoFit/>
          </a:bodyPr>
          <a:lstStyle/>
          <a:p>
            <a:pPr marL="0" marR="0" lvl="0" indent="0" algn="l" defTabSz="609630" rtl="0" eaLnBrk="1" fontAlgn="auto" latinLnBrk="0" hangingPunct="1">
              <a:lnSpc>
                <a:spcPts val="3852"/>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mustafa_yildirim129</a:t>
            </a:r>
          </a:p>
        </p:txBody>
      </p:sp>
      <p:sp>
        <p:nvSpPr>
          <p:cNvPr id="50" name="TextBox 32">
            <a:extLst>
              <a:ext uri="{FF2B5EF4-FFF2-40B4-BE49-F238E27FC236}">
                <a16:creationId xmlns:a16="http://schemas.microsoft.com/office/drawing/2014/main" id="{4DD7BF1C-DEC9-F6C3-8AC2-90B3DD2F1541}"/>
              </a:ext>
            </a:extLst>
          </p:cNvPr>
          <p:cNvSpPr txBox="1"/>
          <p:nvPr/>
        </p:nvSpPr>
        <p:spPr>
          <a:xfrm>
            <a:off x="1344453" y="4466651"/>
            <a:ext cx="4249688" cy="456343"/>
          </a:xfrm>
          <a:prstGeom prst="rect">
            <a:avLst/>
          </a:prstGeom>
        </p:spPr>
        <p:txBody>
          <a:bodyPr lIns="0" tIns="0" rIns="0" bIns="0" rtlCol="0" anchor="t">
            <a:spAutoFit/>
          </a:bodyPr>
          <a:lstStyle/>
          <a:p>
            <a:pPr marL="0" marR="0" lvl="0" indent="0" algn="l" defTabSz="609630" rtl="0" eaLnBrk="1" fontAlgn="auto" latinLnBrk="0" hangingPunct="1">
              <a:lnSpc>
                <a:spcPts val="3852"/>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t.me/</a:t>
            </a:r>
            <a:r>
              <a:rPr kumimoji="0" lang="en-US" sz="2400" b="0" i="0" u="none" strike="noStrike" kern="1200" cap="none" spc="31" normalizeH="0" baseline="0" noProof="0" dirty="0" err="1">
                <a:ln>
                  <a:noFill/>
                </a:ln>
                <a:solidFill>
                  <a:srgbClr val="4F4C4C"/>
                </a:solidFill>
                <a:effectLst/>
                <a:uLnTx/>
                <a:uFillTx/>
                <a:latin typeface="Calibri"/>
                <a:ea typeface="+mn-ea"/>
                <a:cs typeface="+mn-cs"/>
              </a:rPr>
              <a:t>Dindersimateryalcom</a:t>
            </a:r>
            <a:endParaRPr kumimoji="0" lang="en-US" sz="2400" b="0" i="0" u="none" strike="noStrike" kern="1200" cap="none" spc="31" normalizeH="0" baseline="0" noProof="0" dirty="0">
              <a:ln>
                <a:noFill/>
              </a:ln>
              <a:solidFill>
                <a:srgbClr val="4F4C4C"/>
              </a:solidFill>
              <a:effectLst/>
              <a:uLnTx/>
              <a:uFillTx/>
              <a:latin typeface="Calibri"/>
              <a:ea typeface="+mn-ea"/>
              <a:cs typeface="+mn-cs"/>
            </a:endParaRPr>
          </a:p>
        </p:txBody>
      </p:sp>
      <p:sp>
        <p:nvSpPr>
          <p:cNvPr id="20" name="Dikdörtgen: Çapraz Köşeleri Kesik 19">
            <a:extLst>
              <a:ext uri="{FF2B5EF4-FFF2-40B4-BE49-F238E27FC236}">
                <a16:creationId xmlns:a16="http://schemas.microsoft.com/office/drawing/2014/main" id="{A8E4C9BC-68A6-D236-991F-B94CFE51A5F6}"/>
              </a:ext>
            </a:extLst>
          </p:cNvPr>
          <p:cNvSpPr/>
          <p:nvPr/>
        </p:nvSpPr>
        <p:spPr>
          <a:xfrm>
            <a:off x="0" y="6300344"/>
            <a:ext cx="2555318" cy="574931"/>
          </a:xfrm>
          <a:prstGeom prst="snip2DiagRect">
            <a:avLst>
              <a:gd name="adj1" fmla="val 0"/>
              <a:gd name="adj2" fmla="val 13951"/>
            </a:avLst>
          </a:prstGeom>
          <a:solidFill>
            <a:srgbClr val="34AD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Freeform 26">
            <a:hlinkClick r:id="rId5"/>
            <a:extLst>
              <a:ext uri="{FF2B5EF4-FFF2-40B4-BE49-F238E27FC236}">
                <a16:creationId xmlns:a16="http://schemas.microsoft.com/office/drawing/2014/main" id="{15BD4A1E-862B-3E27-AAF4-D7BE6547A232}"/>
              </a:ext>
            </a:extLst>
          </p:cNvPr>
          <p:cNvSpPr/>
          <p:nvPr/>
        </p:nvSpPr>
        <p:spPr>
          <a:xfrm>
            <a:off x="381564" y="2213248"/>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Freeform 34">
            <a:hlinkClick r:id="rId5"/>
            <a:extLst>
              <a:ext uri="{FF2B5EF4-FFF2-40B4-BE49-F238E27FC236}">
                <a16:creationId xmlns:a16="http://schemas.microsoft.com/office/drawing/2014/main" id="{D7FA7AE3-A9C8-0347-F9F6-7FBCED15D233}"/>
              </a:ext>
            </a:extLst>
          </p:cNvPr>
          <p:cNvSpPr/>
          <p:nvPr/>
        </p:nvSpPr>
        <p:spPr>
          <a:xfrm>
            <a:off x="446630" y="2290131"/>
            <a:ext cx="756262" cy="732629"/>
          </a:xfrm>
          <a:custGeom>
            <a:avLst/>
            <a:gdLst/>
            <a:ahLst/>
            <a:cxnLst/>
            <a:rect l="l" t="t" r="r" b="b"/>
            <a:pathLst>
              <a:path w="1862481" h="1804278">
                <a:moveTo>
                  <a:pt x="0" y="0"/>
                </a:moveTo>
                <a:lnTo>
                  <a:pt x="1862480" y="0"/>
                </a:lnTo>
                <a:lnTo>
                  <a:pt x="1862480" y="1804278"/>
                </a:lnTo>
                <a:lnTo>
                  <a:pt x="0" y="18042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p:cNvGrpSpPr/>
          <p:nvPr/>
        </p:nvGrpSpPr>
        <p:grpSpPr>
          <a:xfrm>
            <a:off x="200706" y="1605754"/>
            <a:ext cx="5154310" cy="3597659"/>
            <a:chOff x="6084082" y="4118302"/>
            <a:chExt cx="5462595" cy="1163362"/>
          </a:xfrm>
        </p:grpSpPr>
        <p:sp>
          <p:nvSpPr>
            <p:cNvPr id="3" name="Dikdörtgen 53"/>
            <p:cNvSpPr/>
            <p:nvPr/>
          </p:nvSpPr>
          <p:spPr>
            <a:xfrm>
              <a:off x="6084082" y="4118302"/>
              <a:ext cx="5175321" cy="1124984"/>
            </a:xfrm>
            <a:custGeom>
              <a:avLst/>
              <a:gdLst>
                <a:gd name="connsiteX0" fmla="*/ 0 w 5011548"/>
                <a:gd name="connsiteY0" fmla="*/ 0 h 1009736"/>
                <a:gd name="connsiteX1" fmla="*/ 5011548 w 5011548"/>
                <a:gd name="connsiteY1" fmla="*/ 0 h 1009736"/>
                <a:gd name="connsiteX2" fmla="*/ 5011548 w 5011548"/>
                <a:gd name="connsiteY2" fmla="*/ 1009736 h 1009736"/>
                <a:gd name="connsiteX3" fmla="*/ 0 w 5011548"/>
                <a:gd name="connsiteY3" fmla="*/ 1009736 h 1009736"/>
                <a:gd name="connsiteX4" fmla="*/ 0 w 5011548"/>
                <a:gd name="connsiteY4" fmla="*/ 0 h 1009736"/>
                <a:gd name="connsiteX0" fmla="*/ 0 w 5011548"/>
                <a:gd name="connsiteY0" fmla="*/ 0 h 1009736"/>
                <a:gd name="connsiteX1" fmla="*/ 5011548 w 5011548"/>
                <a:gd name="connsiteY1" fmla="*/ 0 h 1009736"/>
                <a:gd name="connsiteX2" fmla="*/ 5011548 w 5011548"/>
                <a:gd name="connsiteY2" fmla="*/ 1009736 h 1009736"/>
                <a:gd name="connsiteX3" fmla="*/ 109182 w 5011548"/>
                <a:gd name="connsiteY3" fmla="*/ 1009736 h 1009736"/>
                <a:gd name="connsiteX4" fmla="*/ 0 w 5011548"/>
                <a:gd name="connsiteY4" fmla="*/ 0 h 1009736"/>
                <a:gd name="connsiteX0" fmla="*/ 13648 w 4902366"/>
                <a:gd name="connsiteY0" fmla="*/ 40943 h 1009736"/>
                <a:gd name="connsiteX1" fmla="*/ 4902366 w 4902366"/>
                <a:gd name="connsiteY1" fmla="*/ 0 h 1009736"/>
                <a:gd name="connsiteX2" fmla="*/ 4902366 w 4902366"/>
                <a:gd name="connsiteY2" fmla="*/ 1009736 h 1009736"/>
                <a:gd name="connsiteX3" fmla="*/ 0 w 4902366"/>
                <a:gd name="connsiteY3" fmla="*/ 1009736 h 1009736"/>
                <a:gd name="connsiteX4" fmla="*/ 13648 w 4902366"/>
                <a:gd name="connsiteY4" fmla="*/ 40943 h 1009736"/>
                <a:gd name="connsiteX0" fmla="*/ 0 w 4888718"/>
                <a:gd name="connsiteY0" fmla="*/ 40943 h 1009736"/>
                <a:gd name="connsiteX1" fmla="*/ 4888718 w 4888718"/>
                <a:gd name="connsiteY1" fmla="*/ 0 h 1009736"/>
                <a:gd name="connsiteX2" fmla="*/ 4888718 w 4888718"/>
                <a:gd name="connsiteY2" fmla="*/ 1009736 h 1009736"/>
                <a:gd name="connsiteX3" fmla="*/ 177421 w 4888718"/>
                <a:gd name="connsiteY3" fmla="*/ 955145 h 1009736"/>
                <a:gd name="connsiteX4" fmla="*/ 0 w 4888718"/>
                <a:gd name="connsiteY4" fmla="*/ 40943 h 1009736"/>
                <a:gd name="connsiteX0" fmla="*/ 0 w 5120730"/>
                <a:gd name="connsiteY0" fmla="*/ 40943 h 955145"/>
                <a:gd name="connsiteX1" fmla="*/ 4888718 w 5120730"/>
                <a:gd name="connsiteY1" fmla="*/ 0 h 955145"/>
                <a:gd name="connsiteX2" fmla="*/ 5120730 w 5120730"/>
                <a:gd name="connsiteY2" fmla="*/ 927850 h 955145"/>
                <a:gd name="connsiteX3" fmla="*/ 177421 w 5120730"/>
                <a:gd name="connsiteY3" fmla="*/ 955145 h 955145"/>
                <a:gd name="connsiteX4" fmla="*/ 0 w 5120730"/>
                <a:gd name="connsiteY4" fmla="*/ 40943 h 955145"/>
                <a:gd name="connsiteX0" fmla="*/ 0 w 5175321"/>
                <a:gd name="connsiteY0" fmla="*/ 95534 h 955145"/>
                <a:gd name="connsiteX1" fmla="*/ 4943309 w 5175321"/>
                <a:gd name="connsiteY1" fmla="*/ 0 h 955145"/>
                <a:gd name="connsiteX2" fmla="*/ 5175321 w 5175321"/>
                <a:gd name="connsiteY2" fmla="*/ 927850 h 955145"/>
                <a:gd name="connsiteX3" fmla="*/ 232012 w 5175321"/>
                <a:gd name="connsiteY3" fmla="*/ 955145 h 955145"/>
                <a:gd name="connsiteX4" fmla="*/ 0 w 5175321"/>
                <a:gd name="connsiteY4" fmla="*/ 95534 h 955145"/>
                <a:gd name="connsiteX0" fmla="*/ 0 w 5175321"/>
                <a:gd name="connsiteY0" fmla="*/ 95534 h 955145"/>
                <a:gd name="connsiteX1" fmla="*/ 4943309 w 5175321"/>
                <a:gd name="connsiteY1" fmla="*/ 0 h 955145"/>
                <a:gd name="connsiteX2" fmla="*/ 5175321 w 5175321"/>
                <a:gd name="connsiteY2" fmla="*/ 927850 h 955145"/>
                <a:gd name="connsiteX3" fmla="*/ 95534 w 5175321"/>
                <a:gd name="connsiteY3" fmla="*/ 955145 h 955145"/>
                <a:gd name="connsiteX4" fmla="*/ 0 w 5175321"/>
                <a:gd name="connsiteY4" fmla="*/ 95534 h 95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5321" h="955145">
                  <a:moveTo>
                    <a:pt x="0" y="95534"/>
                  </a:moveTo>
                  <a:lnTo>
                    <a:pt x="4943309" y="0"/>
                  </a:lnTo>
                  <a:lnTo>
                    <a:pt x="5175321" y="927850"/>
                  </a:lnTo>
                  <a:lnTo>
                    <a:pt x="95534" y="955145"/>
                  </a:lnTo>
                  <a:lnTo>
                    <a:pt x="0" y="95534"/>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Arial"/>
                <a:ea typeface="맑은 고딕"/>
                <a:cs typeface="+mn-cs"/>
              </a:endParaRPr>
            </a:p>
          </p:txBody>
        </p:sp>
        <p:sp>
          <p:nvSpPr>
            <p:cNvPr id="4" name="Freeform: Shape 41">
              <a:extLst>
                <a:ext uri="{FF2B5EF4-FFF2-40B4-BE49-F238E27FC236}">
                  <a16:creationId xmlns:a16="http://schemas.microsoft.com/office/drawing/2014/main" id="{44C2CF05-A931-4333-B8E1-16B7A999BAB6}"/>
                </a:ext>
              </a:extLst>
            </p:cNvPr>
            <p:cNvSpPr>
              <a:spLocks/>
            </p:cNvSpPr>
            <p:nvPr/>
          </p:nvSpPr>
          <p:spPr bwMode="auto">
            <a:xfrm>
              <a:off x="6084082" y="4118302"/>
              <a:ext cx="5462595" cy="1163362"/>
            </a:xfrm>
            <a:custGeom>
              <a:avLst/>
              <a:gdLst>
                <a:gd name="connsiteX0" fmla="*/ 1319609 w 1838325"/>
                <a:gd name="connsiteY0" fmla="*/ 28575 h 1085850"/>
                <a:gd name="connsiteX1" fmla="*/ 1118791 w 1838325"/>
                <a:gd name="connsiteY1" fmla="*/ 30560 h 1085850"/>
                <a:gd name="connsiteX2" fmla="*/ 917575 w 1838325"/>
                <a:gd name="connsiteY2" fmla="*/ 36116 h 1085850"/>
                <a:gd name="connsiteX3" fmla="*/ 817562 w 1838325"/>
                <a:gd name="connsiteY3" fmla="*/ 40481 h 1085850"/>
                <a:gd name="connsiteX4" fmla="*/ 717550 w 1838325"/>
                <a:gd name="connsiteY4" fmla="*/ 45641 h 1085850"/>
                <a:gd name="connsiteX5" fmla="*/ 519112 w 1838325"/>
                <a:gd name="connsiteY5" fmla="*/ 58341 h 1085850"/>
                <a:gd name="connsiteX6" fmla="*/ 420290 w 1838325"/>
                <a:gd name="connsiteY6" fmla="*/ 66675 h 1085850"/>
                <a:gd name="connsiteX7" fmla="*/ 319087 w 1838325"/>
                <a:gd name="connsiteY7" fmla="*/ 75406 h 1085850"/>
                <a:gd name="connsiteX8" fmla="*/ 217487 w 1838325"/>
                <a:gd name="connsiteY8" fmla="*/ 84931 h 1085850"/>
                <a:gd name="connsiteX9" fmla="*/ 168672 w 1838325"/>
                <a:gd name="connsiteY9" fmla="*/ 90885 h 1085850"/>
                <a:gd name="connsiteX10" fmla="*/ 94853 w 1838325"/>
                <a:gd name="connsiteY10" fmla="*/ 98822 h 1085850"/>
                <a:gd name="connsiteX11" fmla="*/ 45244 w 1838325"/>
                <a:gd name="connsiteY11" fmla="*/ 101997 h 1085850"/>
                <a:gd name="connsiteX12" fmla="*/ 20637 w 1838325"/>
                <a:gd name="connsiteY12" fmla="*/ 101997 h 1085850"/>
                <a:gd name="connsiteX13" fmla="*/ 28178 w 1838325"/>
                <a:gd name="connsiteY13" fmla="*/ 157163 h 1085850"/>
                <a:gd name="connsiteX14" fmla="*/ 37703 w 1838325"/>
                <a:gd name="connsiteY14" fmla="*/ 269081 h 1085850"/>
                <a:gd name="connsiteX15" fmla="*/ 44847 w 1838325"/>
                <a:gd name="connsiteY15" fmla="*/ 438150 h 1085850"/>
                <a:gd name="connsiteX16" fmla="*/ 49609 w 1838325"/>
                <a:gd name="connsiteY16" fmla="*/ 550069 h 1085850"/>
                <a:gd name="connsiteX17" fmla="*/ 60722 w 1838325"/>
                <a:gd name="connsiteY17" fmla="*/ 783035 h 1085850"/>
                <a:gd name="connsiteX18" fmla="*/ 70644 w 1838325"/>
                <a:gd name="connsiteY18" fmla="*/ 1016000 h 1085850"/>
                <a:gd name="connsiteX19" fmla="*/ 119459 w 1838325"/>
                <a:gd name="connsiteY19" fmla="*/ 1008856 h 1085850"/>
                <a:gd name="connsiteX20" fmla="*/ 217487 w 1838325"/>
                <a:gd name="connsiteY20" fmla="*/ 999331 h 1085850"/>
                <a:gd name="connsiteX21" fmla="*/ 365125 w 1838325"/>
                <a:gd name="connsiteY21" fmla="*/ 989806 h 1085850"/>
                <a:gd name="connsiteX22" fmla="*/ 463947 w 1838325"/>
                <a:gd name="connsiteY22" fmla="*/ 986235 h 1085850"/>
                <a:gd name="connsiteX23" fmla="*/ 668337 w 1838325"/>
                <a:gd name="connsiteY23" fmla="*/ 978694 h 1085850"/>
                <a:gd name="connsiteX24" fmla="*/ 872331 w 1838325"/>
                <a:gd name="connsiteY24" fmla="*/ 970360 h 1085850"/>
                <a:gd name="connsiteX25" fmla="*/ 1288653 w 1838325"/>
                <a:gd name="connsiteY25" fmla="*/ 954088 h 1085850"/>
                <a:gd name="connsiteX26" fmla="*/ 1704975 w 1838325"/>
                <a:gd name="connsiteY26" fmla="*/ 937816 h 1085850"/>
                <a:gd name="connsiteX27" fmla="*/ 1700609 w 1838325"/>
                <a:gd name="connsiteY27" fmla="*/ 911622 h 1085850"/>
                <a:gd name="connsiteX28" fmla="*/ 1695053 w 1838325"/>
                <a:gd name="connsiteY28" fmla="*/ 859631 h 1085850"/>
                <a:gd name="connsiteX29" fmla="*/ 1690291 w 1838325"/>
                <a:gd name="connsiteY29" fmla="*/ 781050 h 1085850"/>
                <a:gd name="connsiteX30" fmla="*/ 1687116 w 1838325"/>
                <a:gd name="connsiteY30" fmla="*/ 728663 h 1085850"/>
                <a:gd name="connsiteX31" fmla="*/ 1679178 w 1838325"/>
                <a:gd name="connsiteY31" fmla="*/ 611188 h 1085850"/>
                <a:gd name="connsiteX32" fmla="*/ 1670447 w 1838325"/>
                <a:gd name="connsiteY32" fmla="*/ 494110 h 1085850"/>
                <a:gd name="connsiteX33" fmla="*/ 1660525 w 1838325"/>
                <a:gd name="connsiteY33" fmla="*/ 378222 h 1085850"/>
                <a:gd name="connsiteX34" fmla="*/ 1639491 w 1838325"/>
                <a:gd name="connsiteY34" fmla="*/ 146844 h 1085850"/>
                <a:gd name="connsiteX35" fmla="*/ 1627584 w 1838325"/>
                <a:gd name="connsiteY35" fmla="*/ 30956 h 1085850"/>
                <a:gd name="connsiteX36" fmla="*/ 1625203 w 1838325"/>
                <a:gd name="connsiteY36" fmla="*/ 32147 h 1085850"/>
                <a:gd name="connsiteX37" fmla="*/ 1621631 w 1838325"/>
                <a:gd name="connsiteY37" fmla="*/ 32544 h 1085850"/>
                <a:gd name="connsiteX38" fmla="*/ 1520825 w 1838325"/>
                <a:gd name="connsiteY38" fmla="*/ 30163 h 1085850"/>
                <a:gd name="connsiteX39" fmla="*/ 1316150 w 1838325"/>
                <a:gd name="connsiteY39" fmla="*/ 0 h 1085850"/>
                <a:gd name="connsiteX40" fmla="*/ 1519306 w 1838325"/>
                <a:gd name="connsiteY40" fmla="*/ 1589 h 1085850"/>
                <a:gd name="connsiteX41" fmla="*/ 1621281 w 1838325"/>
                <a:gd name="connsiteY41" fmla="*/ 3575 h 1085850"/>
                <a:gd name="connsiteX42" fmla="*/ 1625646 w 1838325"/>
                <a:gd name="connsiteY42" fmla="*/ 3972 h 1085850"/>
                <a:gd name="connsiteX43" fmla="*/ 1628820 w 1838325"/>
                <a:gd name="connsiteY43" fmla="*/ 5958 h 1085850"/>
                <a:gd name="connsiteX44" fmla="*/ 1632788 w 1838325"/>
                <a:gd name="connsiteY44" fmla="*/ 3575 h 1085850"/>
                <a:gd name="connsiteX45" fmla="*/ 1644295 w 1838325"/>
                <a:gd name="connsiteY45" fmla="*/ 3575 h 1085850"/>
                <a:gd name="connsiteX46" fmla="*/ 1649057 w 1838325"/>
                <a:gd name="connsiteY46" fmla="*/ 6355 h 1085850"/>
                <a:gd name="connsiteX47" fmla="*/ 1651834 w 1838325"/>
                <a:gd name="connsiteY47" fmla="*/ 5163 h 1085850"/>
                <a:gd name="connsiteX48" fmla="*/ 1658183 w 1838325"/>
                <a:gd name="connsiteY48" fmla="*/ 5958 h 1085850"/>
                <a:gd name="connsiteX49" fmla="*/ 1661357 w 1838325"/>
                <a:gd name="connsiteY49" fmla="*/ 9135 h 1085850"/>
                <a:gd name="connsiteX50" fmla="*/ 1676832 w 1838325"/>
                <a:gd name="connsiteY50" fmla="*/ 28596 h 1085850"/>
                <a:gd name="connsiteX51" fmla="*/ 1694291 w 1838325"/>
                <a:gd name="connsiteY51" fmla="*/ 46866 h 1085850"/>
                <a:gd name="connsiteX52" fmla="*/ 1704607 w 1838325"/>
                <a:gd name="connsiteY52" fmla="*/ 55603 h 1085850"/>
                <a:gd name="connsiteX53" fmla="*/ 1715320 w 1838325"/>
                <a:gd name="connsiteY53" fmla="*/ 65930 h 1085850"/>
                <a:gd name="connsiteX54" fmla="*/ 1720875 w 1838325"/>
                <a:gd name="connsiteY54" fmla="*/ 65135 h 1085850"/>
                <a:gd name="connsiteX55" fmla="*/ 1729208 w 1838325"/>
                <a:gd name="connsiteY55" fmla="*/ 69901 h 1085850"/>
                <a:gd name="connsiteX56" fmla="*/ 1732382 w 1838325"/>
                <a:gd name="connsiteY56" fmla="*/ 75462 h 1085850"/>
                <a:gd name="connsiteX57" fmla="*/ 1732779 w 1838325"/>
                <a:gd name="connsiteY57" fmla="*/ 78639 h 1085850"/>
                <a:gd name="connsiteX58" fmla="*/ 1745476 w 1838325"/>
                <a:gd name="connsiteY58" fmla="*/ 195803 h 1085850"/>
                <a:gd name="connsiteX59" fmla="*/ 1768093 w 1838325"/>
                <a:gd name="connsiteY59" fmla="*/ 430130 h 1085850"/>
                <a:gd name="connsiteX60" fmla="*/ 1781187 w 1838325"/>
                <a:gd name="connsiteY60" fmla="*/ 547691 h 1085850"/>
                <a:gd name="connsiteX61" fmla="*/ 1810947 w 1838325"/>
                <a:gd name="connsiteY61" fmla="*/ 780827 h 1085850"/>
                <a:gd name="connsiteX62" fmla="*/ 1838325 w 1838325"/>
                <a:gd name="connsiteY62" fmla="*/ 1013963 h 1085850"/>
                <a:gd name="connsiteX63" fmla="*/ 1838325 w 1838325"/>
                <a:gd name="connsiteY63" fmla="*/ 1017141 h 1085850"/>
                <a:gd name="connsiteX64" fmla="*/ 1835547 w 1838325"/>
                <a:gd name="connsiteY64" fmla="*/ 1021509 h 1085850"/>
                <a:gd name="connsiteX65" fmla="*/ 1833167 w 1838325"/>
                <a:gd name="connsiteY65" fmla="*/ 1022701 h 1085850"/>
                <a:gd name="connsiteX66" fmla="*/ 1830786 w 1838325"/>
                <a:gd name="connsiteY66" fmla="*/ 1025481 h 1085850"/>
                <a:gd name="connsiteX67" fmla="*/ 1824834 w 1838325"/>
                <a:gd name="connsiteY67" fmla="*/ 1028261 h 1085850"/>
                <a:gd name="connsiteX68" fmla="*/ 1821263 w 1838325"/>
                <a:gd name="connsiteY68" fmla="*/ 1029056 h 1085850"/>
                <a:gd name="connsiteX69" fmla="*/ 1397889 w 1838325"/>
                <a:gd name="connsiteY69" fmla="*/ 1043354 h 1085850"/>
                <a:gd name="connsiteX70" fmla="*/ 974515 w 1838325"/>
                <a:gd name="connsiteY70" fmla="*/ 1057254 h 1085850"/>
                <a:gd name="connsiteX71" fmla="*/ 765010 w 1838325"/>
                <a:gd name="connsiteY71" fmla="*/ 1064403 h 1085850"/>
                <a:gd name="connsiteX72" fmla="*/ 555505 w 1838325"/>
                <a:gd name="connsiteY72" fmla="*/ 1071155 h 1085850"/>
                <a:gd name="connsiteX73" fmla="*/ 451943 w 1838325"/>
                <a:gd name="connsiteY73" fmla="*/ 1075921 h 1085850"/>
                <a:gd name="connsiteX74" fmla="*/ 296402 w 1838325"/>
                <a:gd name="connsiteY74" fmla="*/ 1082276 h 1085850"/>
                <a:gd name="connsiteX75" fmla="*/ 192840 w 1838325"/>
                <a:gd name="connsiteY75" fmla="*/ 1083070 h 1085850"/>
                <a:gd name="connsiteX76" fmla="*/ 141654 w 1838325"/>
                <a:gd name="connsiteY76" fmla="*/ 1080687 h 1085850"/>
                <a:gd name="connsiteX77" fmla="*/ 138480 w 1838325"/>
                <a:gd name="connsiteY77" fmla="*/ 1083864 h 1085850"/>
                <a:gd name="connsiteX78" fmla="*/ 129750 w 1838325"/>
                <a:gd name="connsiteY78" fmla="*/ 1085850 h 1085850"/>
                <a:gd name="connsiteX79" fmla="*/ 124989 w 1838325"/>
                <a:gd name="connsiteY79" fmla="*/ 1084659 h 1085850"/>
                <a:gd name="connsiteX80" fmla="*/ 107530 w 1838325"/>
                <a:gd name="connsiteY80" fmla="*/ 1073141 h 1085850"/>
                <a:gd name="connsiteX81" fmla="*/ 90468 w 1838325"/>
                <a:gd name="connsiteY81" fmla="*/ 1060432 h 1085850"/>
                <a:gd name="connsiteX82" fmla="*/ 74200 w 1838325"/>
                <a:gd name="connsiteY82" fmla="*/ 1050105 h 1085850"/>
                <a:gd name="connsiteX83" fmla="*/ 57535 w 1838325"/>
                <a:gd name="connsiteY83" fmla="*/ 1039382 h 1085850"/>
                <a:gd name="connsiteX84" fmla="*/ 55154 w 1838325"/>
                <a:gd name="connsiteY84" fmla="*/ 1039382 h 1085850"/>
                <a:gd name="connsiteX85" fmla="*/ 50392 w 1838325"/>
                <a:gd name="connsiteY85" fmla="*/ 1035410 h 1085850"/>
                <a:gd name="connsiteX86" fmla="*/ 49599 w 1838325"/>
                <a:gd name="connsiteY86" fmla="*/ 1033027 h 1085850"/>
                <a:gd name="connsiteX87" fmla="*/ 46821 w 1838325"/>
                <a:gd name="connsiteY87" fmla="*/ 1031041 h 1085850"/>
                <a:gd name="connsiteX88" fmla="*/ 43250 w 1838325"/>
                <a:gd name="connsiteY88" fmla="*/ 1025481 h 1085850"/>
                <a:gd name="connsiteX89" fmla="*/ 42853 w 1838325"/>
                <a:gd name="connsiteY89" fmla="*/ 1021509 h 1085850"/>
                <a:gd name="connsiteX90" fmla="*/ 32934 w 1838325"/>
                <a:gd name="connsiteY90" fmla="*/ 789962 h 1085850"/>
                <a:gd name="connsiteX91" fmla="*/ 21824 w 1838325"/>
                <a:gd name="connsiteY91" fmla="*/ 558415 h 1085850"/>
                <a:gd name="connsiteX92" fmla="*/ 14285 w 1838325"/>
                <a:gd name="connsiteY92" fmla="*/ 443237 h 1085850"/>
                <a:gd name="connsiteX93" fmla="*/ 3175 w 1838325"/>
                <a:gd name="connsiteY93" fmla="*/ 268881 h 1085850"/>
                <a:gd name="connsiteX94" fmla="*/ 0 w 1838325"/>
                <a:gd name="connsiteY94" fmla="*/ 152909 h 1085850"/>
                <a:gd name="connsiteX95" fmla="*/ 1587 w 1838325"/>
                <a:gd name="connsiteY95" fmla="*/ 95717 h 1085850"/>
                <a:gd name="connsiteX96" fmla="*/ 2778 w 1838325"/>
                <a:gd name="connsiteY96" fmla="*/ 91348 h 1085850"/>
                <a:gd name="connsiteX97" fmla="*/ 8730 w 1838325"/>
                <a:gd name="connsiteY97" fmla="*/ 86979 h 1085850"/>
                <a:gd name="connsiteX98" fmla="*/ 13094 w 1838325"/>
                <a:gd name="connsiteY98" fmla="*/ 86979 h 1085850"/>
                <a:gd name="connsiteX99" fmla="*/ 13491 w 1838325"/>
                <a:gd name="connsiteY99" fmla="*/ 86185 h 1085850"/>
                <a:gd name="connsiteX100" fmla="*/ 13888 w 1838325"/>
                <a:gd name="connsiteY100" fmla="*/ 86185 h 1085850"/>
                <a:gd name="connsiteX101" fmla="*/ 60709 w 1838325"/>
                <a:gd name="connsiteY101" fmla="*/ 75064 h 1085850"/>
                <a:gd name="connsiteX102" fmla="*/ 157922 w 1838325"/>
                <a:gd name="connsiteY102" fmla="*/ 59575 h 1085850"/>
                <a:gd name="connsiteX103" fmla="*/ 305925 w 1838325"/>
                <a:gd name="connsiteY103" fmla="*/ 47263 h 1085850"/>
                <a:gd name="connsiteX104" fmla="*/ 403138 w 1838325"/>
                <a:gd name="connsiteY104" fmla="*/ 40114 h 1085850"/>
                <a:gd name="connsiteX105" fmla="*/ 504716 w 1838325"/>
                <a:gd name="connsiteY105" fmla="*/ 31376 h 1085850"/>
                <a:gd name="connsiteX106" fmla="*/ 707079 w 1838325"/>
                <a:gd name="connsiteY106" fmla="*/ 17873 h 1085850"/>
                <a:gd name="connsiteX107" fmla="*/ 808657 w 1838325"/>
                <a:gd name="connsiteY107" fmla="*/ 12312 h 1085850"/>
                <a:gd name="connsiteX108" fmla="*/ 909838 w 1838325"/>
                <a:gd name="connsiteY108" fmla="*/ 7944 h 1085850"/>
                <a:gd name="connsiteX109" fmla="*/ 1112994 w 1838325"/>
                <a:gd name="connsiteY109" fmla="*/ 1986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838325" h="1085850">
                  <a:moveTo>
                    <a:pt x="1319609" y="28575"/>
                  </a:moveTo>
                  <a:lnTo>
                    <a:pt x="1118791" y="30560"/>
                  </a:lnTo>
                  <a:lnTo>
                    <a:pt x="917575" y="36116"/>
                  </a:lnTo>
                  <a:lnTo>
                    <a:pt x="817562" y="40481"/>
                  </a:lnTo>
                  <a:lnTo>
                    <a:pt x="717550" y="45641"/>
                  </a:lnTo>
                  <a:lnTo>
                    <a:pt x="519112" y="58341"/>
                  </a:lnTo>
                  <a:lnTo>
                    <a:pt x="420290" y="66675"/>
                  </a:lnTo>
                  <a:lnTo>
                    <a:pt x="319087" y="75406"/>
                  </a:lnTo>
                  <a:lnTo>
                    <a:pt x="217487" y="84931"/>
                  </a:lnTo>
                  <a:lnTo>
                    <a:pt x="168672" y="90885"/>
                  </a:lnTo>
                  <a:lnTo>
                    <a:pt x="94853" y="98822"/>
                  </a:lnTo>
                  <a:lnTo>
                    <a:pt x="45244" y="101997"/>
                  </a:lnTo>
                  <a:lnTo>
                    <a:pt x="20637" y="101997"/>
                  </a:lnTo>
                  <a:lnTo>
                    <a:pt x="28178" y="157163"/>
                  </a:lnTo>
                  <a:lnTo>
                    <a:pt x="37703" y="269081"/>
                  </a:lnTo>
                  <a:lnTo>
                    <a:pt x="44847" y="438150"/>
                  </a:lnTo>
                  <a:lnTo>
                    <a:pt x="49609" y="550069"/>
                  </a:lnTo>
                  <a:lnTo>
                    <a:pt x="60722" y="783035"/>
                  </a:lnTo>
                  <a:lnTo>
                    <a:pt x="70644" y="1016000"/>
                  </a:lnTo>
                  <a:lnTo>
                    <a:pt x="119459" y="1008856"/>
                  </a:lnTo>
                  <a:lnTo>
                    <a:pt x="217487" y="999331"/>
                  </a:lnTo>
                  <a:lnTo>
                    <a:pt x="365125" y="989806"/>
                  </a:lnTo>
                  <a:lnTo>
                    <a:pt x="463947" y="986235"/>
                  </a:lnTo>
                  <a:lnTo>
                    <a:pt x="668337" y="978694"/>
                  </a:lnTo>
                  <a:lnTo>
                    <a:pt x="872331" y="970360"/>
                  </a:lnTo>
                  <a:lnTo>
                    <a:pt x="1288653" y="954088"/>
                  </a:lnTo>
                  <a:lnTo>
                    <a:pt x="1704975" y="937816"/>
                  </a:lnTo>
                  <a:lnTo>
                    <a:pt x="1700609" y="911622"/>
                  </a:lnTo>
                  <a:lnTo>
                    <a:pt x="1695053" y="859631"/>
                  </a:lnTo>
                  <a:lnTo>
                    <a:pt x="1690291" y="781050"/>
                  </a:lnTo>
                  <a:lnTo>
                    <a:pt x="1687116" y="728663"/>
                  </a:lnTo>
                  <a:lnTo>
                    <a:pt x="1679178" y="611188"/>
                  </a:lnTo>
                  <a:lnTo>
                    <a:pt x="1670447" y="494110"/>
                  </a:lnTo>
                  <a:lnTo>
                    <a:pt x="1660525" y="378222"/>
                  </a:lnTo>
                  <a:lnTo>
                    <a:pt x="1639491" y="146844"/>
                  </a:lnTo>
                  <a:lnTo>
                    <a:pt x="1627584" y="30956"/>
                  </a:lnTo>
                  <a:lnTo>
                    <a:pt x="1625203" y="32147"/>
                  </a:lnTo>
                  <a:lnTo>
                    <a:pt x="1621631" y="32544"/>
                  </a:lnTo>
                  <a:lnTo>
                    <a:pt x="1520825" y="30163"/>
                  </a:lnTo>
                  <a:close/>
                  <a:moveTo>
                    <a:pt x="1316150" y="0"/>
                  </a:moveTo>
                  <a:lnTo>
                    <a:pt x="1519306" y="1589"/>
                  </a:lnTo>
                  <a:lnTo>
                    <a:pt x="1621281" y="3575"/>
                  </a:lnTo>
                  <a:lnTo>
                    <a:pt x="1625646" y="3972"/>
                  </a:lnTo>
                  <a:lnTo>
                    <a:pt x="1628820" y="5958"/>
                  </a:lnTo>
                  <a:lnTo>
                    <a:pt x="1632788" y="3575"/>
                  </a:lnTo>
                  <a:lnTo>
                    <a:pt x="1644295" y="3575"/>
                  </a:lnTo>
                  <a:lnTo>
                    <a:pt x="1649057" y="6355"/>
                  </a:lnTo>
                  <a:lnTo>
                    <a:pt x="1651834" y="5163"/>
                  </a:lnTo>
                  <a:lnTo>
                    <a:pt x="1658183" y="5958"/>
                  </a:lnTo>
                  <a:lnTo>
                    <a:pt x="1661357" y="9135"/>
                  </a:lnTo>
                  <a:lnTo>
                    <a:pt x="1676832" y="28596"/>
                  </a:lnTo>
                  <a:lnTo>
                    <a:pt x="1694291" y="46866"/>
                  </a:lnTo>
                  <a:lnTo>
                    <a:pt x="1704607" y="55603"/>
                  </a:lnTo>
                  <a:lnTo>
                    <a:pt x="1715320" y="65930"/>
                  </a:lnTo>
                  <a:lnTo>
                    <a:pt x="1720875" y="65135"/>
                  </a:lnTo>
                  <a:lnTo>
                    <a:pt x="1729208" y="69901"/>
                  </a:lnTo>
                  <a:lnTo>
                    <a:pt x="1732382" y="75462"/>
                  </a:lnTo>
                  <a:lnTo>
                    <a:pt x="1732779" y="78639"/>
                  </a:lnTo>
                  <a:lnTo>
                    <a:pt x="1745476" y="195803"/>
                  </a:lnTo>
                  <a:lnTo>
                    <a:pt x="1768093" y="430130"/>
                  </a:lnTo>
                  <a:lnTo>
                    <a:pt x="1781187" y="547691"/>
                  </a:lnTo>
                  <a:lnTo>
                    <a:pt x="1810947" y="780827"/>
                  </a:lnTo>
                  <a:lnTo>
                    <a:pt x="1838325" y="1013963"/>
                  </a:lnTo>
                  <a:lnTo>
                    <a:pt x="1838325" y="1017141"/>
                  </a:lnTo>
                  <a:lnTo>
                    <a:pt x="1835547" y="1021509"/>
                  </a:lnTo>
                  <a:lnTo>
                    <a:pt x="1833167" y="1022701"/>
                  </a:lnTo>
                  <a:lnTo>
                    <a:pt x="1830786" y="1025481"/>
                  </a:lnTo>
                  <a:lnTo>
                    <a:pt x="1824834" y="1028261"/>
                  </a:lnTo>
                  <a:lnTo>
                    <a:pt x="1821263" y="1029056"/>
                  </a:lnTo>
                  <a:lnTo>
                    <a:pt x="1397889" y="1043354"/>
                  </a:lnTo>
                  <a:lnTo>
                    <a:pt x="974515" y="1057254"/>
                  </a:lnTo>
                  <a:lnTo>
                    <a:pt x="765010" y="1064403"/>
                  </a:lnTo>
                  <a:lnTo>
                    <a:pt x="555505" y="1071155"/>
                  </a:lnTo>
                  <a:lnTo>
                    <a:pt x="451943" y="1075921"/>
                  </a:lnTo>
                  <a:lnTo>
                    <a:pt x="296402" y="1082276"/>
                  </a:lnTo>
                  <a:lnTo>
                    <a:pt x="192840" y="1083070"/>
                  </a:lnTo>
                  <a:lnTo>
                    <a:pt x="141654" y="1080687"/>
                  </a:lnTo>
                  <a:lnTo>
                    <a:pt x="138480" y="1083864"/>
                  </a:lnTo>
                  <a:lnTo>
                    <a:pt x="129750" y="1085850"/>
                  </a:lnTo>
                  <a:lnTo>
                    <a:pt x="124989" y="1084659"/>
                  </a:lnTo>
                  <a:lnTo>
                    <a:pt x="107530" y="1073141"/>
                  </a:lnTo>
                  <a:lnTo>
                    <a:pt x="90468" y="1060432"/>
                  </a:lnTo>
                  <a:lnTo>
                    <a:pt x="74200" y="1050105"/>
                  </a:lnTo>
                  <a:lnTo>
                    <a:pt x="57535" y="1039382"/>
                  </a:lnTo>
                  <a:lnTo>
                    <a:pt x="55154" y="1039382"/>
                  </a:lnTo>
                  <a:lnTo>
                    <a:pt x="50392" y="1035410"/>
                  </a:lnTo>
                  <a:lnTo>
                    <a:pt x="49599" y="1033027"/>
                  </a:lnTo>
                  <a:lnTo>
                    <a:pt x="46821" y="1031041"/>
                  </a:lnTo>
                  <a:lnTo>
                    <a:pt x="43250" y="1025481"/>
                  </a:lnTo>
                  <a:lnTo>
                    <a:pt x="42853" y="1021509"/>
                  </a:lnTo>
                  <a:lnTo>
                    <a:pt x="32934" y="789962"/>
                  </a:lnTo>
                  <a:lnTo>
                    <a:pt x="21824" y="558415"/>
                  </a:lnTo>
                  <a:lnTo>
                    <a:pt x="14285" y="443237"/>
                  </a:lnTo>
                  <a:lnTo>
                    <a:pt x="3175" y="268881"/>
                  </a:lnTo>
                  <a:lnTo>
                    <a:pt x="0" y="152909"/>
                  </a:lnTo>
                  <a:lnTo>
                    <a:pt x="1587" y="95717"/>
                  </a:lnTo>
                  <a:lnTo>
                    <a:pt x="2778" y="91348"/>
                  </a:lnTo>
                  <a:lnTo>
                    <a:pt x="8730" y="86979"/>
                  </a:lnTo>
                  <a:lnTo>
                    <a:pt x="13094" y="86979"/>
                  </a:lnTo>
                  <a:lnTo>
                    <a:pt x="13491" y="86185"/>
                  </a:lnTo>
                  <a:lnTo>
                    <a:pt x="13888" y="86185"/>
                  </a:lnTo>
                  <a:lnTo>
                    <a:pt x="60709" y="75064"/>
                  </a:lnTo>
                  <a:lnTo>
                    <a:pt x="157922" y="59575"/>
                  </a:lnTo>
                  <a:lnTo>
                    <a:pt x="305925" y="47263"/>
                  </a:lnTo>
                  <a:lnTo>
                    <a:pt x="403138" y="40114"/>
                  </a:lnTo>
                  <a:lnTo>
                    <a:pt x="504716" y="31376"/>
                  </a:lnTo>
                  <a:lnTo>
                    <a:pt x="707079" y="17873"/>
                  </a:lnTo>
                  <a:lnTo>
                    <a:pt x="808657" y="12312"/>
                  </a:lnTo>
                  <a:lnTo>
                    <a:pt x="909838" y="7944"/>
                  </a:lnTo>
                  <a:lnTo>
                    <a:pt x="1112994" y="1986"/>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5" name="Dikdörtgen 4"/>
          <p:cNvSpPr/>
          <p:nvPr/>
        </p:nvSpPr>
        <p:spPr>
          <a:xfrm>
            <a:off x="335617" y="2051667"/>
            <a:ext cx="4470113"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Arial"/>
                <a:ea typeface="맑은 고딕"/>
                <a:cs typeface="+mn-cs"/>
              </a:rPr>
              <a:t>Yüce Allah bilinmeyi ve tanınmayı hak eden bir varlıktır. Allah’ı güzel </a:t>
            </a:r>
            <a:r>
              <a:rPr kumimoji="0" lang="tr-TR" sz="3200" b="1" i="0" u="none" strike="noStrike" kern="1200" cap="none" spc="0" normalizeH="0" baseline="0" noProof="0" dirty="0">
                <a:ln>
                  <a:noFill/>
                </a:ln>
                <a:solidFill>
                  <a:prstClr val="black"/>
                </a:solidFill>
                <a:effectLst/>
                <a:uLnTx/>
                <a:uFillTx/>
                <a:latin typeface="Arial"/>
                <a:ea typeface="맑은 고딕"/>
                <a:cs typeface="+mn-cs"/>
              </a:rPr>
              <a:t>isimleri</a:t>
            </a:r>
            <a:r>
              <a:rPr kumimoji="0" lang="tr-TR" sz="3200" b="0" i="0" u="none" strike="noStrike" kern="1200" cap="none" spc="0" normalizeH="0" baseline="0" noProof="0" dirty="0">
                <a:ln>
                  <a:noFill/>
                </a:ln>
                <a:solidFill>
                  <a:prstClr val="black"/>
                </a:solidFill>
                <a:effectLst/>
                <a:uLnTx/>
                <a:uFillTx/>
                <a:latin typeface="Arial"/>
                <a:ea typeface="맑은 고딕"/>
                <a:cs typeface="+mn-cs"/>
              </a:rPr>
              <a:t> ve yüce </a:t>
            </a:r>
            <a:r>
              <a:rPr kumimoji="0" lang="tr-TR" sz="3200" b="1" i="0" u="none" strike="noStrike" kern="1200" cap="none" spc="0" normalizeH="0" baseline="0" noProof="0" dirty="0">
                <a:ln>
                  <a:noFill/>
                </a:ln>
                <a:solidFill>
                  <a:prstClr val="black"/>
                </a:solidFill>
                <a:effectLst/>
                <a:uLnTx/>
                <a:uFillTx/>
                <a:latin typeface="Arial"/>
                <a:ea typeface="맑은 고딕"/>
                <a:cs typeface="+mn-cs"/>
              </a:rPr>
              <a:t>sıfatlarıyla</a:t>
            </a:r>
            <a:r>
              <a:rPr kumimoji="0" lang="tr-TR" sz="3200" b="0" i="0" u="none" strike="noStrike" kern="1200" cap="none" spc="0" normalizeH="0" baseline="0" noProof="0" dirty="0">
                <a:ln>
                  <a:noFill/>
                </a:ln>
                <a:solidFill>
                  <a:prstClr val="black"/>
                </a:solidFill>
                <a:effectLst/>
                <a:uLnTx/>
                <a:uFillTx/>
                <a:latin typeface="Arial"/>
                <a:ea typeface="맑은 고딕"/>
                <a:cs typeface="+mn-cs"/>
              </a:rPr>
              <a:t> tanırız.</a:t>
            </a:r>
            <a:endParaRPr kumimoji="0" lang="tr-TR" sz="3200" b="0" i="0" u="none" strike="noStrike" kern="1200" cap="none" spc="0" normalizeH="0" baseline="0" noProof="0" dirty="0">
              <a:ln>
                <a:noFill/>
              </a:ln>
              <a:solidFill>
                <a:prstClr val="black"/>
              </a:solidFill>
              <a:effectLst/>
              <a:uLnTx/>
              <a:uFillTx/>
              <a:latin typeface="Arial"/>
              <a:ea typeface="Open Sans" panose="020B0606030504020204" pitchFamily="34" charset="0"/>
              <a:cs typeface="Open Sans" panose="020B0606030504020204" pitchFamily="34" charset="0"/>
            </a:endParaRPr>
          </a:p>
        </p:txBody>
      </p:sp>
      <p:sp>
        <p:nvSpPr>
          <p:cNvPr id="6" name="Rectangle 2">
            <a:extLst>
              <a:ext uri="{FF2B5EF4-FFF2-40B4-BE49-F238E27FC236}">
                <a16:creationId xmlns:a16="http://schemas.microsoft.com/office/drawing/2014/main" id="{C7D3AC08-231B-4B26-A15E-B6A7526CD38A}"/>
              </a:ext>
            </a:extLst>
          </p:cNvPr>
          <p:cNvSpPr/>
          <p:nvPr/>
        </p:nvSpPr>
        <p:spPr>
          <a:xfrm>
            <a:off x="5855769" y="2015033"/>
            <a:ext cx="2570577" cy="818004"/>
          </a:xfrm>
          <a:prstGeom prst="rect">
            <a:avLst/>
          </a:prstGeom>
          <a:solidFill>
            <a:srgbClr val="5B9BD5"/>
          </a:solidFill>
          <a:ln w="12700" cap="flat" cmpd="sng" algn="ctr">
            <a:noFill/>
            <a:prstDash val="solid"/>
            <a:miter lim="800000"/>
          </a:ln>
          <a:effectLst/>
        </p:spPr>
        <p:txBody>
          <a:bodyPr tIns="164592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맑은 고딕"/>
              <a:cs typeface="+mn-cs"/>
            </a:endParaRPr>
          </a:p>
        </p:txBody>
      </p:sp>
      <p:sp>
        <p:nvSpPr>
          <p:cNvPr id="7" name="Rectangle 3">
            <a:extLst>
              <a:ext uri="{FF2B5EF4-FFF2-40B4-BE49-F238E27FC236}">
                <a16:creationId xmlns:a16="http://schemas.microsoft.com/office/drawing/2014/main" id="{F5BDE962-EA50-44B6-A7A6-72B99C776914}"/>
              </a:ext>
            </a:extLst>
          </p:cNvPr>
          <p:cNvSpPr/>
          <p:nvPr/>
        </p:nvSpPr>
        <p:spPr>
          <a:xfrm>
            <a:off x="9071393" y="1697339"/>
            <a:ext cx="2633592" cy="1135698"/>
          </a:xfrm>
          <a:prstGeom prst="rect">
            <a:avLst/>
          </a:prstGeom>
          <a:solidFill>
            <a:srgbClr val="ED7D31"/>
          </a:solidFill>
          <a:ln w="12700" cap="flat" cmpd="sng" algn="ctr">
            <a:noFill/>
            <a:prstDash val="solid"/>
            <a:miter lim="800000"/>
          </a:ln>
          <a:effectLst/>
        </p:spPr>
        <p:txBody>
          <a:bodyPr tIns="164592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맑은 고딕"/>
              <a:cs typeface="+mn-cs"/>
            </a:endParaRPr>
          </a:p>
        </p:txBody>
      </p:sp>
      <p:sp>
        <p:nvSpPr>
          <p:cNvPr id="8" name="Rectangle 12">
            <a:extLst>
              <a:ext uri="{FF2B5EF4-FFF2-40B4-BE49-F238E27FC236}">
                <a16:creationId xmlns:a16="http://schemas.microsoft.com/office/drawing/2014/main" id="{B583263A-C6A2-4F65-9161-C6261EA18D1F}"/>
              </a:ext>
            </a:extLst>
          </p:cNvPr>
          <p:cNvSpPr/>
          <p:nvPr/>
        </p:nvSpPr>
        <p:spPr>
          <a:xfrm>
            <a:off x="5853702" y="1729717"/>
            <a:ext cx="2599354" cy="1093044"/>
          </a:xfrm>
          <a:prstGeom prst="rect">
            <a:avLst/>
          </a:prstGeom>
          <a:solidFill>
            <a:srgbClr val="44546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0" cap="none" spc="0" normalizeH="0" baseline="0" noProof="0" dirty="0">
                <a:ln>
                  <a:noFill/>
                </a:ln>
                <a:solidFill>
                  <a:prstClr val="white"/>
                </a:solidFill>
                <a:effectLst/>
                <a:uLnTx/>
                <a:uFillTx/>
                <a:latin typeface="Calibri" panose="020F0502020204030204"/>
                <a:ea typeface="맑은 고딕"/>
                <a:cs typeface="+mn-cs"/>
              </a:rPr>
              <a:t>Allah’ın İsimleri</a:t>
            </a:r>
          </a:p>
        </p:txBody>
      </p:sp>
      <p:sp>
        <p:nvSpPr>
          <p:cNvPr id="9" name="Rectangle 13">
            <a:extLst>
              <a:ext uri="{FF2B5EF4-FFF2-40B4-BE49-F238E27FC236}">
                <a16:creationId xmlns:a16="http://schemas.microsoft.com/office/drawing/2014/main" id="{F1E26C6E-1174-43DA-B675-94D6161C87BE}"/>
              </a:ext>
            </a:extLst>
          </p:cNvPr>
          <p:cNvSpPr/>
          <p:nvPr/>
        </p:nvSpPr>
        <p:spPr>
          <a:xfrm>
            <a:off x="9055394" y="1710989"/>
            <a:ext cx="2652968" cy="1111763"/>
          </a:xfrm>
          <a:prstGeom prst="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맑은 고딕"/>
                <a:cs typeface="+mn-cs"/>
              </a:rPr>
              <a:t>Allah’ın Sıfatları</a:t>
            </a:r>
          </a:p>
        </p:txBody>
      </p:sp>
      <p:sp>
        <p:nvSpPr>
          <p:cNvPr id="10" name="Rectangle 18">
            <a:extLst>
              <a:ext uri="{FF2B5EF4-FFF2-40B4-BE49-F238E27FC236}">
                <a16:creationId xmlns:a16="http://schemas.microsoft.com/office/drawing/2014/main" id="{B0812D6B-BF97-4848-A313-604C17019E6A}"/>
              </a:ext>
            </a:extLst>
          </p:cNvPr>
          <p:cNvSpPr/>
          <p:nvPr/>
        </p:nvSpPr>
        <p:spPr>
          <a:xfrm>
            <a:off x="5855769" y="2822760"/>
            <a:ext cx="2597287" cy="3553872"/>
          </a:xfrm>
          <a:prstGeom prst="rect">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맑은 고딕"/>
              <a:cs typeface="+mn-cs"/>
            </a:endParaRPr>
          </a:p>
        </p:txBody>
      </p:sp>
      <p:sp>
        <p:nvSpPr>
          <p:cNvPr id="11" name="Rectangle 19">
            <a:extLst>
              <a:ext uri="{FF2B5EF4-FFF2-40B4-BE49-F238E27FC236}">
                <a16:creationId xmlns:a16="http://schemas.microsoft.com/office/drawing/2014/main" id="{9C9141FF-17C5-4EEC-80D1-07E001D7DF9C}"/>
              </a:ext>
            </a:extLst>
          </p:cNvPr>
          <p:cNvSpPr/>
          <p:nvPr/>
        </p:nvSpPr>
        <p:spPr>
          <a:xfrm>
            <a:off x="9060333" y="2822760"/>
            <a:ext cx="2646985" cy="3553872"/>
          </a:xfrm>
          <a:prstGeom prst="rect">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맑은 고딕"/>
              <a:cs typeface="+mn-cs"/>
            </a:endParaRPr>
          </a:p>
        </p:txBody>
      </p:sp>
      <p:grpSp>
        <p:nvGrpSpPr>
          <p:cNvPr id="12" name="Group 48">
            <a:extLst>
              <a:ext uri="{FF2B5EF4-FFF2-40B4-BE49-F238E27FC236}">
                <a16:creationId xmlns:a16="http://schemas.microsoft.com/office/drawing/2014/main" id="{E075F8DB-8BAD-44EE-9FDD-EADF057445A6}"/>
              </a:ext>
            </a:extLst>
          </p:cNvPr>
          <p:cNvGrpSpPr/>
          <p:nvPr/>
        </p:nvGrpSpPr>
        <p:grpSpPr>
          <a:xfrm rot="20809186">
            <a:off x="5923175" y="4228935"/>
            <a:ext cx="2348984" cy="599947"/>
            <a:chOff x="4196582" y="4104015"/>
            <a:chExt cx="1463820" cy="547838"/>
          </a:xfrm>
        </p:grpSpPr>
        <p:sp>
          <p:nvSpPr>
            <p:cNvPr id="13" name="Freeform: Shape 49">
              <a:extLst>
                <a:ext uri="{FF2B5EF4-FFF2-40B4-BE49-F238E27FC236}">
                  <a16:creationId xmlns:a16="http://schemas.microsoft.com/office/drawing/2014/main" id="{2AC59A70-4F5B-41CE-8FA3-2CA95D2F18D8}"/>
                </a:ext>
              </a:extLst>
            </p:cNvPr>
            <p:cNvSpPr/>
            <p:nvPr/>
          </p:nvSpPr>
          <p:spPr>
            <a:xfrm>
              <a:off x="4265036" y="4478457"/>
              <a:ext cx="1350521" cy="173394"/>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rgbClr val="E7E6E6">
                <a:lumMod val="90000"/>
              </a:srgbClr>
            </a:solidFill>
            <a:ln w="12700" cap="flat" cmpd="sng" algn="ctr">
              <a:noFill/>
              <a:prstDash val="solid"/>
              <a:miter lim="800000"/>
            </a:ln>
            <a:effectLst>
              <a:outerShdw blurRad="63500" dist="88900" dir="5400000" algn="t" rotWithShape="0">
                <a:prstClr val="black">
                  <a:alpha val="34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맑은 고딕"/>
                <a:cs typeface="+mn-cs"/>
              </a:endParaRPr>
            </a:p>
          </p:txBody>
        </p:sp>
        <p:sp>
          <p:nvSpPr>
            <p:cNvPr id="14" name="Rectangle 50">
              <a:extLst>
                <a:ext uri="{FF2B5EF4-FFF2-40B4-BE49-F238E27FC236}">
                  <a16:creationId xmlns:a16="http://schemas.microsoft.com/office/drawing/2014/main" id="{463A0335-306A-4629-AE3E-8397D4A893A3}"/>
                </a:ext>
              </a:extLst>
            </p:cNvPr>
            <p:cNvSpPr/>
            <p:nvPr/>
          </p:nvSpPr>
          <p:spPr>
            <a:xfrm>
              <a:off x="4205677" y="4107137"/>
              <a:ext cx="1454725" cy="544716"/>
            </a:xfrm>
            <a:prstGeom prst="rect">
              <a:avLst/>
            </a:prstGeom>
            <a:solidFill>
              <a:srgbClr val="FD4DB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1">
                  <a:ln>
                    <a:noFill/>
                  </a:ln>
                  <a:solidFill>
                    <a:prstClr val="black"/>
                  </a:solidFill>
                  <a:effectLst/>
                  <a:uLnTx/>
                  <a:uFillTx/>
                  <a:latin typeface="Calibri" panose="020F0502020204030204"/>
                  <a:ea typeface="맑은 고딕"/>
                  <a:cs typeface="+mn-cs"/>
                </a:rPr>
                <a:t>Rahim</a:t>
              </a:r>
              <a:endParaRPr kumimoji="0" lang="en-US" sz="3600" b="0" i="0" u="none" strike="noStrike" kern="0" cap="none" spc="0" normalizeH="0" baseline="0" noProof="1">
                <a:ln>
                  <a:noFill/>
                </a:ln>
                <a:solidFill>
                  <a:prstClr val="black"/>
                </a:solidFill>
                <a:effectLst/>
                <a:uLnTx/>
                <a:uFillTx/>
                <a:latin typeface="Calibri" panose="020F0502020204030204"/>
                <a:ea typeface="맑은 고딕"/>
                <a:cs typeface="+mn-cs"/>
              </a:endParaRPr>
            </a:p>
          </p:txBody>
        </p:sp>
        <p:sp>
          <p:nvSpPr>
            <p:cNvPr id="15" name="Rectangle 51">
              <a:extLst>
                <a:ext uri="{FF2B5EF4-FFF2-40B4-BE49-F238E27FC236}">
                  <a16:creationId xmlns:a16="http://schemas.microsoft.com/office/drawing/2014/main" id="{B6633CE9-FE2D-4D8E-8E6F-0BF932F0D0F3}"/>
                </a:ext>
              </a:extLst>
            </p:cNvPr>
            <p:cNvSpPr/>
            <p:nvPr/>
          </p:nvSpPr>
          <p:spPr>
            <a:xfrm rot="16200000">
              <a:off x="4063964" y="4236633"/>
              <a:ext cx="544715" cy="279479"/>
            </a:xfrm>
            <a:prstGeom prst="rect">
              <a:avLst/>
            </a:prstGeom>
            <a:solidFill>
              <a:sysClr val="windowText" lastClr="000000">
                <a:alpha val="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맑은 고딕"/>
                <a:cs typeface="+mn-cs"/>
              </a:endParaRPr>
            </a:p>
          </p:txBody>
        </p:sp>
      </p:grpSp>
      <p:grpSp>
        <p:nvGrpSpPr>
          <p:cNvPr id="16" name="Group 81">
            <a:extLst>
              <a:ext uri="{FF2B5EF4-FFF2-40B4-BE49-F238E27FC236}">
                <a16:creationId xmlns:a16="http://schemas.microsoft.com/office/drawing/2014/main" id="{448F8F48-CF04-4057-A9C5-91ECFDCE3BA1}"/>
              </a:ext>
            </a:extLst>
          </p:cNvPr>
          <p:cNvGrpSpPr/>
          <p:nvPr/>
        </p:nvGrpSpPr>
        <p:grpSpPr>
          <a:xfrm rot="20934902">
            <a:off x="5928042" y="5116250"/>
            <a:ext cx="2354241" cy="548400"/>
            <a:chOff x="4205677" y="4107136"/>
            <a:chExt cx="1454725" cy="544720"/>
          </a:xfrm>
        </p:grpSpPr>
        <p:sp>
          <p:nvSpPr>
            <p:cNvPr id="17" name="Freeform: Shape 82">
              <a:extLst>
                <a:ext uri="{FF2B5EF4-FFF2-40B4-BE49-F238E27FC236}">
                  <a16:creationId xmlns:a16="http://schemas.microsoft.com/office/drawing/2014/main" id="{FB9C4B62-9BE1-43D7-805E-498F0E185982}"/>
                </a:ext>
              </a:extLst>
            </p:cNvPr>
            <p:cNvSpPr/>
            <p:nvPr/>
          </p:nvSpPr>
          <p:spPr>
            <a:xfrm>
              <a:off x="4265036" y="4478457"/>
              <a:ext cx="1350521" cy="173394"/>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rgbClr val="E7E6E6">
                <a:lumMod val="90000"/>
              </a:srgbClr>
            </a:solidFill>
            <a:ln w="12700" cap="flat" cmpd="sng" algn="ctr">
              <a:noFill/>
              <a:prstDash val="solid"/>
              <a:miter lim="800000"/>
            </a:ln>
            <a:effectLst>
              <a:outerShdw blurRad="63500" dist="88900" dir="5400000" algn="t" rotWithShape="0">
                <a:prstClr val="black">
                  <a:alpha val="34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맑은 고딕"/>
                <a:cs typeface="+mn-cs"/>
              </a:endParaRPr>
            </a:p>
          </p:txBody>
        </p:sp>
        <p:sp>
          <p:nvSpPr>
            <p:cNvPr id="18" name="Rectangle 83">
              <a:extLst>
                <a:ext uri="{FF2B5EF4-FFF2-40B4-BE49-F238E27FC236}">
                  <a16:creationId xmlns:a16="http://schemas.microsoft.com/office/drawing/2014/main" id="{21A7A64B-CB56-4E42-8B5A-4F68F361B0D1}"/>
                </a:ext>
              </a:extLst>
            </p:cNvPr>
            <p:cNvSpPr/>
            <p:nvPr/>
          </p:nvSpPr>
          <p:spPr>
            <a:xfrm>
              <a:off x="4205677" y="4107140"/>
              <a:ext cx="1454725" cy="544716"/>
            </a:xfrm>
            <a:prstGeom prst="rect">
              <a:avLst/>
            </a:prstGeom>
            <a:solidFill>
              <a:srgbClr val="E7F1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1">
                  <a:ln>
                    <a:noFill/>
                  </a:ln>
                  <a:solidFill>
                    <a:prstClr val="black"/>
                  </a:solidFill>
                  <a:effectLst/>
                  <a:uLnTx/>
                  <a:uFillTx/>
                  <a:latin typeface="Calibri" panose="020F0502020204030204"/>
                  <a:ea typeface="맑은 고딕"/>
                  <a:cs typeface="+mn-cs"/>
                </a:rPr>
                <a:t>Hayy</a:t>
              </a:r>
              <a:endParaRPr kumimoji="0" lang="en-US" sz="3200" b="0" i="0" u="none" strike="noStrike" kern="0" cap="none" spc="0" normalizeH="0" baseline="0" noProof="1">
                <a:ln>
                  <a:noFill/>
                </a:ln>
                <a:solidFill>
                  <a:prstClr val="black"/>
                </a:solidFill>
                <a:effectLst/>
                <a:uLnTx/>
                <a:uFillTx/>
                <a:latin typeface="Calibri" panose="020F0502020204030204"/>
                <a:ea typeface="맑은 고딕"/>
                <a:cs typeface="+mn-cs"/>
              </a:endParaRPr>
            </a:p>
          </p:txBody>
        </p:sp>
        <p:sp>
          <p:nvSpPr>
            <p:cNvPr id="19" name="Rectangle 84">
              <a:extLst>
                <a:ext uri="{FF2B5EF4-FFF2-40B4-BE49-F238E27FC236}">
                  <a16:creationId xmlns:a16="http://schemas.microsoft.com/office/drawing/2014/main" id="{BAE4A658-CB7A-4570-B942-DCBDDDCAAD0A}"/>
                </a:ext>
              </a:extLst>
            </p:cNvPr>
            <p:cNvSpPr/>
            <p:nvPr/>
          </p:nvSpPr>
          <p:spPr>
            <a:xfrm rot="16200000">
              <a:off x="4073059" y="4239754"/>
              <a:ext cx="544715" cy="279479"/>
            </a:xfrm>
            <a:prstGeom prst="rect">
              <a:avLst/>
            </a:prstGeom>
            <a:solidFill>
              <a:sysClr val="windowText" lastClr="000000">
                <a:alpha val="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맑은 고딕"/>
                <a:cs typeface="+mn-cs"/>
              </a:endParaRPr>
            </a:p>
          </p:txBody>
        </p:sp>
      </p:grpSp>
      <p:grpSp>
        <p:nvGrpSpPr>
          <p:cNvPr id="20" name="Group 36">
            <a:extLst>
              <a:ext uri="{FF2B5EF4-FFF2-40B4-BE49-F238E27FC236}">
                <a16:creationId xmlns:a16="http://schemas.microsoft.com/office/drawing/2014/main" id="{3B050DDF-15C3-4190-8CCF-889ED3E8ACCE}"/>
              </a:ext>
            </a:extLst>
          </p:cNvPr>
          <p:cNvGrpSpPr/>
          <p:nvPr/>
        </p:nvGrpSpPr>
        <p:grpSpPr>
          <a:xfrm>
            <a:off x="6063138" y="3404584"/>
            <a:ext cx="1903697" cy="436166"/>
            <a:chOff x="4205677" y="4107136"/>
            <a:chExt cx="1971446" cy="544715"/>
          </a:xfrm>
        </p:grpSpPr>
        <p:sp>
          <p:nvSpPr>
            <p:cNvPr id="21" name="Freeform: Shape 37">
              <a:extLst>
                <a:ext uri="{FF2B5EF4-FFF2-40B4-BE49-F238E27FC236}">
                  <a16:creationId xmlns:a16="http://schemas.microsoft.com/office/drawing/2014/main" id="{ABA0CDAC-9F98-4229-9FD4-E21641CA5D5E}"/>
                </a:ext>
              </a:extLst>
            </p:cNvPr>
            <p:cNvSpPr/>
            <p:nvPr/>
          </p:nvSpPr>
          <p:spPr>
            <a:xfrm>
              <a:off x="4265036" y="4478457"/>
              <a:ext cx="1350521" cy="173394"/>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rgbClr val="E7E6E6">
                <a:lumMod val="90000"/>
              </a:srgbClr>
            </a:solidFill>
            <a:ln w="12700" cap="flat" cmpd="sng" algn="ctr">
              <a:noFill/>
              <a:prstDash val="solid"/>
              <a:miter lim="800000"/>
            </a:ln>
            <a:effectLst>
              <a:outerShdw blurRad="63500" dist="88900" dir="5400000" algn="t" rotWithShape="0">
                <a:prstClr val="black">
                  <a:alpha val="34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맑은 고딕"/>
                <a:cs typeface="+mn-cs"/>
              </a:endParaRPr>
            </a:p>
          </p:txBody>
        </p:sp>
        <p:sp>
          <p:nvSpPr>
            <p:cNvPr id="22" name="Rectangle 38">
              <a:extLst>
                <a:ext uri="{FF2B5EF4-FFF2-40B4-BE49-F238E27FC236}">
                  <a16:creationId xmlns:a16="http://schemas.microsoft.com/office/drawing/2014/main" id="{1C4CFA3A-8090-41B4-B508-D1E097D9C3C7}"/>
                </a:ext>
              </a:extLst>
            </p:cNvPr>
            <p:cNvSpPr/>
            <p:nvPr/>
          </p:nvSpPr>
          <p:spPr>
            <a:xfrm>
              <a:off x="4205677" y="4107137"/>
              <a:ext cx="1971446" cy="541903"/>
            </a:xfrm>
            <a:prstGeom prst="rect">
              <a:avLst/>
            </a:prstGeom>
            <a:solidFill>
              <a:srgbClr val="FBAE3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1">
                  <a:ln>
                    <a:noFill/>
                  </a:ln>
                  <a:solidFill>
                    <a:prstClr val="black"/>
                  </a:solidFill>
                  <a:effectLst/>
                  <a:uLnTx/>
                  <a:uFillTx/>
                  <a:latin typeface="Calibri" panose="020F0502020204030204"/>
                  <a:ea typeface="맑은 고딕"/>
                  <a:cs typeface="+mn-cs"/>
                </a:rPr>
                <a:t>Rahman</a:t>
              </a:r>
              <a:endParaRPr kumimoji="0" lang="en-US" sz="3200" b="0" i="0" u="none" strike="noStrike" kern="0" cap="none" spc="0" normalizeH="0" baseline="0" noProof="1">
                <a:ln>
                  <a:noFill/>
                </a:ln>
                <a:solidFill>
                  <a:prstClr val="black"/>
                </a:solidFill>
                <a:effectLst/>
                <a:uLnTx/>
                <a:uFillTx/>
                <a:latin typeface="Calibri" panose="020F0502020204030204"/>
                <a:ea typeface="맑은 고딕"/>
                <a:cs typeface="+mn-cs"/>
              </a:endParaRPr>
            </a:p>
          </p:txBody>
        </p:sp>
        <p:sp>
          <p:nvSpPr>
            <p:cNvPr id="23" name="Rectangle 39">
              <a:extLst>
                <a:ext uri="{FF2B5EF4-FFF2-40B4-BE49-F238E27FC236}">
                  <a16:creationId xmlns:a16="http://schemas.microsoft.com/office/drawing/2014/main" id="{9A4A9EF7-755B-4C4D-8DCE-055FF4FE761D}"/>
                </a:ext>
              </a:extLst>
            </p:cNvPr>
            <p:cNvSpPr/>
            <p:nvPr/>
          </p:nvSpPr>
          <p:spPr>
            <a:xfrm rot="16200000">
              <a:off x="4073059" y="4239754"/>
              <a:ext cx="544715" cy="279479"/>
            </a:xfrm>
            <a:prstGeom prst="rect">
              <a:avLst/>
            </a:prstGeom>
            <a:solidFill>
              <a:sysClr val="windowText" lastClr="000000">
                <a:alpha val="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맑은 고딕"/>
                <a:cs typeface="+mn-cs"/>
              </a:endParaRPr>
            </a:p>
          </p:txBody>
        </p:sp>
      </p:grpSp>
      <p:grpSp>
        <p:nvGrpSpPr>
          <p:cNvPr id="24" name="Group 36">
            <a:extLst>
              <a:ext uri="{FF2B5EF4-FFF2-40B4-BE49-F238E27FC236}">
                <a16:creationId xmlns:a16="http://schemas.microsoft.com/office/drawing/2014/main" id="{3B050DDF-15C3-4190-8CCF-889ED3E8ACCE}"/>
              </a:ext>
            </a:extLst>
          </p:cNvPr>
          <p:cNvGrpSpPr/>
          <p:nvPr/>
        </p:nvGrpSpPr>
        <p:grpSpPr>
          <a:xfrm rot="20818510">
            <a:off x="9163865" y="4705443"/>
            <a:ext cx="2490541" cy="797691"/>
            <a:chOff x="4205677" y="4107136"/>
            <a:chExt cx="1454725" cy="544717"/>
          </a:xfrm>
        </p:grpSpPr>
        <p:sp>
          <p:nvSpPr>
            <p:cNvPr id="25" name="Freeform: Shape 37">
              <a:extLst>
                <a:ext uri="{FF2B5EF4-FFF2-40B4-BE49-F238E27FC236}">
                  <a16:creationId xmlns:a16="http://schemas.microsoft.com/office/drawing/2014/main" id="{ABA0CDAC-9F98-4229-9FD4-E21641CA5D5E}"/>
                </a:ext>
              </a:extLst>
            </p:cNvPr>
            <p:cNvSpPr/>
            <p:nvPr/>
          </p:nvSpPr>
          <p:spPr>
            <a:xfrm>
              <a:off x="4265036" y="4478457"/>
              <a:ext cx="1350521" cy="173394"/>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rgbClr val="E7E6E6">
                <a:lumMod val="90000"/>
              </a:srgbClr>
            </a:solidFill>
            <a:ln w="12700" cap="flat" cmpd="sng" algn="ctr">
              <a:noFill/>
              <a:prstDash val="solid"/>
              <a:miter lim="800000"/>
            </a:ln>
            <a:effectLst>
              <a:outerShdw blurRad="63500" dist="88900" dir="5400000" algn="t" rotWithShape="0">
                <a:prstClr val="black">
                  <a:alpha val="34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맑은 고딕"/>
                <a:cs typeface="+mn-cs"/>
              </a:endParaRPr>
            </a:p>
          </p:txBody>
        </p:sp>
        <p:sp>
          <p:nvSpPr>
            <p:cNvPr id="26" name="Rectangle 38">
              <a:extLst>
                <a:ext uri="{FF2B5EF4-FFF2-40B4-BE49-F238E27FC236}">
                  <a16:creationId xmlns:a16="http://schemas.microsoft.com/office/drawing/2014/main" id="{1C4CFA3A-8090-41B4-B508-D1E097D9C3C7}"/>
                </a:ext>
              </a:extLst>
            </p:cNvPr>
            <p:cNvSpPr/>
            <p:nvPr/>
          </p:nvSpPr>
          <p:spPr>
            <a:xfrm>
              <a:off x="4205677" y="4107137"/>
              <a:ext cx="1454725" cy="544716"/>
            </a:xfrm>
            <a:prstGeom prst="rect">
              <a:avLst/>
            </a:prstGeom>
            <a:solidFill>
              <a:srgbClr val="FBAE3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Arial"/>
                  <a:ea typeface="맑은 고딕"/>
                  <a:cs typeface="+mn-cs"/>
                </a:rPr>
                <a:t>Sübûtî Sıfatlar</a:t>
              </a:r>
              <a:endParaRPr kumimoji="0" lang="en-US" sz="2800" b="0" i="0" u="none" strike="noStrike" kern="0" cap="none" spc="0" normalizeH="0" baseline="0" noProof="1">
                <a:ln>
                  <a:noFill/>
                </a:ln>
                <a:solidFill>
                  <a:prstClr val="black"/>
                </a:solidFill>
                <a:effectLst/>
                <a:uLnTx/>
                <a:uFillTx/>
                <a:latin typeface="Calibri" panose="020F0502020204030204"/>
                <a:ea typeface="맑은 고딕"/>
                <a:cs typeface="+mn-cs"/>
              </a:endParaRPr>
            </a:p>
          </p:txBody>
        </p:sp>
        <p:sp>
          <p:nvSpPr>
            <p:cNvPr id="27" name="Rectangle 39">
              <a:extLst>
                <a:ext uri="{FF2B5EF4-FFF2-40B4-BE49-F238E27FC236}">
                  <a16:creationId xmlns:a16="http://schemas.microsoft.com/office/drawing/2014/main" id="{9A4A9EF7-755B-4C4D-8DCE-055FF4FE761D}"/>
                </a:ext>
              </a:extLst>
            </p:cNvPr>
            <p:cNvSpPr/>
            <p:nvPr/>
          </p:nvSpPr>
          <p:spPr>
            <a:xfrm rot="16200000">
              <a:off x="4073059" y="4239754"/>
              <a:ext cx="544715" cy="279479"/>
            </a:xfrm>
            <a:prstGeom prst="rect">
              <a:avLst/>
            </a:prstGeom>
            <a:solidFill>
              <a:sysClr val="windowText" lastClr="000000">
                <a:alpha val="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맑은 고딕"/>
                <a:cs typeface="+mn-cs"/>
              </a:endParaRPr>
            </a:p>
          </p:txBody>
        </p:sp>
      </p:grpSp>
      <p:grpSp>
        <p:nvGrpSpPr>
          <p:cNvPr id="28" name="Group 72">
            <a:extLst>
              <a:ext uri="{FF2B5EF4-FFF2-40B4-BE49-F238E27FC236}">
                <a16:creationId xmlns:a16="http://schemas.microsoft.com/office/drawing/2014/main" id="{38282B9F-71BF-4E0D-ADCA-25BB668B7446}"/>
              </a:ext>
            </a:extLst>
          </p:cNvPr>
          <p:cNvGrpSpPr/>
          <p:nvPr/>
        </p:nvGrpSpPr>
        <p:grpSpPr>
          <a:xfrm rot="20973954">
            <a:off x="9287855" y="3491008"/>
            <a:ext cx="2036218" cy="766005"/>
            <a:chOff x="4205677" y="4107136"/>
            <a:chExt cx="1454725" cy="544723"/>
          </a:xfrm>
        </p:grpSpPr>
        <p:sp>
          <p:nvSpPr>
            <p:cNvPr id="29" name="Freeform: Shape 73">
              <a:extLst>
                <a:ext uri="{FF2B5EF4-FFF2-40B4-BE49-F238E27FC236}">
                  <a16:creationId xmlns:a16="http://schemas.microsoft.com/office/drawing/2014/main" id="{3120D3A1-730D-41D9-B373-6FF75DCFE502}"/>
                </a:ext>
              </a:extLst>
            </p:cNvPr>
            <p:cNvSpPr/>
            <p:nvPr/>
          </p:nvSpPr>
          <p:spPr>
            <a:xfrm>
              <a:off x="4265036" y="4478457"/>
              <a:ext cx="1350521" cy="173394"/>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rgbClr val="E7E6E6">
                <a:lumMod val="90000"/>
              </a:srgbClr>
            </a:solidFill>
            <a:ln w="12700" cap="flat" cmpd="sng" algn="ctr">
              <a:noFill/>
              <a:prstDash val="solid"/>
              <a:miter lim="800000"/>
            </a:ln>
            <a:effectLst>
              <a:outerShdw blurRad="63500" dist="88900" dir="5400000" algn="t" rotWithShape="0">
                <a:prstClr val="black">
                  <a:alpha val="34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panose="020F0502020204030204"/>
                <a:ea typeface="맑은 고딕"/>
                <a:cs typeface="+mn-cs"/>
              </a:endParaRPr>
            </a:p>
          </p:txBody>
        </p:sp>
        <p:sp>
          <p:nvSpPr>
            <p:cNvPr id="30" name="Rectangle 74">
              <a:extLst>
                <a:ext uri="{FF2B5EF4-FFF2-40B4-BE49-F238E27FC236}">
                  <a16:creationId xmlns:a16="http://schemas.microsoft.com/office/drawing/2014/main" id="{25CB034E-A8BC-4DE9-831B-51A0A2B50D91}"/>
                </a:ext>
              </a:extLst>
            </p:cNvPr>
            <p:cNvSpPr/>
            <p:nvPr/>
          </p:nvSpPr>
          <p:spPr>
            <a:xfrm>
              <a:off x="4205677" y="4107142"/>
              <a:ext cx="1454725" cy="544717"/>
            </a:xfrm>
            <a:prstGeom prst="rect">
              <a:avLst/>
            </a:prstGeom>
            <a:solidFill>
              <a:srgbClr val="FFD93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Arial"/>
                  <a:ea typeface="맑은 고딕"/>
                  <a:cs typeface="+mn-cs"/>
                </a:rPr>
                <a:t>Zâtî Sıfatlar</a:t>
              </a:r>
              <a:endParaRPr kumimoji="0" lang="en-US" sz="2800" b="0" i="0" u="none" strike="noStrike" kern="0" cap="none" spc="0" normalizeH="0" baseline="0" noProof="1">
                <a:ln>
                  <a:noFill/>
                </a:ln>
                <a:solidFill>
                  <a:prstClr val="black"/>
                </a:solidFill>
                <a:effectLst/>
                <a:uLnTx/>
                <a:uFillTx/>
                <a:latin typeface="Calibri" panose="020F0502020204030204"/>
                <a:ea typeface="맑은 고딕"/>
                <a:cs typeface="+mn-cs"/>
              </a:endParaRPr>
            </a:p>
          </p:txBody>
        </p:sp>
        <p:sp>
          <p:nvSpPr>
            <p:cNvPr id="31" name="Rectangle 75">
              <a:extLst>
                <a:ext uri="{FF2B5EF4-FFF2-40B4-BE49-F238E27FC236}">
                  <a16:creationId xmlns:a16="http://schemas.microsoft.com/office/drawing/2014/main" id="{C1FD0783-2D6F-45B4-A94C-F2A7D7FB19D2}"/>
                </a:ext>
              </a:extLst>
            </p:cNvPr>
            <p:cNvSpPr/>
            <p:nvPr/>
          </p:nvSpPr>
          <p:spPr>
            <a:xfrm rot="16200000">
              <a:off x="4073059" y="4239754"/>
              <a:ext cx="544715" cy="279479"/>
            </a:xfrm>
            <a:prstGeom prst="rect">
              <a:avLst/>
            </a:prstGeom>
            <a:solidFill>
              <a:sysClr val="windowText" lastClr="000000">
                <a:alpha val="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panose="020F0502020204030204"/>
                <a:ea typeface="맑은 고딕"/>
                <a:cs typeface="+mn-cs"/>
              </a:endParaRPr>
            </a:p>
          </p:txBody>
        </p:sp>
      </p:grpSp>
      <p:sp>
        <p:nvSpPr>
          <p:cNvPr id="36" name="Dikdörtgen 35"/>
          <p:cNvSpPr/>
          <p:nvPr/>
        </p:nvSpPr>
        <p:spPr>
          <a:xfrm>
            <a:off x="6086168" y="206235"/>
            <a:ext cx="4797289" cy="801220"/>
          </a:xfrm>
          <a:prstGeom prst="rect">
            <a:avLst/>
          </a:prstGeom>
        </p:spPr>
        <p:style>
          <a:lnRef idx="0">
            <a:schemeClr val="lt1">
              <a:hueOff val="0"/>
              <a:satOff val="0"/>
              <a:lumOff val="0"/>
              <a:alphaOff val="0"/>
            </a:schemeClr>
          </a:lnRef>
          <a:fillRef idx="1">
            <a:schemeClr val="accent2">
              <a:tint val="50000"/>
              <a:hueOff val="0"/>
              <a:satOff val="0"/>
              <a:lumOff val="0"/>
              <a:alphaOff val="0"/>
            </a:schemeClr>
          </a:fillRef>
          <a:effectRef idx="2">
            <a:schemeClr val="accent2">
              <a:tint val="50000"/>
              <a:hueOff val="0"/>
              <a:satOff val="0"/>
              <a:lumOff val="0"/>
              <a:alphaOff val="0"/>
            </a:schemeClr>
          </a:effectRef>
          <a:fontRef idx="minor">
            <a:schemeClr val="lt1">
              <a:hueOff val="0"/>
              <a:satOff val="0"/>
              <a:lumOff val="0"/>
              <a:alphaOff val="0"/>
            </a:schemeClr>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맑은 고딕"/>
                <a:cs typeface="+mn-cs"/>
              </a:rPr>
              <a:t>Allah’ın isim ve sıfatları</a:t>
            </a:r>
          </a:p>
        </p:txBody>
      </p:sp>
    </p:spTree>
    <p:custDataLst>
      <p:tags r:id="rId1"/>
    </p:custDataLst>
    <p:extLst>
      <p:ext uri="{BB962C8B-B14F-4D97-AF65-F5344CB8AC3E}">
        <p14:creationId xmlns:p14="http://schemas.microsoft.com/office/powerpoint/2010/main" val="378992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par>
                          <p:cTn id="33" fill="hold">
                            <p:stCondLst>
                              <p:cond delay="1500"/>
                            </p:stCondLst>
                            <p:childTnLst>
                              <p:par>
                                <p:cTn id="34" presetID="22" presetClass="entr" presetSubtype="4"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up)">
                                      <p:cBhvr>
                                        <p:cTn id="45" dur="500"/>
                                        <p:tgtEl>
                                          <p:spTgt spid="7"/>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up)">
                                      <p:cBhvr>
                                        <p:cTn id="48" dur="500"/>
                                        <p:tgtEl>
                                          <p:spTgt spid="9"/>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up)">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down)">
                                      <p:cBhvr>
                                        <p:cTn id="56" dur="500"/>
                                        <p:tgtEl>
                                          <p:spTgt spid="28"/>
                                        </p:tgtEl>
                                      </p:cBhvr>
                                    </p:animEffect>
                                  </p:childTnLst>
                                </p:cTn>
                              </p:par>
                            </p:childTnLst>
                          </p:cTn>
                        </p:par>
                        <p:par>
                          <p:cTn id="57" fill="hold">
                            <p:stCondLst>
                              <p:cond delay="500"/>
                            </p:stCondLst>
                            <p:childTnLst>
                              <p:par>
                                <p:cTn id="58" presetID="22" presetClass="entr" presetSubtype="4" fill="hold"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down)">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1" grpId="0" animBg="1"/>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329784" y="1603947"/>
            <a:ext cx="5696262" cy="3687580"/>
          </a:xfrm>
          <a:prstGeom prst="rect">
            <a:avLst/>
          </a:prstGeom>
          <a:solidFill>
            <a:schemeClr val="accent5">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457200" indent="-457200">
              <a:buFont typeface="Wingdings" panose="05000000000000000000" pitchFamily="2" charset="2"/>
              <a:buChar char="Ø"/>
            </a:pPr>
            <a:r>
              <a:rPr lang="tr-TR" sz="3200" dirty="0">
                <a:solidFill>
                  <a:schemeClr val="tx1"/>
                </a:solidFill>
              </a:rPr>
              <a:t>Esmâ-i </a:t>
            </a:r>
            <a:r>
              <a:rPr lang="tr-TR" sz="3200" dirty="0" err="1">
                <a:solidFill>
                  <a:schemeClr val="tx1"/>
                </a:solidFill>
              </a:rPr>
              <a:t>Hüsnâ</a:t>
            </a:r>
            <a:r>
              <a:rPr lang="tr-TR" sz="3200" dirty="0">
                <a:solidFill>
                  <a:schemeClr val="tx1"/>
                </a:solidFill>
              </a:rPr>
              <a:t> en güzel isimler demektir.</a:t>
            </a:r>
          </a:p>
          <a:p>
            <a:pPr marL="457200" indent="-457200">
              <a:buFont typeface="Wingdings" panose="05000000000000000000" pitchFamily="2" charset="2"/>
              <a:buChar char="Ø"/>
            </a:pPr>
            <a:r>
              <a:rPr lang="tr-TR" sz="3200" dirty="0">
                <a:solidFill>
                  <a:schemeClr val="tx1"/>
                </a:solidFill>
              </a:rPr>
              <a:t>Allah’ın (</a:t>
            </a:r>
            <a:r>
              <a:rPr lang="tr-TR" sz="3200" dirty="0" err="1">
                <a:solidFill>
                  <a:schemeClr val="tx1"/>
                </a:solidFill>
              </a:rPr>
              <a:t>c.c</a:t>
            </a:r>
            <a:r>
              <a:rPr lang="tr-TR" sz="3200" dirty="0">
                <a:solidFill>
                  <a:schemeClr val="tx1"/>
                </a:solidFill>
              </a:rPr>
              <a:t>.) en güzel isimleri için kullanılır. </a:t>
            </a:r>
          </a:p>
        </p:txBody>
      </p:sp>
      <p:sp>
        <p:nvSpPr>
          <p:cNvPr id="9" name="Dikdörtgen 8"/>
          <p:cNvSpPr/>
          <p:nvPr/>
        </p:nvSpPr>
        <p:spPr>
          <a:xfrm>
            <a:off x="1829812" y="1723868"/>
            <a:ext cx="2906069" cy="72010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sz="3000">
                <a:solidFill>
                  <a:srgbClr val="FFFFFF"/>
                </a:solidFill>
              </a:defRPr>
            </a:pPr>
            <a:r>
              <a:rPr lang="tr-TR" sz="3600" noProof="1">
                <a:solidFill>
                  <a:schemeClr val="tx1">
                    <a:lumMod val="85000"/>
                    <a:lumOff val="15000"/>
                  </a:schemeClr>
                </a:solidFill>
              </a:rPr>
              <a:t>Esma-i Hüsna</a:t>
            </a:r>
            <a:endParaRPr lang="en-US" sz="3600" noProof="1">
              <a:solidFill>
                <a:schemeClr val="tx1">
                  <a:lumMod val="85000"/>
                  <a:lumOff val="15000"/>
                </a:schemeClr>
              </a:solidFill>
            </a:endParaRPr>
          </a:p>
        </p:txBody>
      </p:sp>
      <p:sp>
        <p:nvSpPr>
          <p:cNvPr id="10" name="Dikdörtgen 9"/>
          <p:cNvSpPr/>
          <p:nvPr/>
        </p:nvSpPr>
        <p:spPr>
          <a:xfrm>
            <a:off x="6235909" y="2443977"/>
            <a:ext cx="5756222" cy="2062103"/>
          </a:xfrm>
          <a:prstGeom prst="rect">
            <a:avLst/>
          </a:prstGeom>
          <a:solidFill>
            <a:schemeClr val="accent4">
              <a:lumMod val="40000"/>
              <a:lumOff val="60000"/>
            </a:schemeClr>
          </a:solidFill>
        </p:spPr>
        <p:txBody>
          <a:bodyPr wrap="square">
            <a:spAutoFit/>
          </a:bodyPr>
          <a:lstStyle/>
          <a:p>
            <a:pPr algn="r"/>
            <a:endParaRPr lang="tr-TR" sz="3200" dirty="0"/>
          </a:p>
          <a:p>
            <a:pPr algn="ctr"/>
            <a:r>
              <a:rPr lang="tr-TR" sz="3200" dirty="0"/>
              <a:t>“En güzel isimler Allah’ındır; bu güzel isimlerle O’na dua edin…”</a:t>
            </a:r>
          </a:p>
          <a:p>
            <a:pPr algn="r"/>
            <a:r>
              <a:rPr lang="tr-TR" sz="3200" b="1" dirty="0" err="1"/>
              <a:t>A’râf</a:t>
            </a:r>
            <a:r>
              <a:rPr lang="tr-TR" sz="3200" b="1" dirty="0"/>
              <a:t> suresi, 180. ayet</a:t>
            </a:r>
            <a:r>
              <a:rPr lang="tr-TR" sz="3200" dirty="0"/>
              <a:t>. </a:t>
            </a:r>
          </a:p>
        </p:txBody>
      </p:sp>
    </p:spTree>
    <p:custDataLst>
      <p:tags r:id="rId1"/>
    </p:custDataLst>
    <p:extLst>
      <p:ext uri="{BB962C8B-B14F-4D97-AF65-F5344CB8AC3E}">
        <p14:creationId xmlns:p14="http://schemas.microsoft.com/office/powerpoint/2010/main" val="102352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239">
            <a:extLst>
              <a:ext uri="{FF2B5EF4-FFF2-40B4-BE49-F238E27FC236}">
                <a16:creationId xmlns:a16="http://schemas.microsoft.com/office/drawing/2014/main" id="{48BF36B3-8E39-4153-9224-784E6DA56C55}"/>
              </a:ext>
            </a:extLst>
          </p:cNvPr>
          <p:cNvSpPr/>
          <p:nvPr/>
        </p:nvSpPr>
        <p:spPr>
          <a:xfrm rot="16200000">
            <a:off x="6034776" y="4626180"/>
            <a:ext cx="2336606" cy="4615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90" name="Rectangle 239">
            <a:extLst>
              <a:ext uri="{FF2B5EF4-FFF2-40B4-BE49-F238E27FC236}">
                <a16:creationId xmlns:a16="http://schemas.microsoft.com/office/drawing/2014/main" id="{2FB99591-161C-4FFF-8973-6F8C3ACC834C}"/>
              </a:ext>
            </a:extLst>
          </p:cNvPr>
          <p:cNvSpPr/>
          <p:nvPr/>
        </p:nvSpPr>
        <p:spPr>
          <a:xfrm rot="5400000" flipH="1">
            <a:off x="5996239" y="4660866"/>
            <a:ext cx="2361871" cy="444557"/>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Rectangle 239">
            <a:extLst>
              <a:ext uri="{FF2B5EF4-FFF2-40B4-BE49-F238E27FC236}">
                <a16:creationId xmlns:a16="http://schemas.microsoft.com/office/drawing/2014/main" id="{E15089B6-8D31-43AD-BA90-3AFEA741EF94}"/>
              </a:ext>
            </a:extLst>
          </p:cNvPr>
          <p:cNvSpPr/>
          <p:nvPr/>
        </p:nvSpPr>
        <p:spPr>
          <a:xfrm rot="5400000" flipH="1">
            <a:off x="1939479" y="4665054"/>
            <a:ext cx="2637820" cy="444557"/>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66" name="Rectangle 239">
            <a:extLst>
              <a:ext uri="{FF2B5EF4-FFF2-40B4-BE49-F238E27FC236}">
                <a16:creationId xmlns:a16="http://schemas.microsoft.com/office/drawing/2014/main" id="{3A537A57-6369-4F46-9AD7-F7576919E4D4}"/>
              </a:ext>
            </a:extLst>
          </p:cNvPr>
          <p:cNvSpPr/>
          <p:nvPr/>
        </p:nvSpPr>
        <p:spPr>
          <a:xfrm rot="16200000">
            <a:off x="-14159" y="4651371"/>
            <a:ext cx="2637822" cy="444557"/>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2" name="직사각형 1">
            <a:extLst>
              <a:ext uri="{FF2B5EF4-FFF2-40B4-BE49-F238E27FC236}">
                <a16:creationId xmlns:a16="http://schemas.microsoft.com/office/drawing/2014/main" id="{DEA267FA-1834-46D3-943E-D3EFC8CCF0D2}"/>
              </a:ext>
            </a:extLst>
          </p:cNvPr>
          <p:cNvSpPr/>
          <p:nvPr/>
        </p:nvSpPr>
        <p:spPr>
          <a:xfrm>
            <a:off x="1532890" y="2340099"/>
            <a:ext cx="1512168" cy="3866146"/>
          </a:xfrm>
          <a:prstGeom prst="rect">
            <a:avLst/>
          </a:prstGeom>
          <a:solidFill>
            <a:srgbClr val="F8C2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4" name="사각형: 둥근 모서리 3">
            <a:extLst>
              <a:ext uri="{FF2B5EF4-FFF2-40B4-BE49-F238E27FC236}">
                <a16:creationId xmlns:a16="http://schemas.microsoft.com/office/drawing/2014/main" id="{424500B5-8608-4D1E-AF67-05ABDE91201F}"/>
              </a:ext>
            </a:extLst>
          </p:cNvPr>
          <p:cNvSpPr/>
          <p:nvPr/>
        </p:nvSpPr>
        <p:spPr>
          <a:xfrm>
            <a:off x="1532891" y="1559516"/>
            <a:ext cx="1512168" cy="1062298"/>
          </a:xfrm>
          <a:prstGeom prst="roundRect">
            <a:avLst/>
          </a:prstGeom>
          <a:solidFill>
            <a:srgbClr val="F8C200"/>
          </a:solidFill>
          <a:ln>
            <a:noFill/>
          </a:ln>
          <a:effectLst>
            <a:outerShdw blurRad="63500" dist="127000" dir="5400000" sx="95000" sy="95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5" name="사각형: 둥근 모서리 4">
            <a:extLst>
              <a:ext uri="{FF2B5EF4-FFF2-40B4-BE49-F238E27FC236}">
                <a16:creationId xmlns:a16="http://schemas.microsoft.com/office/drawing/2014/main" id="{B187AE0F-861A-40AC-B746-C90FBD050F1D}"/>
              </a:ext>
            </a:extLst>
          </p:cNvPr>
          <p:cNvSpPr/>
          <p:nvPr/>
        </p:nvSpPr>
        <p:spPr>
          <a:xfrm>
            <a:off x="1684758" y="1711383"/>
            <a:ext cx="1208434" cy="8489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altLang="ko-KR" sz="4800" b="0" i="0" u="none" strike="noStrike" kern="1200" cap="none" spc="0" normalizeH="0" baseline="0" noProof="0" dirty="0">
                <a:ln>
                  <a:noFill/>
                </a:ln>
                <a:solidFill>
                  <a:srgbClr val="F8C200"/>
                </a:solidFill>
                <a:effectLst/>
                <a:uLnTx/>
                <a:uFillTx/>
                <a:latin typeface="Arial" panose="020B0604020202020204" pitchFamily="34" charset="0"/>
                <a:ea typeface="맑은 고딕" panose="020B0503020000020004" pitchFamily="50" charset="-127"/>
                <a:cs typeface="Arial" panose="020B0604020202020204" pitchFamily="34" charset="0"/>
              </a:rPr>
              <a:t>1</a:t>
            </a:r>
            <a:endParaRPr kumimoji="0" lang="ko-KR" altLang="en-US" sz="4800" b="1" i="0" u="none" strike="noStrike" kern="1200" cap="none" spc="0" normalizeH="0" baseline="0" noProof="0" dirty="0">
              <a:ln>
                <a:noFill/>
              </a:ln>
              <a:solidFill>
                <a:srgbClr val="F8C20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81" name="Rectangle 239">
            <a:extLst>
              <a:ext uri="{FF2B5EF4-FFF2-40B4-BE49-F238E27FC236}">
                <a16:creationId xmlns:a16="http://schemas.microsoft.com/office/drawing/2014/main" id="{AD9AD8B6-BB78-49CA-BD78-368D19280BA6}"/>
              </a:ext>
            </a:extLst>
          </p:cNvPr>
          <p:cNvSpPr/>
          <p:nvPr/>
        </p:nvSpPr>
        <p:spPr>
          <a:xfrm rot="5400000" flipH="1">
            <a:off x="4093721" y="4527081"/>
            <a:ext cx="2361872" cy="444557"/>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82" name="Rectangle 239">
            <a:extLst>
              <a:ext uri="{FF2B5EF4-FFF2-40B4-BE49-F238E27FC236}">
                <a16:creationId xmlns:a16="http://schemas.microsoft.com/office/drawing/2014/main" id="{74738338-45AA-44AA-BC83-AFD6B8ED860C}"/>
              </a:ext>
            </a:extLst>
          </p:cNvPr>
          <p:cNvSpPr/>
          <p:nvPr/>
        </p:nvSpPr>
        <p:spPr>
          <a:xfrm rot="16200000">
            <a:off x="2154890" y="4527082"/>
            <a:ext cx="2361874" cy="444557"/>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80" name="직사각형 79">
            <a:extLst>
              <a:ext uri="{FF2B5EF4-FFF2-40B4-BE49-F238E27FC236}">
                <a16:creationId xmlns:a16="http://schemas.microsoft.com/office/drawing/2014/main" id="{5BA979DE-B3C3-41D5-A17F-86C37464018C}"/>
              </a:ext>
            </a:extLst>
          </p:cNvPr>
          <p:cNvSpPr/>
          <p:nvPr/>
        </p:nvSpPr>
        <p:spPr>
          <a:xfrm>
            <a:off x="3549157" y="2340098"/>
            <a:ext cx="1503219" cy="3866145"/>
          </a:xfrm>
          <a:prstGeom prst="rect">
            <a:avLst/>
          </a:prstGeom>
          <a:solidFill>
            <a:srgbClr val="BDCF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83" name="사각형: 둥근 모서리 82">
            <a:extLst>
              <a:ext uri="{FF2B5EF4-FFF2-40B4-BE49-F238E27FC236}">
                <a16:creationId xmlns:a16="http://schemas.microsoft.com/office/drawing/2014/main" id="{8321259F-89B3-4B01-822E-2DD81A0DE30D}"/>
              </a:ext>
            </a:extLst>
          </p:cNvPr>
          <p:cNvSpPr/>
          <p:nvPr/>
        </p:nvSpPr>
        <p:spPr>
          <a:xfrm>
            <a:off x="3549159" y="1559517"/>
            <a:ext cx="1512168" cy="1062298"/>
          </a:xfrm>
          <a:prstGeom prst="roundRect">
            <a:avLst/>
          </a:prstGeom>
          <a:solidFill>
            <a:srgbClr val="BDCF2D"/>
          </a:solidFill>
          <a:ln>
            <a:noFill/>
          </a:ln>
          <a:effectLst>
            <a:outerShdw blurRad="63500" dist="127000" dir="5400000" sx="95000" sy="95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84" name="사각형: 둥근 모서리 83">
            <a:extLst>
              <a:ext uri="{FF2B5EF4-FFF2-40B4-BE49-F238E27FC236}">
                <a16:creationId xmlns:a16="http://schemas.microsoft.com/office/drawing/2014/main" id="{F3C8E628-1DDE-413B-8A14-4B9FE561ACD2}"/>
              </a:ext>
            </a:extLst>
          </p:cNvPr>
          <p:cNvSpPr/>
          <p:nvPr/>
        </p:nvSpPr>
        <p:spPr>
          <a:xfrm>
            <a:off x="3701026" y="1711384"/>
            <a:ext cx="1208434" cy="8489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altLang="ko-KR" sz="4800" b="0" i="0" u="none" strike="noStrike" kern="1200" cap="none" spc="0" normalizeH="0" baseline="0" noProof="0" dirty="0">
                <a:ln>
                  <a:noFill/>
                </a:ln>
                <a:solidFill>
                  <a:srgbClr val="BDCF2D"/>
                </a:solidFill>
                <a:effectLst/>
                <a:uLnTx/>
                <a:uFillTx/>
                <a:latin typeface="Arial" panose="020B0604020202020204" pitchFamily="34" charset="0"/>
                <a:ea typeface="맑은 고딕" panose="020B0503020000020004" pitchFamily="50" charset="-127"/>
                <a:cs typeface="Arial" panose="020B0604020202020204" pitchFamily="34" charset="0"/>
              </a:rPr>
              <a:t>2</a:t>
            </a:r>
            <a:endParaRPr kumimoji="0" lang="ko-KR" altLang="en-US" sz="4800" b="1" i="0" u="none" strike="noStrike" kern="1200" cap="none" spc="0" normalizeH="0" baseline="0" noProof="0" dirty="0">
              <a:ln>
                <a:noFill/>
              </a:ln>
              <a:solidFill>
                <a:srgbClr val="BDCF2D"/>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89" name="직사각형 88">
            <a:extLst>
              <a:ext uri="{FF2B5EF4-FFF2-40B4-BE49-F238E27FC236}">
                <a16:creationId xmlns:a16="http://schemas.microsoft.com/office/drawing/2014/main" id="{C3A69211-2AE1-4629-97C4-33B4D4CFD8B5}"/>
              </a:ext>
            </a:extLst>
          </p:cNvPr>
          <p:cNvSpPr/>
          <p:nvPr/>
        </p:nvSpPr>
        <p:spPr>
          <a:xfrm>
            <a:off x="5466220" y="2175115"/>
            <a:ext cx="1497623" cy="3978440"/>
          </a:xfrm>
          <a:prstGeom prst="rect">
            <a:avLst/>
          </a:prstGeom>
          <a:solidFill>
            <a:srgbClr val="E4A0B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91" name="Rectangle 239">
            <a:extLst>
              <a:ext uri="{FF2B5EF4-FFF2-40B4-BE49-F238E27FC236}">
                <a16:creationId xmlns:a16="http://schemas.microsoft.com/office/drawing/2014/main" id="{6F3C221C-AD69-4452-A094-FF47DB3F3EED}"/>
              </a:ext>
            </a:extLst>
          </p:cNvPr>
          <p:cNvSpPr/>
          <p:nvPr/>
        </p:nvSpPr>
        <p:spPr>
          <a:xfrm rot="16200000">
            <a:off x="4057146" y="4634652"/>
            <a:ext cx="2361871" cy="444557"/>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107" name="사각형: 둥근 모서리 106">
            <a:extLst>
              <a:ext uri="{FF2B5EF4-FFF2-40B4-BE49-F238E27FC236}">
                <a16:creationId xmlns:a16="http://schemas.microsoft.com/office/drawing/2014/main" id="{F851ACBE-9DA5-4A22-94AB-00DB2F63A541}"/>
              </a:ext>
            </a:extLst>
          </p:cNvPr>
          <p:cNvSpPr/>
          <p:nvPr/>
        </p:nvSpPr>
        <p:spPr>
          <a:xfrm>
            <a:off x="5466222" y="1532766"/>
            <a:ext cx="1512168" cy="1062297"/>
          </a:xfrm>
          <a:prstGeom prst="roundRect">
            <a:avLst/>
          </a:prstGeom>
          <a:solidFill>
            <a:srgbClr val="E4A0B9"/>
          </a:solidFill>
          <a:ln>
            <a:noFill/>
          </a:ln>
          <a:effectLst>
            <a:outerShdw blurRad="63500" dist="127000" dir="5400000" sx="95000" sy="95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108" name="사각형: 둥근 모서리 107">
            <a:extLst>
              <a:ext uri="{FF2B5EF4-FFF2-40B4-BE49-F238E27FC236}">
                <a16:creationId xmlns:a16="http://schemas.microsoft.com/office/drawing/2014/main" id="{675CB455-049C-443E-B338-90D0E8B9F18F}"/>
              </a:ext>
            </a:extLst>
          </p:cNvPr>
          <p:cNvSpPr/>
          <p:nvPr/>
        </p:nvSpPr>
        <p:spPr>
          <a:xfrm>
            <a:off x="5618089" y="1684633"/>
            <a:ext cx="1208434" cy="8489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altLang="ko-KR" sz="4800" b="0" i="0" u="none" strike="noStrike" kern="1200" cap="none" spc="0" normalizeH="0" baseline="0" noProof="0" dirty="0">
                <a:ln>
                  <a:noFill/>
                </a:ln>
                <a:solidFill>
                  <a:srgbClr val="E4A0B9"/>
                </a:solidFill>
                <a:effectLst/>
                <a:uLnTx/>
                <a:uFillTx/>
                <a:latin typeface="Arial" panose="020B0604020202020204" pitchFamily="34" charset="0"/>
                <a:ea typeface="맑은 고딕" panose="020B0503020000020004" pitchFamily="50" charset="-127"/>
                <a:cs typeface="Arial" panose="020B0604020202020204" pitchFamily="34" charset="0"/>
              </a:rPr>
              <a:t>3</a:t>
            </a:r>
            <a:endParaRPr kumimoji="0" lang="ko-KR" altLang="en-US" sz="4800" b="1" i="0" u="none" strike="noStrike" kern="1200" cap="none" spc="0" normalizeH="0" baseline="0" noProof="0" dirty="0">
              <a:ln>
                <a:noFill/>
              </a:ln>
              <a:solidFill>
                <a:srgbClr val="E4A0B9"/>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113" name="직사각형 112">
            <a:extLst>
              <a:ext uri="{FF2B5EF4-FFF2-40B4-BE49-F238E27FC236}">
                <a16:creationId xmlns:a16="http://schemas.microsoft.com/office/drawing/2014/main" id="{8A896562-58CF-4268-A923-325171241244}"/>
              </a:ext>
            </a:extLst>
          </p:cNvPr>
          <p:cNvSpPr/>
          <p:nvPr/>
        </p:nvSpPr>
        <p:spPr>
          <a:xfrm>
            <a:off x="7430944" y="2326413"/>
            <a:ext cx="1512168" cy="3827142"/>
          </a:xfrm>
          <a:prstGeom prst="rect">
            <a:avLst/>
          </a:prstGeom>
          <a:solidFill>
            <a:srgbClr val="43C9C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114" name="Rectangle 239">
            <a:extLst>
              <a:ext uri="{FF2B5EF4-FFF2-40B4-BE49-F238E27FC236}">
                <a16:creationId xmlns:a16="http://schemas.microsoft.com/office/drawing/2014/main" id="{78589808-8EAE-4F2A-9707-D7ECB166005B}"/>
              </a:ext>
            </a:extLst>
          </p:cNvPr>
          <p:cNvSpPr/>
          <p:nvPr/>
        </p:nvSpPr>
        <p:spPr>
          <a:xfrm rot="5400000" flipH="1">
            <a:off x="7988140" y="4500762"/>
            <a:ext cx="2336606" cy="444557"/>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116" name="사각형: 둥근 모서리 115">
            <a:extLst>
              <a:ext uri="{FF2B5EF4-FFF2-40B4-BE49-F238E27FC236}">
                <a16:creationId xmlns:a16="http://schemas.microsoft.com/office/drawing/2014/main" id="{53F41DA1-E8D2-43E3-BE64-06E61F82C506}"/>
              </a:ext>
            </a:extLst>
          </p:cNvPr>
          <p:cNvSpPr/>
          <p:nvPr/>
        </p:nvSpPr>
        <p:spPr>
          <a:xfrm>
            <a:off x="7430945" y="1545831"/>
            <a:ext cx="1512168" cy="1062298"/>
          </a:xfrm>
          <a:prstGeom prst="roundRect">
            <a:avLst/>
          </a:prstGeom>
          <a:solidFill>
            <a:srgbClr val="43C9CA"/>
          </a:solidFill>
          <a:ln>
            <a:noFill/>
          </a:ln>
          <a:effectLst>
            <a:outerShdw blurRad="63500" dist="127000" dir="5400000" sx="95000" sy="95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117" name="사각형: 둥근 모서리 116">
            <a:extLst>
              <a:ext uri="{FF2B5EF4-FFF2-40B4-BE49-F238E27FC236}">
                <a16:creationId xmlns:a16="http://schemas.microsoft.com/office/drawing/2014/main" id="{7F45DD6C-70CA-4615-BA5C-D955D20A53D7}"/>
              </a:ext>
            </a:extLst>
          </p:cNvPr>
          <p:cNvSpPr/>
          <p:nvPr/>
        </p:nvSpPr>
        <p:spPr>
          <a:xfrm>
            <a:off x="7582812" y="1697698"/>
            <a:ext cx="1208434" cy="8489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altLang="ko-KR" sz="4800" b="0" i="0" u="none" strike="noStrike" kern="1200" cap="none" spc="0" normalizeH="0" baseline="0" noProof="0" dirty="0">
                <a:ln>
                  <a:noFill/>
                </a:ln>
                <a:solidFill>
                  <a:srgbClr val="43C9CA"/>
                </a:solidFill>
                <a:effectLst/>
                <a:uLnTx/>
                <a:uFillTx/>
                <a:latin typeface="Arial" panose="020B0604020202020204" pitchFamily="34" charset="0"/>
                <a:ea typeface="맑은 고딕" panose="020B0503020000020004" pitchFamily="50" charset="-127"/>
                <a:cs typeface="Arial" panose="020B0604020202020204" pitchFamily="34" charset="0"/>
              </a:rPr>
              <a:t>4</a:t>
            </a:r>
            <a:endParaRPr kumimoji="0" lang="ko-KR" altLang="en-US" sz="4800" b="1" i="0" u="none" strike="noStrike" kern="1200" cap="none" spc="0" normalizeH="0" baseline="0" noProof="0" dirty="0">
              <a:ln>
                <a:noFill/>
              </a:ln>
              <a:solidFill>
                <a:srgbClr val="43C9CA"/>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39" name="Rectangle 12">
            <a:extLst>
              <a:ext uri="{FF2B5EF4-FFF2-40B4-BE49-F238E27FC236}">
                <a16:creationId xmlns:a16="http://schemas.microsoft.com/office/drawing/2014/main" id="{B583263A-C6A2-4F65-9161-C6261EA18D1F}"/>
              </a:ext>
            </a:extLst>
          </p:cNvPr>
          <p:cNvSpPr/>
          <p:nvPr/>
        </p:nvSpPr>
        <p:spPr>
          <a:xfrm>
            <a:off x="2571138" y="369193"/>
            <a:ext cx="7258356" cy="874406"/>
          </a:xfrm>
          <a:prstGeom prst="rect">
            <a:avLst/>
          </a:prstGeom>
          <a:solidFill>
            <a:srgbClr val="44546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0" cap="none" spc="0" normalizeH="0" baseline="0" noProof="0" dirty="0">
                <a:ln>
                  <a:noFill/>
                </a:ln>
                <a:solidFill>
                  <a:prstClr val="white"/>
                </a:solidFill>
                <a:effectLst/>
                <a:uLnTx/>
                <a:uFillTx/>
                <a:latin typeface="Calibri" panose="020F0502020204030204"/>
                <a:ea typeface="맑은 고딕"/>
                <a:cs typeface="+mn-cs"/>
              </a:rPr>
              <a:t>Allah’ın En Güzel İsimleri: </a:t>
            </a:r>
            <a:r>
              <a:rPr kumimoji="0" lang="tr-TR" sz="3200" b="0" i="0" u="none" strike="noStrike" kern="1200" cap="none" spc="0" normalizeH="0" baseline="0" noProof="0" dirty="0" err="1">
                <a:ln>
                  <a:noFill/>
                </a:ln>
                <a:solidFill>
                  <a:prstClr val="white"/>
                </a:solidFill>
                <a:effectLst/>
                <a:uLnTx/>
                <a:uFillTx/>
                <a:latin typeface="Arial"/>
                <a:ea typeface="맑은 고딕"/>
                <a:cs typeface="+mn-cs"/>
              </a:rPr>
              <a:t>Esmâ</a:t>
            </a:r>
            <a:r>
              <a:rPr kumimoji="0" lang="tr-TR" sz="3200" b="0" i="0" u="none" strike="noStrike" kern="1200" cap="none" spc="0" normalizeH="0" baseline="0" noProof="0" dirty="0">
                <a:ln>
                  <a:noFill/>
                </a:ln>
                <a:solidFill>
                  <a:prstClr val="white"/>
                </a:solidFill>
                <a:effectLst/>
                <a:uLnTx/>
                <a:uFillTx/>
                <a:latin typeface="Arial"/>
                <a:ea typeface="맑은 고딕"/>
                <a:cs typeface="+mn-cs"/>
              </a:rPr>
              <a:t>-i </a:t>
            </a:r>
            <a:r>
              <a:rPr kumimoji="0" lang="tr-TR" sz="3200" b="0" i="0" u="none" strike="noStrike" kern="1200" cap="none" spc="0" normalizeH="0" baseline="0" noProof="0" dirty="0" err="1">
                <a:ln>
                  <a:noFill/>
                </a:ln>
                <a:solidFill>
                  <a:prstClr val="white"/>
                </a:solidFill>
                <a:effectLst/>
                <a:uLnTx/>
                <a:uFillTx/>
                <a:latin typeface="Arial"/>
                <a:ea typeface="맑은 고딕"/>
                <a:cs typeface="+mn-cs"/>
              </a:rPr>
              <a:t>Hüsnâ</a:t>
            </a:r>
            <a:endParaRPr kumimoji="0" lang="tr-TR" sz="3200" b="1" i="0" u="none" strike="noStrike" kern="0" cap="none" spc="0" normalizeH="0" baseline="0" noProof="0" dirty="0">
              <a:ln>
                <a:noFill/>
              </a:ln>
              <a:solidFill>
                <a:prstClr val="white"/>
              </a:solidFill>
              <a:effectLst/>
              <a:uLnTx/>
              <a:uFillTx/>
              <a:latin typeface="Calibri" panose="020F0502020204030204"/>
              <a:ea typeface="맑은 고딕"/>
              <a:cs typeface="+mn-cs"/>
            </a:endParaRPr>
          </a:p>
        </p:txBody>
      </p:sp>
      <p:sp>
        <p:nvSpPr>
          <p:cNvPr id="6" name="Metin kutusu 5"/>
          <p:cNvSpPr txBox="1"/>
          <p:nvPr/>
        </p:nvSpPr>
        <p:spPr>
          <a:xfrm rot="16200000">
            <a:off x="700988" y="3978276"/>
            <a:ext cx="3082421"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Arial"/>
                <a:ea typeface="맑은 고딕"/>
                <a:cs typeface="+mn-cs"/>
              </a:rPr>
              <a:t>Allah’ın</a:t>
            </a:r>
            <a:r>
              <a:rPr kumimoji="0" lang="tr-TR" sz="3200" b="1" i="0" u="none" strike="noStrike" kern="1200" cap="none" spc="0" normalizeH="0" baseline="0" noProof="0" dirty="0">
                <a:ln>
                  <a:noFill/>
                </a:ln>
                <a:solidFill>
                  <a:prstClr val="black"/>
                </a:solidFill>
                <a:effectLst/>
                <a:uLnTx/>
                <a:uFillTx/>
                <a:latin typeface="Arial"/>
                <a:ea typeface="맑은 고딕"/>
                <a:cs typeface="+mn-cs"/>
              </a:rPr>
              <a:t> Birliğini </a:t>
            </a:r>
            <a:r>
              <a:rPr kumimoji="0" lang="tr-TR" sz="3200" b="0" i="0" u="none" strike="noStrike" kern="1200" cap="none" spc="0" normalizeH="0" baseline="0" noProof="0" dirty="0">
                <a:ln>
                  <a:noFill/>
                </a:ln>
                <a:solidFill>
                  <a:prstClr val="black"/>
                </a:solidFill>
                <a:effectLst/>
                <a:uLnTx/>
                <a:uFillTx/>
                <a:latin typeface="Arial"/>
                <a:ea typeface="맑은 고딕"/>
                <a:cs typeface="+mn-cs"/>
              </a:rPr>
              <a:t>Anlatan İsimleri</a:t>
            </a:r>
          </a:p>
        </p:txBody>
      </p:sp>
      <p:sp>
        <p:nvSpPr>
          <p:cNvPr id="42" name="Metin kutusu 41"/>
          <p:cNvSpPr txBox="1"/>
          <p:nvPr/>
        </p:nvSpPr>
        <p:spPr>
          <a:xfrm rot="16200000">
            <a:off x="2402245" y="3966434"/>
            <a:ext cx="3779404" cy="86177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Arial"/>
                <a:ea typeface="맑은 고딕"/>
                <a:cs typeface="+mn-cs"/>
              </a:rPr>
              <a:t>Allah’ın </a:t>
            </a:r>
            <a:r>
              <a:rPr kumimoji="0" lang="tr-TR" sz="2800" b="1" i="0" u="none" strike="noStrike" kern="1200" cap="none" spc="0" normalizeH="0" baseline="0" noProof="0" dirty="0">
                <a:ln>
                  <a:noFill/>
                </a:ln>
                <a:solidFill>
                  <a:prstClr val="black"/>
                </a:solidFill>
                <a:effectLst/>
                <a:uLnTx/>
                <a:uFillTx/>
                <a:latin typeface="Arial"/>
                <a:ea typeface="맑은 고딕"/>
                <a:cs typeface="+mn-cs"/>
              </a:rPr>
              <a:t>Yaratmasını</a:t>
            </a:r>
            <a:r>
              <a:rPr kumimoji="0" lang="tr-TR" sz="2800" b="0" i="0" u="none" strike="noStrike" kern="1200" cap="none" spc="0" normalizeH="0" baseline="0" noProof="0" dirty="0">
                <a:ln>
                  <a:noFill/>
                </a:ln>
                <a:solidFill>
                  <a:prstClr val="black"/>
                </a:solidFill>
                <a:effectLst/>
                <a:uLnTx/>
                <a:uFillTx/>
                <a:latin typeface="Arial"/>
                <a:ea typeface="맑은 고딕"/>
                <a:cs typeface="+mn-cs"/>
              </a:rPr>
              <a:t> Anlatan İsimleri</a:t>
            </a:r>
          </a:p>
        </p:txBody>
      </p:sp>
      <p:sp>
        <p:nvSpPr>
          <p:cNvPr id="43" name="Metin kutusu 42"/>
          <p:cNvSpPr txBox="1"/>
          <p:nvPr/>
        </p:nvSpPr>
        <p:spPr>
          <a:xfrm rot="16200000">
            <a:off x="4439784" y="3824387"/>
            <a:ext cx="3521064" cy="129266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Arial"/>
                <a:ea typeface="맑은 고딕"/>
                <a:cs typeface="+mn-cs"/>
              </a:rPr>
              <a:t>Allah’ın </a:t>
            </a:r>
            <a:r>
              <a:rPr kumimoji="0" lang="tr-TR" sz="2800" b="1" i="0" u="none" strike="noStrike" kern="1200" cap="none" spc="0" normalizeH="0" baseline="0" noProof="0" dirty="0">
                <a:ln>
                  <a:noFill/>
                </a:ln>
                <a:solidFill>
                  <a:prstClr val="black"/>
                </a:solidFill>
                <a:effectLst/>
                <a:uLnTx/>
                <a:uFillTx/>
                <a:latin typeface="Arial"/>
                <a:ea typeface="맑은 고딕"/>
                <a:cs typeface="+mn-cs"/>
              </a:rPr>
              <a:t>Rızık</a:t>
            </a:r>
            <a:r>
              <a:rPr kumimoji="0" lang="tr-TR" sz="2800" b="0" i="0" u="none" strike="noStrike" kern="1200" cap="none" spc="0" normalizeH="0" baseline="0" noProof="0" dirty="0">
                <a:ln>
                  <a:noFill/>
                </a:ln>
                <a:solidFill>
                  <a:prstClr val="black"/>
                </a:solidFill>
                <a:effectLst/>
                <a:uLnTx/>
                <a:uFillTx/>
                <a:latin typeface="Arial"/>
                <a:ea typeface="맑은 고딕"/>
                <a:cs typeface="+mn-cs"/>
              </a:rPr>
              <a:t> Vermesini  Anlatan İsimleri</a:t>
            </a:r>
          </a:p>
        </p:txBody>
      </p:sp>
      <p:sp>
        <p:nvSpPr>
          <p:cNvPr id="44" name="Metin kutusu 43"/>
          <p:cNvSpPr txBox="1"/>
          <p:nvPr/>
        </p:nvSpPr>
        <p:spPr>
          <a:xfrm rot="16200000">
            <a:off x="6326654" y="3892919"/>
            <a:ext cx="3645936"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Arial"/>
                <a:ea typeface="맑은 고딕"/>
                <a:cs typeface="+mn-cs"/>
              </a:rPr>
              <a:t>Allah’ın </a:t>
            </a:r>
            <a:r>
              <a:rPr kumimoji="0" lang="tr-TR" sz="3200" b="1" i="0" u="none" strike="noStrike" kern="1200" cap="none" spc="0" normalizeH="0" baseline="0" noProof="0" dirty="0">
                <a:ln>
                  <a:noFill/>
                </a:ln>
                <a:solidFill>
                  <a:prstClr val="black"/>
                </a:solidFill>
                <a:effectLst/>
                <a:uLnTx/>
                <a:uFillTx/>
                <a:latin typeface="Arial"/>
                <a:ea typeface="맑은 고딕"/>
                <a:cs typeface="+mn-cs"/>
              </a:rPr>
              <a:t>Yaşatması </a:t>
            </a:r>
            <a:r>
              <a:rPr kumimoji="0" lang="tr-TR" sz="3200" b="0" i="0" u="none" strike="noStrike" kern="1200" cap="none" spc="0" normalizeH="0" baseline="0" noProof="0" dirty="0">
                <a:ln>
                  <a:noFill/>
                </a:ln>
                <a:solidFill>
                  <a:prstClr val="black"/>
                </a:solidFill>
                <a:effectLst/>
                <a:uLnTx/>
                <a:uFillTx/>
                <a:latin typeface="Arial"/>
                <a:ea typeface="맑은 고딕"/>
                <a:cs typeface="+mn-cs"/>
              </a:rPr>
              <a:t>ile ilgili İsimleri</a:t>
            </a:r>
          </a:p>
        </p:txBody>
      </p:sp>
      <p:sp>
        <p:nvSpPr>
          <p:cNvPr id="53" name="직사각형 112">
            <a:extLst>
              <a:ext uri="{FF2B5EF4-FFF2-40B4-BE49-F238E27FC236}">
                <a16:creationId xmlns:a16="http://schemas.microsoft.com/office/drawing/2014/main" id="{8A896562-58CF-4268-A923-325171241244}"/>
              </a:ext>
            </a:extLst>
          </p:cNvPr>
          <p:cNvSpPr/>
          <p:nvPr/>
        </p:nvSpPr>
        <p:spPr>
          <a:xfrm>
            <a:off x="9410213" y="2348181"/>
            <a:ext cx="1512168" cy="38271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54" name="Rectangle 239">
            <a:extLst>
              <a:ext uri="{FF2B5EF4-FFF2-40B4-BE49-F238E27FC236}">
                <a16:creationId xmlns:a16="http://schemas.microsoft.com/office/drawing/2014/main" id="{78589808-8EAE-4F2A-9707-D7ECB166005B}"/>
              </a:ext>
            </a:extLst>
          </p:cNvPr>
          <p:cNvSpPr/>
          <p:nvPr/>
        </p:nvSpPr>
        <p:spPr>
          <a:xfrm rot="5400000" flipH="1">
            <a:off x="9967409" y="4522530"/>
            <a:ext cx="2336606" cy="444557"/>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55" name="사각형: 둥근 모서리 115">
            <a:extLst>
              <a:ext uri="{FF2B5EF4-FFF2-40B4-BE49-F238E27FC236}">
                <a16:creationId xmlns:a16="http://schemas.microsoft.com/office/drawing/2014/main" id="{53F41DA1-E8D2-43E3-BE64-06E61F82C506}"/>
              </a:ext>
            </a:extLst>
          </p:cNvPr>
          <p:cNvSpPr/>
          <p:nvPr/>
        </p:nvSpPr>
        <p:spPr>
          <a:xfrm>
            <a:off x="9410214" y="1567599"/>
            <a:ext cx="1512168" cy="1062298"/>
          </a:xfrm>
          <a:prstGeom prst="roundRect">
            <a:avLst/>
          </a:prstGeom>
          <a:solidFill>
            <a:schemeClr val="accent2">
              <a:lumMod val="40000"/>
              <a:lumOff val="60000"/>
            </a:schemeClr>
          </a:solidFill>
          <a:ln>
            <a:noFill/>
          </a:ln>
          <a:effectLst>
            <a:outerShdw blurRad="63500" dist="127000" dir="5400000" sx="95000" sy="95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56" name="사각형: 둥근 모서리 116">
            <a:extLst>
              <a:ext uri="{FF2B5EF4-FFF2-40B4-BE49-F238E27FC236}">
                <a16:creationId xmlns:a16="http://schemas.microsoft.com/office/drawing/2014/main" id="{7F45DD6C-70CA-4615-BA5C-D955D20A53D7}"/>
              </a:ext>
            </a:extLst>
          </p:cNvPr>
          <p:cNvSpPr/>
          <p:nvPr/>
        </p:nvSpPr>
        <p:spPr>
          <a:xfrm>
            <a:off x="9562081" y="1719466"/>
            <a:ext cx="1208434" cy="8489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altLang="ko-KR" sz="4800" b="0" i="0" u="none" strike="noStrike" kern="1200" cap="none" spc="0" normalizeH="0" baseline="0" noProof="0" dirty="0">
                <a:ln>
                  <a:noFill/>
                </a:ln>
                <a:solidFill>
                  <a:srgbClr val="ED7D31">
                    <a:lumMod val="60000"/>
                    <a:lumOff val="40000"/>
                  </a:srgbClr>
                </a:solidFill>
                <a:effectLst/>
                <a:uLnTx/>
                <a:uFillTx/>
                <a:latin typeface="Arial" panose="020B0604020202020204" pitchFamily="34" charset="0"/>
                <a:ea typeface="맑은 고딕" panose="020B0503020000020004" pitchFamily="50" charset="-127"/>
                <a:cs typeface="Arial" panose="020B0604020202020204" pitchFamily="34" charset="0"/>
              </a:rPr>
              <a:t>5</a:t>
            </a:r>
            <a:endParaRPr kumimoji="0" lang="ko-KR" altLang="en-US" sz="4800" b="1" i="0" u="none" strike="noStrike" kern="1200" cap="none" spc="0" normalizeH="0" baseline="0" noProof="0" dirty="0">
              <a:ln>
                <a:noFill/>
              </a:ln>
              <a:solidFill>
                <a:srgbClr val="ED7D31">
                  <a:lumMod val="60000"/>
                  <a:lumOff val="40000"/>
                </a:srgbClr>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57" name="Metin kutusu 56"/>
          <p:cNvSpPr txBox="1"/>
          <p:nvPr/>
        </p:nvSpPr>
        <p:spPr>
          <a:xfrm rot="16200000">
            <a:off x="8418683" y="3667574"/>
            <a:ext cx="3645936"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Arial"/>
                <a:ea typeface="맑은 고딕"/>
                <a:cs typeface="+mn-cs"/>
              </a:rPr>
              <a:t>Allah’ın </a:t>
            </a:r>
            <a:r>
              <a:rPr kumimoji="0" lang="tr-TR" sz="3200" b="1" i="0" u="none" strike="noStrike" kern="1200" cap="none" spc="0" normalizeH="0" baseline="0" noProof="0" dirty="0">
                <a:ln>
                  <a:noFill/>
                </a:ln>
                <a:solidFill>
                  <a:prstClr val="black"/>
                </a:solidFill>
                <a:effectLst/>
                <a:uLnTx/>
                <a:uFillTx/>
                <a:latin typeface="Arial"/>
                <a:ea typeface="맑은 고딕"/>
                <a:cs typeface="+mn-cs"/>
              </a:rPr>
              <a:t>Merhamet ve Affı </a:t>
            </a:r>
            <a:r>
              <a:rPr kumimoji="0" lang="tr-TR" sz="3200" b="0" i="0" u="none" strike="noStrike" kern="1200" cap="none" spc="0" normalizeH="0" baseline="0" noProof="0" dirty="0">
                <a:ln>
                  <a:noFill/>
                </a:ln>
                <a:solidFill>
                  <a:prstClr val="black"/>
                </a:solidFill>
                <a:effectLst/>
                <a:uLnTx/>
                <a:uFillTx/>
                <a:latin typeface="Arial"/>
                <a:ea typeface="맑은 고딕"/>
                <a:cs typeface="+mn-cs"/>
              </a:rPr>
              <a:t>ile ilgili İsimleri</a:t>
            </a:r>
          </a:p>
        </p:txBody>
      </p:sp>
      <p:sp>
        <p:nvSpPr>
          <p:cNvPr id="32" name="Rectangle 239">
            <a:extLst>
              <a:ext uri="{FF2B5EF4-FFF2-40B4-BE49-F238E27FC236}">
                <a16:creationId xmlns:a16="http://schemas.microsoft.com/office/drawing/2014/main" id="{6F3C221C-AD69-4452-A094-FF47DB3F3EED}"/>
              </a:ext>
            </a:extLst>
          </p:cNvPr>
          <p:cNvSpPr/>
          <p:nvPr/>
        </p:nvSpPr>
        <p:spPr>
          <a:xfrm rot="16200000">
            <a:off x="8022818" y="4590723"/>
            <a:ext cx="2361871" cy="444557"/>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custDataLst>
      <p:tags r:id="rId1"/>
    </p:custDataLst>
    <p:extLst>
      <p:ext uri="{BB962C8B-B14F-4D97-AF65-F5344CB8AC3E}">
        <p14:creationId xmlns:p14="http://schemas.microsoft.com/office/powerpoint/2010/main" val="223034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ipe(down)">
                                      <p:cBhvr>
                                        <p:cTn id="12" dur="500"/>
                                        <p:tgtEl>
                                          <p:spTgt spid="6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3"/>
                                        </p:tgtEl>
                                        <p:attrNameLst>
                                          <p:attrName>style.visibility</p:attrName>
                                        </p:attrNameLst>
                                      </p:cBhvr>
                                      <p:to>
                                        <p:strVal val="visible"/>
                                      </p:to>
                                    </p:set>
                                    <p:animEffect transition="in" filter="wipe(down)">
                                      <p:cBhvr>
                                        <p:cTn id="32" dur="500"/>
                                        <p:tgtEl>
                                          <p:spTgt spid="8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84"/>
                                        </p:tgtEl>
                                        <p:attrNameLst>
                                          <p:attrName>style.visibility</p:attrName>
                                        </p:attrNameLst>
                                      </p:cBhvr>
                                      <p:to>
                                        <p:strVal val="visible"/>
                                      </p:to>
                                    </p:set>
                                    <p:animEffect transition="in" filter="wipe(down)">
                                      <p:cBhvr>
                                        <p:cTn id="35" dur="500"/>
                                        <p:tgtEl>
                                          <p:spTgt spid="8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80"/>
                                        </p:tgtEl>
                                        <p:attrNameLst>
                                          <p:attrName>style.visibility</p:attrName>
                                        </p:attrNameLst>
                                      </p:cBhvr>
                                      <p:to>
                                        <p:strVal val="visible"/>
                                      </p:to>
                                    </p:set>
                                    <p:animEffect transition="in" filter="wipe(down)">
                                      <p:cBhvr>
                                        <p:cTn id="38" dur="500"/>
                                        <p:tgtEl>
                                          <p:spTgt spid="8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down)">
                                      <p:cBhvr>
                                        <p:cTn id="41" dur="500"/>
                                        <p:tgtEl>
                                          <p:spTgt spid="42"/>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82"/>
                                        </p:tgtEl>
                                        <p:attrNameLst>
                                          <p:attrName>style.visibility</p:attrName>
                                        </p:attrNameLst>
                                      </p:cBhvr>
                                      <p:to>
                                        <p:strVal val="visible"/>
                                      </p:to>
                                    </p:set>
                                    <p:animEffect transition="in" filter="wipe(down)">
                                      <p:cBhvr>
                                        <p:cTn id="44" dur="500"/>
                                        <p:tgtEl>
                                          <p:spTgt spid="82"/>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wipe(down)">
                                      <p:cBhvr>
                                        <p:cTn id="47" dur="500"/>
                                        <p:tgtEl>
                                          <p:spTgt spid="8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down)">
                                      <p:cBhvr>
                                        <p:cTn id="52" dur="500"/>
                                        <p:tgtEl>
                                          <p:spTgt spid="43"/>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07"/>
                                        </p:tgtEl>
                                        <p:attrNameLst>
                                          <p:attrName>style.visibility</p:attrName>
                                        </p:attrNameLst>
                                      </p:cBhvr>
                                      <p:to>
                                        <p:strVal val="visible"/>
                                      </p:to>
                                    </p:set>
                                    <p:animEffect transition="in" filter="wipe(down)">
                                      <p:cBhvr>
                                        <p:cTn id="55" dur="500"/>
                                        <p:tgtEl>
                                          <p:spTgt spid="107"/>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91"/>
                                        </p:tgtEl>
                                        <p:attrNameLst>
                                          <p:attrName>style.visibility</p:attrName>
                                        </p:attrNameLst>
                                      </p:cBhvr>
                                      <p:to>
                                        <p:strVal val="visible"/>
                                      </p:to>
                                    </p:set>
                                    <p:animEffect transition="in" filter="wipe(down)">
                                      <p:cBhvr>
                                        <p:cTn id="58" dur="500"/>
                                        <p:tgtEl>
                                          <p:spTgt spid="91"/>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08"/>
                                        </p:tgtEl>
                                        <p:attrNameLst>
                                          <p:attrName>style.visibility</p:attrName>
                                        </p:attrNameLst>
                                      </p:cBhvr>
                                      <p:to>
                                        <p:strVal val="visible"/>
                                      </p:to>
                                    </p:set>
                                    <p:animEffect transition="in" filter="wipe(down)">
                                      <p:cBhvr>
                                        <p:cTn id="61" dur="500"/>
                                        <p:tgtEl>
                                          <p:spTgt spid="108"/>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89"/>
                                        </p:tgtEl>
                                        <p:attrNameLst>
                                          <p:attrName>style.visibility</p:attrName>
                                        </p:attrNameLst>
                                      </p:cBhvr>
                                      <p:to>
                                        <p:strVal val="visible"/>
                                      </p:to>
                                    </p:set>
                                    <p:animEffect transition="in" filter="wipe(down)">
                                      <p:cBhvr>
                                        <p:cTn id="64" dur="500"/>
                                        <p:tgtEl>
                                          <p:spTgt spid="8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13"/>
                                        </p:tgtEl>
                                        <p:attrNameLst>
                                          <p:attrName>style.visibility</p:attrName>
                                        </p:attrNameLst>
                                      </p:cBhvr>
                                      <p:to>
                                        <p:strVal val="visible"/>
                                      </p:to>
                                    </p:set>
                                    <p:animEffect transition="in" filter="wipe(down)">
                                      <p:cBhvr>
                                        <p:cTn id="69" dur="500"/>
                                        <p:tgtEl>
                                          <p:spTgt spid="113"/>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116"/>
                                        </p:tgtEl>
                                        <p:attrNameLst>
                                          <p:attrName>style.visibility</p:attrName>
                                        </p:attrNameLst>
                                      </p:cBhvr>
                                      <p:to>
                                        <p:strVal val="visible"/>
                                      </p:to>
                                    </p:set>
                                    <p:animEffect transition="in" filter="wipe(down)">
                                      <p:cBhvr>
                                        <p:cTn id="72" dur="500"/>
                                        <p:tgtEl>
                                          <p:spTgt spid="116"/>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117"/>
                                        </p:tgtEl>
                                        <p:attrNameLst>
                                          <p:attrName>style.visibility</p:attrName>
                                        </p:attrNameLst>
                                      </p:cBhvr>
                                      <p:to>
                                        <p:strVal val="visible"/>
                                      </p:to>
                                    </p:set>
                                    <p:animEffect transition="in" filter="wipe(down)">
                                      <p:cBhvr>
                                        <p:cTn id="75" dur="500"/>
                                        <p:tgtEl>
                                          <p:spTgt spid="117"/>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wipe(down)">
                                      <p:cBhvr>
                                        <p:cTn id="78" dur="500"/>
                                        <p:tgtEl>
                                          <p:spTgt spid="44"/>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115"/>
                                        </p:tgtEl>
                                        <p:attrNameLst>
                                          <p:attrName>style.visibility</p:attrName>
                                        </p:attrNameLst>
                                      </p:cBhvr>
                                      <p:to>
                                        <p:strVal val="visible"/>
                                      </p:to>
                                    </p:set>
                                    <p:animEffect transition="in" filter="wipe(down)">
                                      <p:cBhvr>
                                        <p:cTn id="81" dur="500"/>
                                        <p:tgtEl>
                                          <p:spTgt spid="115"/>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114"/>
                                        </p:tgtEl>
                                        <p:attrNameLst>
                                          <p:attrName>style.visibility</p:attrName>
                                        </p:attrNameLst>
                                      </p:cBhvr>
                                      <p:to>
                                        <p:strVal val="visible"/>
                                      </p:to>
                                    </p:set>
                                    <p:animEffect transition="in" filter="wipe(down)">
                                      <p:cBhvr>
                                        <p:cTn id="84" dur="500"/>
                                        <p:tgtEl>
                                          <p:spTgt spid="114"/>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90"/>
                                        </p:tgtEl>
                                        <p:attrNameLst>
                                          <p:attrName>style.visibility</p:attrName>
                                        </p:attrNameLst>
                                      </p:cBhvr>
                                      <p:to>
                                        <p:strVal val="visible"/>
                                      </p:to>
                                    </p:set>
                                    <p:animEffect transition="in" filter="wipe(down)">
                                      <p:cBhvr>
                                        <p:cTn id="87" dur="500"/>
                                        <p:tgtEl>
                                          <p:spTgt spid="9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53"/>
                                        </p:tgtEl>
                                        <p:attrNameLst>
                                          <p:attrName>style.visibility</p:attrName>
                                        </p:attrNameLst>
                                      </p:cBhvr>
                                      <p:to>
                                        <p:strVal val="visible"/>
                                      </p:to>
                                    </p:set>
                                    <p:animEffect transition="in" filter="wipe(down)">
                                      <p:cBhvr>
                                        <p:cTn id="92" dur="500"/>
                                        <p:tgtEl>
                                          <p:spTgt spid="53"/>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wipe(down)">
                                      <p:cBhvr>
                                        <p:cTn id="95" dur="500"/>
                                        <p:tgtEl>
                                          <p:spTgt spid="55"/>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wipe(down)">
                                      <p:cBhvr>
                                        <p:cTn id="98" dur="500"/>
                                        <p:tgtEl>
                                          <p:spTgt spid="56"/>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57"/>
                                        </p:tgtEl>
                                        <p:attrNameLst>
                                          <p:attrName>style.visibility</p:attrName>
                                        </p:attrNameLst>
                                      </p:cBhvr>
                                      <p:to>
                                        <p:strVal val="visible"/>
                                      </p:to>
                                    </p:set>
                                    <p:animEffect transition="in" filter="wipe(down)">
                                      <p:cBhvr>
                                        <p:cTn id="101" dur="500"/>
                                        <p:tgtEl>
                                          <p:spTgt spid="57"/>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54"/>
                                        </p:tgtEl>
                                        <p:attrNameLst>
                                          <p:attrName>style.visibility</p:attrName>
                                        </p:attrNameLst>
                                      </p:cBhvr>
                                      <p:to>
                                        <p:strVal val="visible"/>
                                      </p:to>
                                    </p:set>
                                    <p:animEffect transition="in" filter="wipe(down)">
                                      <p:cBhvr>
                                        <p:cTn id="104" dur="500"/>
                                        <p:tgtEl>
                                          <p:spTgt spid="54"/>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wipe(down)">
                                      <p:cBhvr>
                                        <p:cTn id="10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90" grpId="0" animBg="1"/>
      <p:bldP spid="3" grpId="0" animBg="1"/>
      <p:bldP spid="66" grpId="0" animBg="1"/>
      <p:bldP spid="2" grpId="0" animBg="1"/>
      <p:bldP spid="4" grpId="0" animBg="1"/>
      <p:bldP spid="5" grpId="0" animBg="1"/>
      <p:bldP spid="81" grpId="0" animBg="1"/>
      <p:bldP spid="82" grpId="0" animBg="1"/>
      <p:bldP spid="80" grpId="0" animBg="1"/>
      <p:bldP spid="83" grpId="0" animBg="1"/>
      <p:bldP spid="84" grpId="0" animBg="1"/>
      <p:bldP spid="89" grpId="0" animBg="1"/>
      <p:bldP spid="91" grpId="0" animBg="1"/>
      <p:bldP spid="107" grpId="0" animBg="1"/>
      <p:bldP spid="108" grpId="0" animBg="1"/>
      <p:bldP spid="113" grpId="0" animBg="1"/>
      <p:bldP spid="114" grpId="0" animBg="1"/>
      <p:bldP spid="116" grpId="0" animBg="1"/>
      <p:bldP spid="117" grpId="0" animBg="1"/>
      <p:bldP spid="39" grpId="0" animBg="1"/>
      <p:bldP spid="6" grpId="0"/>
      <p:bldP spid="42" grpId="0"/>
      <p:bldP spid="43" grpId="0"/>
      <p:bldP spid="44" grpId="0"/>
      <p:bldP spid="53" grpId="0" animBg="1"/>
      <p:bldP spid="54" grpId="0" animBg="1"/>
      <p:bldP spid="55" grpId="0" animBg="1"/>
      <p:bldP spid="56" grpId="0" animBg="1"/>
      <p:bldP spid="57" grpId="0"/>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5000">
              <a:schemeClr val="bg1">
                <a:lumMod val="95000"/>
              </a:schemeClr>
            </a:gs>
            <a:gs pos="100000">
              <a:schemeClr val="bg2"/>
            </a:gs>
          </a:gsLst>
          <a:lin ang="16200000" scaled="1"/>
          <a:tileRect/>
        </a:gradFill>
        <a:effectLst/>
      </p:bgPr>
    </p:bg>
    <p:spTree>
      <p:nvGrpSpPr>
        <p:cNvPr id="1" name=""/>
        <p:cNvGrpSpPr/>
        <p:nvPr/>
      </p:nvGrpSpPr>
      <p:grpSpPr>
        <a:xfrm>
          <a:off x="0" y="0"/>
          <a:ext cx="0" cy="0"/>
          <a:chOff x="0" y="0"/>
          <a:chExt cx="0" cy="0"/>
        </a:xfrm>
      </p:grpSpPr>
      <p:sp>
        <p:nvSpPr>
          <p:cNvPr id="18" name="Rectangle 21">
            <a:extLst>
              <a:ext uri="{FF2B5EF4-FFF2-40B4-BE49-F238E27FC236}">
                <a16:creationId xmlns:a16="http://schemas.microsoft.com/office/drawing/2014/main" id="{738B6505-4D78-4D88-BEE3-8A74D40E3072}"/>
              </a:ext>
            </a:extLst>
          </p:cNvPr>
          <p:cNvSpPr/>
          <p:nvPr/>
        </p:nvSpPr>
        <p:spPr>
          <a:xfrm>
            <a:off x="7318226" y="1969447"/>
            <a:ext cx="2338235" cy="380883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7" name="Rectangle 20">
            <a:extLst>
              <a:ext uri="{FF2B5EF4-FFF2-40B4-BE49-F238E27FC236}">
                <a16:creationId xmlns:a16="http://schemas.microsoft.com/office/drawing/2014/main" id="{63785DAA-476A-4670-8CB0-68F6D3714109}"/>
              </a:ext>
            </a:extLst>
          </p:cNvPr>
          <p:cNvSpPr/>
          <p:nvPr/>
        </p:nvSpPr>
        <p:spPr>
          <a:xfrm>
            <a:off x="4756093" y="1944205"/>
            <a:ext cx="2279287" cy="382227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6" name="Rectangle 19">
            <a:extLst>
              <a:ext uri="{FF2B5EF4-FFF2-40B4-BE49-F238E27FC236}">
                <a16:creationId xmlns:a16="http://schemas.microsoft.com/office/drawing/2014/main" id="{9C9141FF-17C5-4EEC-80D1-07E001D7DF9C}"/>
              </a:ext>
            </a:extLst>
          </p:cNvPr>
          <p:cNvSpPr/>
          <p:nvPr/>
        </p:nvSpPr>
        <p:spPr>
          <a:xfrm>
            <a:off x="2284221" y="1882908"/>
            <a:ext cx="2185633" cy="38701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5" name="Rectangle 18">
            <a:extLst>
              <a:ext uri="{FF2B5EF4-FFF2-40B4-BE49-F238E27FC236}">
                <a16:creationId xmlns:a16="http://schemas.microsoft.com/office/drawing/2014/main" id="{B0812D6B-BF97-4848-A313-604C17019E6A}"/>
              </a:ext>
            </a:extLst>
          </p:cNvPr>
          <p:cNvSpPr/>
          <p:nvPr/>
        </p:nvSpPr>
        <p:spPr>
          <a:xfrm>
            <a:off x="110551" y="1891750"/>
            <a:ext cx="1959408" cy="38747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7D3AC08-231B-4B26-A15E-B6A7526CD38A}"/>
              </a:ext>
            </a:extLst>
          </p:cNvPr>
          <p:cNvSpPr/>
          <p:nvPr/>
        </p:nvSpPr>
        <p:spPr>
          <a:xfrm>
            <a:off x="110550" y="1354797"/>
            <a:ext cx="1962895" cy="7587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164592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5BDE962-EA50-44B6-A7A6-72B99C776914}"/>
              </a:ext>
            </a:extLst>
          </p:cNvPr>
          <p:cNvSpPr/>
          <p:nvPr/>
        </p:nvSpPr>
        <p:spPr>
          <a:xfrm>
            <a:off x="2295281" y="1073745"/>
            <a:ext cx="2174574" cy="10827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42FF27E-D409-421C-B6C6-2712BAC59E09}"/>
              </a:ext>
            </a:extLst>
          </p:cNvPr>
          <p:cNvSpPr/>
          <p:nvPr/>
        </p:nvSpPr>
        <p:spPr>
          <a:xfrm>
            <a:off x="4754397" y="1104393"/>
            <a:ext cx="2279287" cy="8180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6" name="Rectangle 6">
            <a:extLst>
              <a:ext uri="{FF2B5EF4-FFF2-40B4-BE49-F238E27FC236}">
                <a16:creationId xmlns:a16="http://schemas.microsoft.com/office/drawing/2014/main" id="{4D410CE8-13C4-4600-8D6D-12592C57BA8F}"/>
              </a:ext>
            </a:extLst>
          </p:cNvPr>
          <p:cNvSpPr/>
          <p:nvPr/>
        </p:nvSpPr>
        <p:spPr>
          <a:xfrm>
            <a:off x="7318226" y="1151443"/>
            <a:ext cx="2338235" cy="8180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tIns="164592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Rectangle 12">
            <a:extLst>
              <a:ext uri="{FF2B5EF4-FFF2-40B4-BE49-F238E27FC236}">
                <a16:creationId xmlns:a16="http://schemas.microsoft.com/office/drawing/2014/main" id="{B583263A-C6A2-4F65-9161-C6261EA18D1F}"/>
              </a:ext>
            </a:extLst>
          </p:cNvPr>
          <p:cNvSpPr/>
          <p:nvPr/>
        </p:nvSpPr>
        <p:spPr>
          <a:xfrm>
            <a:off x="108484" y="1069481"/>
            <a:ext cx="1964962" cy="10736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Calibri" panose="020F0502020204030204"/>
                <a:ea typeface="+mn-ea"/>
                <a:cs typeface="+mn-cs"/>
              </a:rPr>
              <a:t>Allah’ın</a:t>
            </a:r>
            <a:r>
              <a:rPr kumimoji="0" lang="tr-TR"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prstClr val="white"/>
                </a:solidFill>
                <a:effectLst/>
                <a:uLnTx/>
                <a:uFillTx/>
                <a:latin typeface="Calibri" panose="020F0502020204030204"/>
                <a:ea typeface="+mn-ea"/>
                <a:cs typeface="+mn-cs"/>
              </a:rPr>
              <a:t>birliği ile </a:t>
            </a:r>
            <a:r>
              <a:rPr kumimoji="0" lang="tr-TR" sz="2400" b="0" i="0" u="none" strike="noStrike" kern="1200" cap="none" spc="0" normalizeH="0" baseline="0" noProof="0">
                <a:ln>
                  <a:noFill/>
                </a:ln>
                <a:solidFill>
                  <a:prstClr val="white"/>
                </a:solidFill>
                <a:effectLst/>
                <a:uLnTx/>
                <a:uFillTx/>
                <a:latin typeface="Calibri" panose="020F0502020204030204"/>
                <a:ea typeface="+mn-ea"/>
                <a:cs typeface="+mn-cs"/>
              </a:rPr>
              <a:t>ilgi isimleri</a:t>
            </a:r>
            <a:endParaRPr kumimoji="0" lang="tr-TR"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13">
            <a:extLst>
              <a:ext uri="{FF2B5EF4-FFF2-40B4-BE49-F238E27FC236}">
                <a16:creationId xmlns:a16="http://schemas.microsoft.com/office/drawing/2014/main" id="{F1E26C6E-1174-43DA-B675-94D6161C87BE}"/>
              </a:ext>
            </a:extLst>
          </p:cNvPr>
          <p:cNvSpPr/>
          <p:nvPr/>
        </p:nvSpPr>
        <p:spPr>
          <a:xfrm>
            <a:off x="2279282" y="1087396"/>
            <a:ext cx="2190573" cy="105574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Calibri" panose="020F0502020204030204"/>
                <a:ea typeface="+mn-ea"/>
                <a:cs typeface="+mn-cs"/>
              </a:rPr>
              <a:t>Allah’ın yaratmasıyla ilgili isimleri</a:t>
            </a:r>
          </a:p>
        </p:txBody>
      </p:sp>
      <p:sp>
        <p:nvSpPr>
          <p:cNvPr id="11" name="Rectangle 14">
            <a:extLst>
              <a:ext uri="{FF2B5EF4-FFF2-40B4-BE49-F238E27FC236}">
                <a16:creationId xmlns:a16="http://schemas.microsoft.com/office/drawing/2014/main" id="{E9491B19-F611-489B-8FFB-118209E6D984}"/>
              </a:ext>
            </a:extLst>
          </p:cNvPr>
          <p:cNvSpPr/>
          <p:nvPr/>
        </p:nvSpPr>
        <p:spPr>
          <a:xfrm>
            <a:off x="4754397" y="1100832"/>
            <a:ext cx="2279287" cy="1099782"/>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Allah’ın yaşatması ile ilgili isimleri</a:t>
            </a:r>
          </a:p>
        </p:txBody>
      </p:sp>
      <p:sp>
        <p:nvSpPr>
          <p:cNvPr id="12" name="Rectangle 15">
            <a:extLst>
              <a:ext uri="{FF2B5EF4-FFF2-40B4-BE49-F238E27FC236}">
                <a16:creationId xmlns:a16="http://schemas.microsoft.com/office/drawing/2014/main" id="{96DB1651-B632-491D-992B-668104903E66}"/>
              </a:ext>
            </a:extLst>
          </p:cNvPr>
          <p:cNvSpPr/>
          <p:nvPr/>
        </p:nvSpPr>
        <p:spPr>
          <a:xfrm>
            <a:off x="7320293" y="1121518"/>
            <a:ext cx="2338235" cy="1079096"/>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Calibri" panose="020F0502020204030204"/>
                <a:ea typeface="+mn-ea"/>
                <a:cs typeface="+mn-cs"/>
              </a:rPr>
              <a:t>Allah’ın rızık vermesi ilgili isimleri</a:t>
            </a:r>
          </a:p>
        </p:txBody>
      </p:sp>
      <p:grpSp>
        <p:nvGrpSpPr>
          <p:cNvPr id="45" name="Group 48">
            <a:extLst>
              <a:ext uri="{FF2B5EF4-FFF2-40B4-BE49-F238E27FC236}">
                <a16:creationId xmlns:a16="http://schemas.microsoft.com/office/drawing/2014/main" id="{E075F8DB-8BAD-44EE-9FDD-EADF057445A6}"/>
              </a:ext>
            </a:extLst>
          </p:cNvPr>
          <p:cNvGrpSpPr/>
          <p:nvPr/>
        </p:nvGrpSpPr>
        <p:grpSpPr>
          <a:xfrm rot="20809186">
            <a:off x="261468" y="3549149"/>
            <a:ext cx="1657572" cy="559927"/>
            <a:chOff x="4196582" y="4104015"/>
            <a:chExt cx="1463820" cy="547838"/>
          </a:xfrm>
        </p:grpSpPr>
        <p:sp>
          <p:nvSpPr>
            <p:cNvPr id="46" name="Freeform: Shape 49">
              <a:extLst>
                <a:ext uri="{FF2B5EF4-FFF2-40B4-BE49-F238E27FC236}">
                  <a16:creationId xmlns:a16="http://schemas.microsoft.com/office/drawing/2014/main" id="{2AC59A70-4F5B-41CE-8FA3-2CA95D2F18D8}"/>
                </a:ext>
              </a:extLst>
            </p:cNvPr>
            <p:cNvSpPr/>
            <p:nvPr/>
          </p:nvSpPr>
          <p:spPr>
            <a:xfrm>
              <a:off x="4265036" y="4478457"/>
              <a:ext cx="1350521" cy="173394"/>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50">
              <a:extLst>
                <a:ext uri="{FF2B5EF4-FFF2-40B4-BE49-F238E27FC236}">
                  <a16:creationId xmlns:a16="http://schemas.microsoft.com/office/drawing/2014/main" id="{463A0335-306A-4629-AE3E-8397D4A893A3}"/>
                </a:ext>
              </a:extLst>
            </p:cNvPr>
            <p:cNvSpPr/>
            <p:nvPr/>
          </p:nvSpPr>
          <p:spPr>
            <a:xfrm>
              <a:off x="4205677" y="4107137"/>
              <a:ext cx="1454725" cy="544716"/>
            </a:xfrm>
            <a:prstGeom prst="rect">
              <a:avLst/>
            </a:prstGeom>
            <a:solidFill>
              <a:srgbClr val="FD4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1">
                  <a:ln>
                    <a:noFill/>
                  </a:ln>
                  <a:solidFill>
                    <a:prstClr val="black"/>
                  </a:solidFill>
                  <a:effectLst/>
                  <a:uLnTx/>
                  <a:uFillTx/>
                  <a:latin typeface="Calibri" panose="020F0502020204030204"/>
                  <a:ea typeface="+mn-ea"/>
                  <a:cs typeface="+mn-cs"/>
                </a:rPr>
                <a:t>Vahid</a:t>
              </a:r>
              <a:endParaRPr kumimoji="0" lang="en-US" sz="32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48" name="Rectangle 51">
              <a:extLst>
                <a:ext uri="{FF2B5EF4-FFF2-40B4-BE49-F238E27FC236}">
                  <a16:creationId xmlns:a16="http://schemas.microsoft.com/office/drawing/2014/main" id="{B6633CE9-FE2D-4D8E-8E6F-0BF932F0D0F3}"/>
                </a:ext>
              </a:extLst>
            </p:cNvPr>
            <p:cNvSpPr/>
            <p:nvPr/>
          </p:nvSpPr>
          <p:spPr>
            <a:xfrm rot="16200000">
              <a:off x="4063964" y="4236633"/>
              <a:ext cx="544715" cy="279479"/>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5" name="Group 28">
            <a:extLst>
              <a:ext uri="{FF2B5EF4-FFF2-40B4-BE49-F238E27FC236}">
                <a16:creationId xmlns:a16="http://schemas.microsoft.com/office/drawing/2014/main" id="{56E41C39-9545-4DF8-BB47-689CC9065233}"/>
              </a:ext>
            </a:extLst>
          </p:cNvPr>
          <p:cNvGrpSpPr/>
          <p:nvPr/>
        </p:nvGrpSpPr>
        <p:grpSpPr>
          <a:xfrm rot="20918825">
            <a:off x="4953400" y="2661383"/>
            <a:ext cx="1570401" cy="526817"/>
            <a:chOff x="380580" y="2050472"/>
            <a:chExt cx="2812475" cy="2770910"/>
          </a:xfrm>
        </p:grpSpPr>
        <p:sp>
          <p:nvSpPr>
            <p:cNvPr id="106" name="Freeform: Shape 29">
              <a:extLst>
                <a:ext uri="{FF2B5EF4-FFF2-40B4-BE49-F238E27FC236}">
                  <a16:creationId xmlns:a16="http://schemas.microsoft.com/office/drawing/2014/main" id="{BE897BFA-5312-4B98-AA66-B7F633EDE6DF}"/>
                </a:ext>
              </a:extLst>
            </p:cNvPr>
            <p:cNvSpPr/>
            <p:nvPr/>
          </p:nvSpPr>
          <p:spPr>
            <a:xfrm>
              <a:off x="495340" y="4486153"/>
              <a:ext cx="2582955" cy="335229"/>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2473" h="599217">
                  <a:moveTo>
                    <a:pt x="0" y="0"/>
                  </a:moveTo>
                  <a:lnTo>
                    <a:pt x="2812473" y="0"/>
                  </a:lnTo>
                  <a:lnTo>
                    <a:pt x="2812473" y="599216"/>
                  </a:lnTo>
                  <a:lnTo>
                    <a:pt x="2785085" y="584277"/>
                  </a:lnTo>
                  <a:cubicBezTo>
                    <a:pt x="2432207" y="409333"/>
                    <a:pt x="1944711" y="301128"/>
                    <a:pt x="1406237" y="301128"/>
                  </a:cubicBezTo>
                  <a:cubicBezTo>
                    <a:pt x="867763" y="301128"/>
                    <a:pt x="380267" y="409333"/>
                    <a:pt x="27389" y="584277"/>
                  </a:cubicBezTo>
                  <a:lnTo>
                    <a:pt x="0" y="599217"/>
                  </a:ln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30">
              <a:extLst>
                <a:ext uri="{FF2B5EF4-FFF2-40B4-BE49-F238E27FC236}">
                  <a16:creationId xmlns:a16="http://schemas.microsoft.com/office/drawing/2014/main" id="{A48705A2-87EA-48BD-893F-88A1D7F8CD1B}"/>
                </a:ext>
              </a:extLst>
            </p:cNvPr>
            <p:cNvSpPr/>
            <p:nvPr/>
          </p:nvSpPr>
          <p:spPr>
            <a:xfrm>
              <a:off x="380582" y="2050473"/>
              <a:ext cx="2812473" cy="2770909"/>
            </a:xfrm>
            <a:prstGeom prst="rect">
              <a:avLst/>
            </a:prstGeom>
            <a:solidFill>
              <a:srgbClr val="1DA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1">
                  <a:ln>
                    <a:noFill/>
                  </a:ln>
                  <a:solidFill>
                    <a:prstClr val="black"/>
                  </a:solidFill>
                  <a:effectLst/>
                  <a:uLnTx/>
                  <a:uFillTx/>
                  <a:latin typeface="Calibri" panose="020F0502020204030204"/>
                  <a:ea typeface="+mn-ea"/>
                  <a:cs typeface="+mn-cs"/>
                </a:rPr>
                <a:t>Hayy</a:t>
              </a:r>
            </a:p>
          </p:txBody>
        </p:sp>
        <p:sp>
          <p:nvSpPr>
            <p:cNvPr id="108" name="Rectangle 31">
              <a:extLst>
                <a:ext uri="{FF2B5EF4-FFF2-40B4-BE49-F238E27FC236}">
                  <a16:creationId xmlns:a16="http://schemas.microsoft.com/office/drawing/2014/main" id="{30DEDD91-F0D5-414F-BC94-4520BC09BF5E}"/>
                </a:ext>
              </a:extLst>
            </p:cNvPr>
            <p:cNvSpPr/>
            <p:nvPr/>
          </p:nvSpPr>
          <p:spPr>
            <a:xfrm>
              <a:off x="380580" y="2050472"/>
              <a:ext cx="2812473" cy="540327"/>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9" name="Group 68">
            <a:extLst>
              <a:ext uri="{FF2B5EF4-FFF2-40B4-BE49-F238E27FC236}">
                <a16:creationId xmlns:a16="http://schemas.microsoft.com/office/drawing/2014/main" id="{C5F68D10-8C6B-4272-AE09-6379E04A3081}"/>
              </a:ext>
            </a:extLst>
          </p:cNvPr>
          <p:cNvGrpSpPr/>
          <p:nvPr/>
        </p:nvGrpSpPr>
        <p:grpSpPr>
          <a:xfrm>
            <a:off x="5006334" y="3648968"/>
            <a:ext cx="1654931" cy="517435"/>
            <a:chOff x="4205677" y="4107136"/>
            <a:chExt cx="1454725" cy="544717"/>
          </a:xfrm>
        </p:grpSpPr>
        <p:sp>
          <p:nvSpPr>
            <p:cNvPr id="110" name="Freeform: Shape 69">
              <a:extLst>
                <a:ext uri="{FF2B5EF4-FFF2-40B4-BE49-F238E27FC236}">
                  <a16:creationId xmlns:a16="http://schemas.microsoft.com/office/drawing/2014/main" id="{71CDEF68-AC0C-4167-99E5-0C57214962BB}"/>
                </a:ext>
              </a:extLst>
            </p:cNvPr>
            <p:cNvSpPr/>
            <p:nvPr/>
          </p:nvSpPr>
          <p:spPr>
            <a:xfrm>
              <a:off x="4265036" y="4478457"/>
              <a:ext cx="1350521" cy="173394"/>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Rectangle 70">
              <a:extLst>
                <a:ext uri="{FF2B5EF4-FFF2-40B4-BE49-F238E27FC236}">
                  <a16:creationId xmlns:a16="http://schemas.microsoft.com/office/drawing/2014/main" id="{6B07B334-560A-4AF4-AAD8-04F80EA94101}"/>
                </a:ext>
              </a:extLst>
            </p:cNvPr>
            <p:cNvSpPr/>
            <p:nvPr/>
          </p:nvSpPr>
          <p:spPr>
            <a:xfrm>
              <a:off x="4205677" y="4107137"/>
              <a:ext cx="1454725" cy="544716"/>
            </a:xfrm>
            <a:prstGeom prst="rect">
              <a:avLst/>
            </a:prstGeom>
            <a:solidFill>
              <a:srgbClr val="FD4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1">
                  <a:ln>
                    <a:noFill/>
                  </a:ln>
                  <a:solidFill>
                    <a:prstClr val="black"/>
                  </a:solidFill>
                  <a:effectLst/>
                  <a:uLnTx/>
                  <a:uFillTx/>
                  <a:latin typeface="Calibri" panose="020F0502020204030204"/>
                  <a:ea typeface="+mn-ea"/>
                  <a:cs typeface="+mn-cs"/>
                </a:rPr>
                <a:t>Bais</a:t>
              </a:r>
            </a:p>
          </p:txBody>
        </p:sp>
        <p:sp>
          <p:nvSpPr>
            <p:cNvPr id="112" name="Rectangle 71">
              <a:extLst>
                <a:ext uri="{FF2B5EF4-FFF2-40B4-BE49-F238E27FC236}">
                  <a16:creationId xmlns:a16="http://schemas.microsoft.com/office/drawing/2014/main" id="{20F63846-D482-436E-8F75-8053BFCD16CA}"/>
                </a:ext>
              </a:extLst>
            </p:cNvPr>
            <p:cNvSpPr/>
            <p:nvPr/>
          </p:nvSpPr>
          <p:spPr>
            <a:xfrm rot="16200000">
              <a:off x="4073059" y="4239754"/>
              <a:ext cx="544715" cy="279479"/>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3" name="Group 72">
            <a:extLst>
              <a:ext uri="{FF2B5EF4-FFF2-40B4-BE49-F238E27FC236}">
                <a16:creationId xmlns:a16="http://schemas.microsoft.com/office/drawing/2014/main" id="{38282B9F-71BF-4E0D-ADCA-25BB668B7446}"/>
              </a:ext>
            </a:extLst>
          </p:cNvPr>
          <p:cNvGrpSpPr/>
          <p:nvPr/>
        </p:nvGrpSpPr>
        <p:grpSpPr>
          <a:xfrm rot="20973954">
            <a:off x="5161542" y="4590016"/>
            <a:ext cx="1388782" cy="489344"/>
            <a:chOff x="4205677" y="4107136"/>
            <a:chExt cx="1454725" cy="544717"/>
          </a:xfrm>
        </p:grpSpPr>
        <p:sp>
          <p:nvSpPr>
            <p:cNvPr id="114" name="Freeform: Shape 73">
              <a:extLst>
                <a:ext uri="{FF2B5EF4-FFF2-40B4-BE49-F238E27FC236}">
                  <a16:creationId xmlns:a16="http://schemas.microsoft.com/office/drawing/2014/main" id="{3120D3A1-730D-41D9-B373-6FF75DCFE502}"/>
                </a:ext>
              </a:extLst>
            </p:cNvPr>
            <p:cNvSpPr/>
            <p:nvPr/>
          </p:nvSpPr>
          <p:spPr>
            <a:xfrm>
              <a:off x="4265036" y="4478457"/>
              <a:ext cx="1350521" cy="173394"/>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ectangle 74">
              <a:extLst>
                <a:ext uri="{FF2B5EF4-FFF2-40B4-BE49-F238E27FC236}">
                  <a16:creationId xmlns:a16="http://schemas.microsoft.com/office/drawing/2014/main" id="{25CB034E-A8BC-4DE9-831B-51A0A2B50D91}"/>
                </a:ext>
              </a:extLst>
            </p:cNvPr>
            <p:cNvSpPr/>
            <p:nvPr/>
          </p:nvSpPr>
          <p:spPr>
            <a:xfrm>
              <a:off x="4205677" y="4107137"/>
              <a:ext cx="1454725" cy="544716"/>
            </a:xfrm>
            <a:prstGeom prst="rect">
              <a:avLst/>
            </a:prstGeom>
            <a:solidFill>
              <a:srgbClr val="FFD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1">
                  <a:ln>
                    <a:noFill/>
                  </a:ln>
                  <a:solidFill>
                    <a:prstClr val="black"/>
                  </a:solidFill>
                  <a:effectLst/>
                  <a:uLnTx/>
                  <a:uFillTx/>
                  <a:latin typeface="Calibri" panose="020F0502020204030204"/>
                  <a:ea typeface="+mn-ea"/>
                  <a:cs typeface="+mn-cs"/>
                </a:rPr>
                <a:t>Muhyî</a:t>
              </a:r>
            </a:p>
          </p:txBody>
        </p:sp>
        <p:sp>
          <p:nvSpPr>
            <p:cNvPr id="116" name="Rectangle 75">
              <a:extLst>
                <a:ext uri="{FF2B5EF4-FFF2-40B4-BE49-F238E27FC236}">
                  <a16:creationId xmlns:a16="http://schemas.microsoft.com/office/drawing/2014/main" id="{C1FD0783-2D6F-45B4-A94C-F2A7D7FB19D2}"/>
                </a:ext>
              </a:extLst>
            </p:cNvPr>
            <p:cNvSpPr/>
            <p:nvPr/>
          </p:nvSpPr>
          <p:spPr>
            <a:xfrm rot="16200000">
              <a:off x="4073059" y="4239754"/>
              <a:ext cx="544715" cy="279479"/>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7" name="Group 28">
            <a:extLst>
              <a:ext uri="{FF2B5EF4-FFF2-40B4-BE49-F238E27FC236}">
                <a16:creationId xmlns:a16="http://schemas.microsoft.com/office/drawing/2014/main" id="{56E41C39-9545-4DF8-BB47-689CC9065233}"/>
              </a:ext>
            </a:extLst>
          </p:cNvPr>
          <p:cNvGrpSpPr/>
          <p:nvPr/>
        </p:nvGrpSpPr>
        <p:grpSpPr>
          <a:xfrm rot="20918825">
            <a:off x="7435621" y="2830388"/>
            <a:ext cx="1570401" cy="526817"/>
            <a:chOff x="380580" y="2050472"/>
            <a:chExt cx="2812475" cy="2770910"/>
          </a:xfrm>
        </p:grpSpPr>
        <p:sp>
          <p:nvSpPr>
            <p:cNvPr id="118" name="Freeform: Shape 29">
              <a:extLst>
                <a:ext uri="{FF2B5EF4-FFF2-40B4-BE49-F238E27FC236}">
                  <a16:creationId xmlns:a16="http://schemas.microsoft.com/office/drawing/2014/main" id="{BE897BFA-5312-4B98-AA66-B7F633EDE6DF}"/>
                </a:ext>
              </a:extLst>
            </p:cNvPr>
            <p:cNvSpPr/>
            <p:nvPr/>
          </p:nvSpPr>
          <p:spPr>
            <a:xfrm>
              <a:off x="495340" y="4486153"/>
              <a:ext cx="2582955" cy="335229"/>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2473" h="599217">
                  <a:moveTo>
                    <a:pt x="0" y="0"/>
                  </a:moveTo>
                  <a:lnTo>
                    <a:pt x="2812473" y="0"/>
                  </a:lnTo>
                  <a:lnTo>
                    <a:pt x="2812473" y="599216"/>
                  </a:lnTo>
                  <a:lnTo>
                    <a:pt x="2785085" y="584277"/>
                  </a:lnTo>
                  <a:cubicBezTo>
                    <a:pt x="2432207" y="409333"/>
                    <a:pt x="1944711" y="301128"/>
                    <a:pt x="1406237" y="301128"/>
                  </a:cubicBezTo>
                  <a:cubicBezTo>
                    <a:pt x="867763" y="301128"/>
                    <a:pt x="380267" y="409333"/>
                    <a:pt x="27389" y="584277"/>
                  </a:cubicBezTo>
                  <a:lnTo>
                    <a:pt x="0" y="599217"/>
                  </a:ln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Rectangle 30">
              <a:extLst>
                <a:ext uri="{FF2B5EF4-FFF2-40B4-BE49-F238E27FC236}">
                  <a16:creationId xmlns:a16="http://schemas.microsoft.com/office/drawing/2014/main" id="{A48705A2-87EA-48BD-893F-88A1D7F8CD1B}"/>
                </a:ext>
              </a:extLst>
            </p:cNvPr>
            <p:cNvSpPr/>
            <p:nvPr/>
          </p:nvSpPr>
          <p:spPr>
            <a:xfrm>
              <a:off x="380582" y="2050473"/>
              <a:ext cx="2812473" cy="2770909"/>
            </a:xfrm>
            <a:prstGeom prst="rect">
              <a:avLst/>
            </a:prstGeom>
            <a:solidFill>
              <a:srgbClr val="1DA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1">
                  <a:ln>
                    <a:noFill/>
                  </a:ln>
                  <a:solidFill>
                    <a:prstClr val="black"/>
                  </a:solidFill>
                  <a:effectLst/>
                  <a:uLnTx/>
                  <a:uFillTx/>
                  <a:latin typeface="Calibri" panose="020F0502020204030204"/>
                  <a:ea typeface="+mn-ea"/>
                  <a:cs typeface="+mn-cs"/>
                </a:rPr>
                <a:t>Rezzak</a:t>
              </a:r>
            </a:p>
          </p:txBody>
        </p:sp>
        <p:sp>
          <p:nvSpPr>
            <p:cNvPr id="120" name="Rectangle 31">
              <a:extLst>
                <a:ext uri="{FF2B5EF4-FFF2-40B4-BE49-F238E27FC236}">
                  <a16:creationId xmlns:a16="http://schemas.microsoft.com/office/drawing/2014/main" id="{30DEDD91-F0D5-414F-BC94-4520BC09BF5E}"/>
                </a:ext>
              </a:extLst>
            </p:cNvPr>
            <p:cNvSpPr/>
            <p:nvPr/>
          </p:nvSpPr>
          <p:spPr>
            <a:xfrm>
              <a:off x="380580" y="2050472"/>
              <a:ext cx="2812473" cy="540327"/>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1" name="Group 68">
            <a:extLst>
              <a:ext uri="{FF2B5EF4-FFF2-40B4-BE49-F238E27FC236}">
                <a16:creationId xmlns:a16="http://schemas.microsoft.com/office/drawing/2014/main" id="{C5F68D10-8C6B-4272-AE09-6379E04A3081}"/>
              </a:ext>
            </a:extLst>
          </p:cNvPr>
          <p:cNvGrpSpPr/>
          <p:nvPr/>
        </p:nvGrpSpPr>
        <p:grpSpPr>
          <a:xfrm>
            <a:off x="7936224" y="3486369"/>
            <a:ext cx="1654931" cy="517435"/>
            <a:chOff x="4205677" y="4107136"/>
            <a:chExt cx="1454725" cy="544717"/>
          </a:xfrm>
        </p:grpSpPr>
        <p:sp>
          <p:nvSpPr>
            <p:cNvPr id="122" name="Freeform: Shape 69">
              <a:extLst>
                <a:ext uri="{FF2B5EF4-FFF2-40B4-BE49-F238E27FC236}">
                  <a16:creationId xmlns:a16="http://schemas.microsoft.com/office/drawing/2014/main" id="{71CDEF68-AC0C-4167-99E5-0C57214962BB}"/>
                </a:ext>
              </a:extLst>
            </p:cNvPr>
            <p:cNvSpPr/>
            <p:nvPr/>
          </p:nvSpPr>
          <p:spPr>
            <a:xfrm>
              <a:off x="4265036" y="4478457"/>
              <a:ext cx="1350521" cy="173394"/>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Rectangle 70">
              <a:extLst>
                <a:ext uri="{FF2B5EF4-FFF2-40B4-BE49-F238E27FC236}">
                  <a16:creationId xmlns:a16="http://schemas.microsoft.com/office/drawing/2014/main" id="{6B07B334-560A-4AF4-AAD8-04F80EA94101}"/>
                </a:ext>
              </a:extLst>
            </p:cNvPr>
            <p:cNvSpPr/>
            <p:nvPr/>
          </p:nvSpPr>
          <p:spPr>
            <a:xfrm>
              <a:off x="4205677" y="4107137"/>
              <a:ext cx="1454725" cy="544716"/>
            </a:xfrm>
            <a:prstGeom prst="rect">
              <a:avLst/>
            </a:prstGeom>
            <a:solidFill>
              <a:srgbClr val="FD4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1">
                  <a:ln>
                    <a:noFill/>
                  </a:ln>
                  <a:solidFill>
                    <a:prstClr val="black"/>
                  </a:solidFill>
                  <a:effectLst/>
                  <a:uLnTx/>
                  <a:uFillTx/>
                  <a:latin typeface="Calibri" panose="020F0502020204030204"/>
                  <a:ea typeface="+mn-ea"/>
                  <a:cs typeface="+mn-cs"/>
                </a:rPr>
                <a:t>Nâfi’</a:t>
              </a:r>
            </a:p>
          </p:txBody>
        </p:sp>
        <p:sp>
          <p:nvSpPr>
            <p:cNvPr id="124" name="Rectangle 71">
              <a:extLst>
                <a:ext uri="{FF2B5EF4-FFF2-40B4-BE49-F238E27FC236}">
                  <a16:creationId xmlns:a16="http://schemas.microsoft.com/office/drawing/2014/main" id="{20F63846-D482-436E-8F75-8053BFCD16CA}"/>
                </a:ext>
              </a:extLst>
            </p:cNvPr>
            <p:cNvSpPr/>
            <p:nvPr/>
          </p:nvSpPr>
          <p:spPr>
            <a:xfrm rot="16200000">
              <a:off x="4073059" y="4239754"/>
              <a:ext cx="544715" cy="279479"/>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5" name="Group 72">
            <a:extLst>
              <a:ext uri="{FF2B5EF4-FFF2-40B4-BE49-F238E27FC236}">
                <a16:creationId xmlns:a16="http://schemas.microsoft.com/office/drawing/2014/main" id="{38282B9F-71BF-4E0D-ADCA-25BB668B7446}"/>
              </a:ext>
            </a:extLst>
          </p:cNvPr>
          <p:cNvGrpSpPr/>
          <p:nvPr/>
        </p:nvGrpSpPr>
        <p:grpSpPr>
          <a:xfrm rot="20973954">
            <a:off x="7523244" y="4314641"/>
            <a:ext cx="1612750" cy="546361"/>
            <a:chOff x="4205677" y="4107136"/>
            <a:chExt cx="1689328" cy="608186"/>
          </a:xfrm>
        </p:grpSpPr>
        <p:sp>
          <p:nvSpPr>
            <p:cNvPr id="126" name="Freeform: Shape 73">
              <a:extLst>
                <a:ext uri="{FF2B5EF4-FFF2-40B4-BE49-F238E27FC236}">
                  <a16:creationId xmlns:a16="http://schemas.microsoft.com/office/drawing/2014/main" id="{3120D3A1-730D-41D9-B373-6FF75DCFE502}"/>
                </a:ext>
              </a:extLst>
            </p:cNvPr>
            <p:cNvSpPr/>
            <p:nvPr/>
          </p:nvSpPr>
          <p:spPr>
            <a:xfrm>
              <a:off x="4265036" y="4478457"/>
              <a:ext cx="1350521" cy="173394"/>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Rectangle 74">
              <a:extLst>
                <a:ext uri="{FF2B5EF4-FFF2-40B4-BE49-F238E27FC236}">
                  <a16:creationId xmlns:a16="http://schemas.microsoft.com/office/drawing/2014/main" id="{25CB034E-A8BC-4DE9-831B-51A0A2B50D91}"/>
                </a:ext>
              </a:extLst>
            </p:cNvPr>
            <p:cNvSpPr/>
            <p:nvPr/>
          </p:nvSpPr>
          <p:spPr>
            <a:xfrm>
              <a:off x="4205677" y="4107137"/>
              <a:ext cx="1689328" cy="608185"/>
            </a:xfrm>
            <a:prstGeom prst="rect">
              <a:avLst/>
            </a:prstGeom>
            <a:solidFill>
              <a:srgbClr val="FFD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1">
                  <a:ln>
                    <a:noFill/>
                  </a:ln>
                  <a:solidFill>
                    <a:prstClr val="black"/>
                  </a:solidFill>
                  <a:effectLst/>
                  <a:uLnTx/>
                  <a:uFillTx/>
                  <a:latin typeface="Calibri" panose="020F0502020204030204"/>
                  <a:ea typeface="+mn-ea"/>
                  <a:cs typeface="+mn-cs"/>
                </a:rPr>
                <a:t>Bâsıt</a:t>
              </a:r>
            </a:p>
          </p:txBody>
        </p:sp>
        <p:sp>
          <p:nvSpPr>
            <p:cNvPr id="128" name="Rectangle 75">
              <a:extLst>
                <a:ext uri="{FF2B5EF4-FFF2-40B4-BE49-F238E27FC236}">
                  <a16:creationId xmlns:a16="http://schemas.microsoft.com/office/drawing/2014/main" id="{C1FD0783-2D6F-45B4-A94C-F2A7D7FB19D2}"/>
                </a:ext>
              </a:extLst>
            </p:cNvPr>
            <p:cNvSpPr/>
            <p:nvPr/>
          </p:nvSpPr>
          <p:spPr>
            <a:xfrm rot="16200000">
              <a:off x="4073059" y="4239754"/>
              <a:ext cx="544715" cy="279479"/>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3" name="Group 36">
            <a:extLst>
              <a:ext uri="{FF2B5EF4-FFF2-40B4-BE49-F238E27FC236}">
                <a16:creationId xmlns:a16="http://schemas.microsoft.com/office/drawing/2014/main" id="{3B050DDF-15C3-4190-8CCF-889ED3E8ACCE}"/>
              </a:ext>
            </a:extLst>
          </p:cNvPr>
          <p:cNvGrpSpPr/>
          <p:nvPr/>
        </p:nvGrpSpPr>
        <p:grpSpPr>
          <a:xfrm>
            <a:off x="369031" y="2716896"/>
            <a:ext cx="1151738" cy="404560"/>
            <a:chOff x="4205677" y="4107136"/>
            <a:chExt cx="1454725" cy="544717"/>
          </a:xfrm>
        </p:grpSpPr>
        <p:sp>
          <p:nvSpPr>
            <p:cNvPr id="134" name="Freeform: Shape 37">
              <a:extLst>
                <a:ext uri="{FF2B5EF4-FFF2-40B4-BE49-F238E27FC236}">
                  <a16:creationId xmlns:a16="http://schemas.microsoft.com/office/drawing/2014/main" id="{ABA0CDAC-9F98-4229-9FD4-E21641CA5D5E}"/>
                </a:ext>
              </a:extLst>
            </p:cNvPr>
            <p:cNvSpPr/>
            <p:nvPr/>
          </p:nvSpPr>
          <p:spPr>
            <a:xfrm>
              <a:off x="4265036" y="4478457"/>
              <a:ext cx="1350521" cy="173394"/>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Rectangle 38">
              <a:extLst>
                <a:ext uri="{FF2B5EF4-FFF2-40B4-BE49-F238E27FC236}">
                  <a16:creationId xmlns:a16="http://schemas.microsoft.com/office/drawing/2014/main" id="{1C4CFA3A-8090-41B4-B508-D1E097D9C3C7}"/>
                </a:ext>
              </a:extLst>
            </p:cNvPr>
            <p:cNvSpPr/>
            <p:nvPr/>
          </p:nvSpPr>
          <p:spPr>
            <a:xfrm>
              <a:off x="4205677" y="4107137"/>
              <a:ext cx="1454725" cy="544716"/>
            </a:xfrm>
            <a:prstGeom prst="rect">
              <a:avLst/>
            </a:prstGeom>
            <a:solidFill>
              <a:srgbClr val="FBA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1">
                  <a:ln>
                    <a:noFill/>
                  </a:ln>
                  <a:solidFill>
                    <a:prstClr val="black"/>
                  </a:solidFill>
                  <a:effectLst/>
                  <a:uLnTx/>
                  <a:uFillTx/>
                  <a:latin typeface="Calibri" panose="020F0502020204030204"/>
                  <a:ea typeface="+mn-ea"/>
                  <a:cs typeface="+mn-cs"/>
                </a:rPr>
                <a:t>Ehad</a:t>
              </a:r>
              <a:endParaRPr kumimoji="0" lang="en-US" sz="32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136" name="Rectangle 39">
              <a:extLst>
                <a:ext uri="{FF2B5EF4-FFF2-40B4-BE49-F238E27FC236}">
                  <a16:creationId xmlns:a16="http://schemas.microsoft.com/office/drawing/2014/main" id="{9A4A9EF7-755B-4C4D-8DCE-055FF4FE761D}"/>
                </a:ext>
              </a:extLst>
            </p:cNvPr>
            <p:cNvSpPr/>
            <p:nvPr/>
          </p:nvSpPr>
          <p:spPr>
            <a:xfrm rot="16200000">
              <a:off x="4073059" y="4239754"/>
              <a:ext cx="544715" cy="279479"/>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9" name="Group 36">
            <a:extLst>
              <a:ext uri="{FF2B5EF4-FFF2-40B4-BE49-F238E27FC236}">
                <a16:creationId xmlns:a16="http://schemas.microsoft.com/office/drawing/2014/main" id="{3B050DDF-15C3-4190-8CCF-889ED3E8ACCE}"/>
              </a:ext>
            </a:extLst>
          </p:cNvPr>
          <p:cNvGrpSpPr/>
          <p:nvPr/>
        </p:nvGrpSpPr>
        <p:grpSpPr>
          <a:xfrm rot="20818510">
            <a:off x="2378710" y="4564104"/>
            <a:ext cx="1981261" cy="689281"/>
            <a:chOff x="4205677" y="4107136"/>
            <a:chExt cx="1454725" cy="544717"/>
          </a:xfrm>
        </p:grpSpPr>
        <p:sp>
          <p:nvSpPr>
            <p:cNvPr id="150" name="Freeform: Shape 37">
              <a:extLst>
                <a:ext uri="{FF2B5EF4-FFF2-40B4-BE49-F238E27FC236}">
                  <a16:creationId xmlns:a16="http://schemas.microsoft.com/office/drawing/2014/main" id="{ABA0CDAC-9F98-4229-9FD4-E21641CA5D5E}"/>
                </a:ext>
              </a:extLst>
            </p:cNvPr>
            <p:cNvSpPr/>
            <p:nvPr/>
          </p:nvSpPr>
          <p:spPr>
            <a:xfrm>
              <a:off x="4265036" y="4478457"/>
              <a:ext cx="1350521" cy="173394"/>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38">
              <a:extLst>
                <a:ext uri="{FF2B5EF4-FFF2-40B4-BE49-F238E27FC236}">
                  <a16:creationId xmlns:a16="http://schemas.microsoft.com/office/drawing/2014/main" id="{1C4CFA3A-8090-41B4-B508-D1E097D9C3C7}"/>
                </a:ext>
              </a:extLst>
            </p:cNvPr>
            <p:cNvSpPr/>
            <p:nvPr/>
          </p:nvSpPr>
          <p:spPr>
            <a:xfrm>
              <a:off x="4205677" y="4107137"/>
              <a:ext cx="1454725" cy="544716"/>
            </a:xfrm>
            <a:prstGeom prst="rect">
              <a:avLst/>
            </a:prstGeom>
            <a:solidFill>
              <a:srgbClr val="FBA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1">
                  <a:ln>
                    <a:noFill/>
                  </a:ln>
                  <a:solidFill>
                    <a:prstClr val="black"/>
                  </a:solidFill>
                  <a:effectLst/>
                  <a:uLnTx/>
                  <a:uFillTx/>
                  <a:latin typeface="Calibri" panose="020F0502020204030204"/>
                  <a:ea typeface="+mn-ea"/>
                  <a:cs typeface="+mn-cs"/>
                </a:rPr>
                <a:t>Musavvir</a:t>
              </a:r>
            </a:p>
          </p:txBody>
        </p:sp>
        <p:sp>
          <p:nvSpPr>
            <p:cNvPr id="152" name="Rectangle 39">
              <a:extLst>
                <a:ext uri="{FF2B5EF4-FFF2-40B4-BE49-F238E27FC236}">
                  <a16:creationId xmlns:a16="http://schemas.microsoft.com/office/drawing/2014/main" id="{9A4A9EF7-755B-4C4D-8DCE-055FF4FE761D}"/>
                </a:ext>
              </a:extLst>
            </p:cNvPr>
            <p:cNvSpPr/>
            <p:nvPr/>
          </p:nvSpPr>
          <p:spPr>
            <a:xfrm rot="16200000">
              <a:off x="4073059" y="4239754"/>
              <a:ext cx="544715" cy="279479"/>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3" name="Group 72">
            <a:extLst>
              <a:ext uri="{FF2B5EF4-FFF2-40B4-BE49-F238E27FC236}">
                <a16:creationId xmlns:a16="http://schemas.microsoft.com/office/drawing/2014/main" id="{38282B9F-71BF-4E0D-ADCA-25BB668B7446}"/>
              </a:ext>
            </a:extLst>
          </p:cNvPr>
          <p:cNvGrpSpPr/>
          <p:nvPr/>
        </p:nvGrpSpPr>
        <p:grpSpPr>
          <a:xfrm rot="20973954">
            <a:off x="2553233" y="2413207"/>
            <a:ext cx="1776365" cy="626571"/>
            <a:chOff x="4205676" y="4107136"/>
            <a:chExt cx="1454724" cy="544718"/>
          </a:xfrm>
        </p:grpSpPr>
        <p:sp>
          <p:nvSpPr>
            <p:cNvPr id="154" name="Freeform: Shape 73">
              <a:extLst>
                <a:ext uri="{FF2B5EF4-FFF2-40B4-BE49-F238E27FC236}">
                  <a16:creationId xmlns:a16="http://schemas.microsoft.com/office/drawing/2014/main" id="{3120D3A1-730D-41D9-B373-6FF75DCFE502}"/>
                </a:ext>
              </a:extLst>
            </p:cNvPr>
            <p:cNvSpPr/>
            <p:nvPr/>
          </p:nvSpPr>
          <p:spPr>
            <a:xfrm>
              <a:off x="4265036" y="4478457"/>
              <a:ext cx="1350521" cy="173394"/>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Rectangle 74">
              <a:extLst>
                <a:ext uri="{FF2B5EF4-FFF2-40B4-BE49-F238E27FC236}">
                  <a16:creationId xmlns:a16="http://schemas.microsoft.com/office/drawing/2014/main" id="{25CB034E-A8BC-4DE9-831B-51A0A2B50D91}"/>
                </a:ext>
              </a:extLst>
            </p:cNvPr>
            <p:cNvSpPr/>
            <p:nvPr/>
          </p:nvSpPr>
          <p:spPr>
            <a:xfrm>
              <a:off x="4205676" y="4107138"/>
              <a:ext cx="1454724" cy="544716"/>
            </a:xfrm>
            <a:prstGeom prst="rect">
              <a:avLst/>
            </a:prstGeom>
            <a:solidFill>
              <a:srgbClr val="FFD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1">
                  <a:ln>
                    <a:noFill/>
                  </a:ln>
                  <a:solidFill>
                    <a:prstClr val="black"/>
                  </a:solidFill>
                  <a:effectLst/>
                  <a:uLnTx/>
                  <a:uFillTx/>
                  <a:latin typeface="Calibri" panose="020F0502020204030204"/>
                  <a:ea typeface="+mn-ea"/>
                  <a:cs typeface="+mn-cs"/>
                </a:rPr>
                <a:t>Hâlık</a:t>
              </a:r>
            </a:p>
          </p:txBody>
        </p:sp>
        <p:sp>
          <p:nvSpPr>
            <p:cNvPr id="156" name="Rectangle 75">
              <a:extLst>
                <a:ext uri="{FF2B5EF4-FFF2-40B4-BE49-F238E27FC236}">
                  <a16:creationId xmlns:a16="http://schemas.microsoft.com/office/drawing/2014/main" id="{C1FD0783-2D6F-45B4-A94C-F2A7D7FB19D2}"/>
                </a:ext>
              </a:extLst>
            </p:cNvPr>
            <p:cNvSpPr/>
            <p:nvPr/>
          </p:nvSpPr>
          <p:spPr>
            <a:xfrm rot="16200000">
              <a:off x="4073059" y="4239754"/>
              <a:ext cx="544715" cy="279479"/>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7" name="Group 56">
            <a:extLst>
              <a:ext uri="{FF2B5EF4-FFF2-40B4-BE49-F238E27FC236}">
                <a16:creationId xmlns:a16="http://schemas.microsoft.com/office/drawing/2014/main" id="{9680D56A-3660-4F39-94E6-54965499D325}"/>
              </a:ext>
            </a:extLst>
          </p:cNvPr>
          <p:cNvGrpSpPr/>
          <p:nvPr/>
        </p:nvGrpSpPr>
        <p:grpSpPr>
          <a:xfrm rot="660974">
            <a:off x="2547531" y="3545654"/>
            <a:ext cx="1549088" cy="453849"/>
            <a:chOff x="4205677" y="4107137"/>
            <a:chExt cx="1454725" cy="544719"/>
          </a:xfrm>
        </p:grpSpPr>
        <p:sp>
          <p:nvSpPr>
            <p:cNvPr id="158" name="Freeform: Shape 57">
              <a:extLst>
                <a:ext uri="{FF2B5EF4-FFF2-40B4-BE49-F238E27FC236}">
                  <a16:creationId xmlns:a16="http://schemas.microsoft.com/office/drawing/2014/main" id="{39E1EA6A-7CD6-4077-AFEF-F846A89632FD}"/>
                </a:ext>
              </a:extLst>
            </p:cNvPr>
            <p:cNvSpPr/>
            <p:nvPr/>
          </p:nvSpPr>
          <p:spPr>
            <a:xfrm>
              <a:off x="4265036" y="4478457"/>
              <a:ext cx="1350521" cy="173394"/>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Rectangle 58">
              <a:extLst>
                <a:ext uri="{FF2B5EF4-FFF2-40B4-BE49-F238E27FC236}">
                  <a16:creationId xmlns:a16="http://schemas.microsoft.com/office/drawing/2014/main" id="{E5E1F485-1C57-4CB1-A28E-031404701F50}"/>
                </a:ext>
              </a:extLst>
            </p:cNvPr>
            <p:cNvSpPr/>
            <p:nvPr/>
          </p:nvSpPr>
          <p:spPr>
            <a:xfrm>
              <a:off x="4205677" y="4107137"/>
              <a:ext cx="1454725" cy="544716"/>
            </a:xfrm>
            <a:prstGeom prst="rect">
              <a:avLst/>
            </a:prstGeom>
            <a:solidFill>
              <a:srgbClr val="E7F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1">
                  <a:ln>
                    <a:noFill/>
                  </a:ln>
                  <a:solidFill>
                    <a:prstClr val="black"/>
                  </a:solidFill>
                  <a:effectLst/>
                  <a:uLnTx/>
                  <a:uFillTx/>
                  <a:latin typeface="Calibri" panose="020F0502020204030204"/>
                  <a:ea typeface="+mn-ea"/>
                  <a:cs typeface="+mn-cs"/>
                </a:rPr>
                <a:t>Bâri’</a:t>
              </a:r>
            </a:p>
          </p:txBody>
        </p:sp>
        <p:sp>
          <p:nvSpPr>
            <p:cNvPr id="160" name="Rectangle 59">
              <a:extLst>
                <a:ext uri="{FF2B5EF4-FFF2-40B4-BE49-F238E27FC236}">
                  <a16:creationId xmlns:a16="http://schemas.microsoft.com/office/drawing/2014/main" id="{5A3FA821-FA67-42A7-A48E-E9F1DF0EF134}"/>
                </a:ext>
              </a:extLst>
            </p:cNvPr>
            <p:cNvSpPr/>
            <p:nvPr/>
          </p:nvSpPr>
          <p:spPr>
            <a:xfrm rot="16200000">
              <a:off x="4073059" y="4239759"/>
              <a:ext cx="544715" cy="279479"/>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3" name="Rectangle 18">
            <a:extLst>
              <a:ext uri="{FF2B5EF4-FFF2-40B4-BE49-F238E27FC236}">
                <a16:creationId xmlns:a16="http://schemas.microsoft.com/office/drawing/2014/main" id="{B0812D6B-BF97-4848-A313-604C17019E6A}"/>
              </a:ext>
            </a:extLst>
          </p:cNvPr>
          <p:cNvSpPr/>
          <p:nvPr/>
        </p:nvSpPr>
        <p:spPr>
          <a:xfrm>
            <a:off x="9872012" y="1878314"/>
            <a:ext cx="2220898" cy="38747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4" name="Rectangle 2">
            <a:extLst>
              <a:ext uri="{FF2B5EF4-FFF2-40B4-BE49-F238E27FC236}">
                <a16:creationId xmlns:a16="http://schemas.microsoft.com/office/drawing/2014/main" id="{C7D3AC08-231B-4B26-A15E-B6A7526CD38A}"/>
              </a:ext>
            </a:extLst>
          </p:cNvPr>
          <p:cNvSpPr/>
          <p:nvPr/>
        </p:nvSpPr>
        <p:spPr>
          <a:xfrm>
            <a:off x="9872011" y="1341361"/>
            <a:ext cx="1962895" cy="7587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164592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5" name="Rectangle 12">
            <a:extLst>
              <a:ext uri="{FF2B5EF4-FFF2-40B4-BE49-F238E27FC236}">
                <a16:creationId xmlns:a16="http://schemas.microsoft.com/office/drawing/2014/main" id="{B583263A-C6A2-4F65-9161-C6261EA18D1F}"/>
              </a:ext>
            </a:extLst>
          </p:cNvPr>
          <p:cNvSpPr/>
          <p:nvPr/>
        </p:nvSpPr>
        <p:spPr>
          <a:xfrm>
            <a:off x="9869945" y="1056044"/>
            <a:ext cx="2225876" cy="11445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prstClr val="white"/>
                </a:solidFill>
                <a:effectLst/>
                <a:uLnTx/>
                <a:uFillTx/>
                <a:latin typeface="Calibri" panose="020F0502020204030204"/>
                <a:ea typeface="+mn-ea"/>
                <a:cs typeface="+mn-cs"/>
              </a:rPr>
              <a:t>Allah’ın Merhamet ve Affı ile ilgili İsimleri</a:t>
            </a:r>
          </a:p>
        </p:txBody>
      </p:sp>
      <p:grpSp>
        <p:nvGrpSpPr>
          <p:cNvPr id="76" name="Group 48">
            <a:extLst>
              <a:ext uri="{FF2B5EF4-FFF2-40B4-BE49-F238E27FC236}">
                <a16:creationId xmlns:a16="http://schemas.microsoft.com/office/drawing/2014/main" id="{E075F8DB-8BAD-44EE-9FDD-EADF057445A6}"/>
              </a:ext>
            </a:extLst>
          </p:cNvPr>
          <p:cNvGrpSpPr/>
          <p:nvPr/>
        </p:nvGrpSpPr>
        <p:grpSpPr>
          <a:xfrm rot="20809186">
            <a:off x="10016267" y="3235297"/>
            <a:ext cx="1657572" cy="559927"/>
            <a:chOff x="4196582" y="4104015"/>
            <a:chExt cx="1463820" cy="547838"/>
          </a:xfrm>
        </p:grpSpPr>
        <p:sp>
          <p:nvSpPr>
            <p:cNvPr id="81" name="Freeform: Shape 49">
              <a:extLst>
                <a:ext uri="{FF2B5EF4-FFF2-40B4-BE49-F238E27FC236}">
                  <a16:creationId xmlns:a16="http://schemas.microsoft.com/office/drawing/2014/main" id="{2AC59A70-4F5B-41CE-8FA3-2CA95D2F18D8}"/>
                </a:ext>
              </a:extLst>
            </p:cNvPr>
            <p:cNvSpPr/>
            <p:nvPr/>
          </p:nvSpPr>
          <p:spPr>
            <a:xfrm>
              <a:off x="4265036" y="4478457"/>
              <a:ext cx="1350521" cy="173394"/>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50">
              <a:extLst>
                <a:ext uri="{FF2B5EF4-FFF2-40B4-BE49-F238E27FC236}">
                  <a16:creationId xmlns:a16="http://schemas.microsoft.com/office/drawing/2014/main" id="{463A0335-306A-4629-AE3E-8397D4A893A3}"/>
                </a:ext>
              </a:extLst>
            </p:cNvPr>
            <p:cNvSpPr/>
            <p:nvPr/>
          </p:nvSpPr>
          <p:spPr>
            <a:xfrm>
              <a:off x="4205677" y="4107137"/>
              <a:ext cx="1454725" cy="544716"/>
            </a:xfrm>
            <a:prstGeom prst="rect">
              <a:avLst/>
            </a:prstGeom>
            <a:solidFill>
              <a:srgbClr val="FD4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1">
                  <a:ln>
                    <a:noFill/>
                  </a:ln>
                  <a:solidFill>
                    <a:prstClr val="black"/>
                  </a:solidFill>
                  <a:effectLst/>
                  <a:uLnTx/>
                  <a:uFillTx/>
                  <a:latin typeface="Calibri" panose="020F0502020204030204"/>
                  <a:ea typeface="+mn-ea"/>
                  <a:cs typeface="+mn-cs"/>
                </a:rPr>
                <a:t>Rahîm</a:t>
              </a:r>
            </a:p>
          </p:txBody>
        </p:sp>
        <p:sp>
          <p:nvSpPr>
            <p:cNvPr id="83" name="Rectangle 51">
              <a:extLst>
                <a:ext uri="{FF2B5EF4-FFF2-40B4-BE49-F238E27FC236}">
                  <a16:creationId xmlns:a16="http://schemas.microsoft.com/office/drawing/2014/main" id="{B6633CE9-FE2D-4D8E-8E6F-0BF932F0D0F3}"/>
                </a:ext>
              </a:extLst>
            </p:cNvPr>
            <p:cNvSpPr/>
            <p:nvPr/>
          </p:nvSpPr>
          <p:spPr>
            <a:xfrm rot="16200000">
              <a:off x="4063964" y="4236633"/>
              <a:ext cx="544715" cy="279479"/>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4" name="Group 36">
            <a:extLst>
              <a:ext uri="{FF2B5EF4-FFF2-40B4-BE49-F238E27FC236}">
                <a16:creationId xmlns:a16="http://schemas.microsoft.com/office/drawing/2014/main" id="{3B050DDF-15C3-4190-8CCF-889ED3E8ACCE}"/>
              </a:ext>
            </a:extLst>
          </p:cNvPr>
          <p:cNvGrpSpPr/>
          <p:nvPr/>
        </p:nvGrpSpPr>
        <p:grpSpPr>
          <a:xfrm>
            <a:off x="10144047" y="2491329"/>
            <a:ext cx="1690859" cy="487273"/>
            <a:chOff x="4205677" y="4107135"/>
            <a:chExt cx="1454726" cy="544716"/>
          </a:xfrm>
        </p:grpSpPr>
        <p:sp>
          <p:nvSpPr>
            <p:cNvPr id="85" name="Freeform: Shape 37">
              <a:extLst>
                <a:ext uri="{FF2B5EF4-FFF2-40B4-BE49-F238E27FC236}">
                  <a16:creationId xmlns:a16="http://schemas.microsoft.com/office/drawing/2014/main" id="{ABA0CDAC-9F98-4229-9FD4-E21641CA5D5E}"/>
                </a:ext>
              </a:extLst>
            </p:cNvPr>
            <p:cNvSpPr/>
            <p:nvPr/>
          </p:nvSpPr>
          <p:spPr>
            <a:xfrm>
              <a:off x="4265036" y="4478457"/>
              <a:ext cx="1350521" cy="173394"/>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38">
              <a:extLst>
                <a:ext uri="{FF2B5EF4-FFF2-40B4-BE49-F238E27FC236}">
                  <a16:creationId xmlns:a16="http://schemas.microsoft.com/office/drawing/2014/main" id="{1C4CFA3A-8090-41B4-B508-D1E097D9C3C7}"/>
                </a:ext>
              </a:extLst>
            </p:cNvPr>
            <p:cNvSpPr/>
            <p:nvPr/>
          </p:nvSpPr>
          <p:spPr>
            <a:xfrm>
              <a:off x="4205678" y="4107135"/>
              <a:ext cx="1454725" cy="544715"/>
            </a:xfrm>
            <a:prstGeom prst="rect">
              <a:avLst/>
            </a:prstGeom>
            <a:solidFill>
              <a:srgbClr val="FBA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1">
                  <a:ln>
                    <a:noFill/>
                  </a:ln>
                  <a:solidFill>
                    <a:prstClr val="black"/>
                  </a:solidFill>
                  <a:effectLst/>
                  <a:uLnTx/>
                  <a:uFillTx/>
                  <a:latin typeface="Calibri" panose="020F0502020204030204"/>
                  <a:ea typeface="+mn-ea"/>
                  <a:cs typeface="+mn-cs"/>
                </a:rPr>
                <a:t>Rahmân</a:t>
              </a:r>
            </a:p>
          </p:txBody>
        </p:sp>
        <p:sp>
          <p:nvSpPr>
            <p:cNvPr id="87" name="Rectangle 39">
              <a:extLst>
                <a:ext uri="{FF2B5EF4-FFF2-40B4-BE49-F238E27FC236}">
                  <a16:creationId xmlns:a16="http://schemas.microsoft.com/office/drawing/2014/main" id="{9A4A9EF7-755B-4C4D-8DCE-055FF4FE761D}"/>
                </a:ext>
              </a:extLst>
            </p:cNvPr>
            <p:cNvSpPr/>
            <p:nvPr/>
          </p:nvSpPr>
          <p:spPr>
            <a:xfrm rot="16200000">
              <a:off x="4073059" y="4239754"/>
              <a:ext cx="544715" cy="279479"/>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1" name="Rectangle 74">
            <a:extLst>
              <a:ext uri="{FF2B5EF4-FFF2-40B4-BE49-F238E27FC236}">
                <a16:creationId xmlns:a16="http://schemas.microsoft.com/office/drawing/2014/main" id="{25CB034E-A8BC-4DE9-831B-51A0A2B50D91}"/>
              </a:ext>
            </a:extLst>
          </p:cNvPr>
          <p:cNvSpPr/>
          <p:nvPr/>
        </p:nvSpPr>
        <p:spPr>
          <a:xfrm rot="20973954">
            <a:off x="7942265" y="5016378"/>
            <a:ext cx="1612750" cy="54636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1">
                <a:ln>
                  <a:noFill/>
                </a:ln>
                <a:solidFill>
                  <a:prstClr val="black"/>
                </a:solidFill>
                <a:effectLst/>
                <a:uLnTx/>
                <a:uFillTx/>
                <a:latin typeface="Calibri" panose="020F0502020204030204"/>
                <a:ea typeface="+mn-ea"/>
                <a:cs typeface="+mn-cs"/>
              </a:rPr>
              <a:t>Vehhâb</a:t>
            </a:r>
          </a:p>
        </p:txBody>
      </p:sp>
      <p:grpSp>
        <p:nvGrpSpPr>
          <p:cNvPr id="72" name="Group 48">
            <a:extLst>
              <a:ext uri="{FF2B5EF4-FFF2-40B4-BE49-F238E27FC236}">
                <a16:creationId xmlns:a16="http://schemas.microsoft.com/office/drawing/2014/main" id="{E075F8DB-8BAD-44EE-9FDD-EADF057445A6}"/>
              </a:ext>
            </a:extLst>
          </p:cNvPr>
          <p:cNvGrpSpPr/>
          <p:nvPr/>
        </p:nvGrpSpPr>
        <p:grpSpPr>
          <a:xfrm rot="20809186">
            <a:off x="10221058" y="4892047"/>
            <a:ext cx="1657569" cy="559928"/>
            <a:chOff x="4196583" y="4104014"/>
            <a:chExt cx="1463817" cy="547839"/>
          </a:xfrm>
          <a:solidFill>
            <a:schemeClr val="accent6">
              <a:lumMod val="40000"/>
              <a:lumOff val="60000"/>
            </a:schemeClr>
          </a:solidFill>
        </p:grpSpPr>
        <p:sp>
          <p:nvSpPr>
            <p:cNvPr id="77" name="Freeform: Shape 49">
              <a:extLst>
                <a:ext uri="{FF2B5EF4-FFF2-40B4-BE49-F238E27FC236}">
                  <a16:creationId xmlns:a16="http://schemas.microsoft.com/office/drawing/2014/main" id="{2AC59A70-4F5B-41CE-8FA3-2CA95D2F18D8}"/>
                </a:ext>
              </a:extLst>
            </p:cNvPr>
            <p:cNvSpPr/>
            <p:nvPr/>
          </p:nvSpPr>
          <p:spPr>
            <a:xfrm>
              <a:off x="4265036" y="4478457"/>
              <a:ext cx="1350521" cy="173394"/>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grp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50">
              <a:extLst>
                <a:ext uri="{FF2B5EF4-FFF2-40B4-BE49-F238E27FC236}">
                  <a16:creationId xmlns:a16="http://schemas.microsoft.com/office/drawing/2014/main" id="{463A0335-306A-4629-AE3E-8397D4A893A3}"/>
                </a:ext>
              </a:extLst>
            </p:cNvPr>
            <p:cNvSpPr/>
            <p:nvPr/>
          </p:nvSpPr>
          <p:spPr>
            <a:xfrm>
              <a:off x="4205676" y="4107137"/>
              <a:ext cx="1454724" cy="5447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1">
                  <a:ln>
                    <a:noFill/>
                  </a:ln>
                  <a:solidFill>
                    <a:prstClr val="black"/>
                  </a:solidFill>
                  <a:effectLst/>
                  <a:uLnTx/>
                  <a:uFillTx/>
                  <a:latin typeface="Calibri" panose="020F0502020204030204"/>
                  <a:ea typeface="+mn-ea"/>
                  <a:cs typeface="+mn-cs"/>
                </a:rPr>
                <a:t>Tevvab</a:t>
              </a:r>
            </a:p>
          </p:txBody>
        </p:sp>
        <p:sp>
          <p:nvSpPr>
            <p:cNvPr id="79" name="Rectangle 51">
              <a:extLst>
                <a:ext uri="{FF2B5EF4-FFF2-40B4-BE49-F238E27FC236}">
                  <a16:creationId xmlns:a16="http://schemas.microsoft.com/office/drawing/2014/main" id="{B6633CE9-FE2D-4D8E-8E6F-0BF932F0D0F3}"/>
                </a:ext>
              </a:extLst>
            </p:cNvPr>
            <p:cNvSpPr/>
            <p:nvPr/>
          </p:nvSpPr>
          <p:spPr>
            <a:xfrm rot="16200000">
              <a:off x="4011888" y="4288709"/>
              <a:ext cx="544715" cy="175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80" name="Group 48">
            <a:extLst>
              <a:ext uri="{FF2B5EF4-FFF2-40B4-BE49-F238E27FC236}">
                <a16:creationId xmlns:a16="http://schemas.microsoft.com/office/drawing/2014/main" id="{E075F8DB-8BAD-44EE-9FDD-EADF057445A6}"/>
              </a:ext>
            </a:extLst>
          </p:cNvPr>
          <p:cNvGrpSpPr/>
          <p:nvPr/>
        </p:nvGrpSpPr>
        <p:grpSpPr>
          <a:xfrm>
            <a:off x="10160692" y="3981867"/>
            <a:ext cx="1657570" cy="559927"/>
            <a:chOff x="4196582" y="4104015"/>
            <a:chExt cx="1463818" cy="547838"/>
          </a:xfrm>
        </p:grpSpPr>
        <p:sp>
          <p:nvSpPr>
            <p:cNvPr id="88" name="Freeform: Shape 49">
              <a:extLst>
                <a:ext uri="{FF2B5EF4-FFF2-40B4-BE49-F238E27FC236}">
                  <a16:creationId xmlns:a16="http://schemas.microsoft.com/office/drawing/2014/main" id="{2AC59A70-4F5B-41CE-8FA3-2CA95D2F18D8}"/>
                </a:ext>
              </a:extLst>
            </p:cNvPr>
            <p:cNvSpPr/>
            <p:nvPr/>
          </p:nvSpPr>
          <p:spPr>
            <a:xfrm>
              <a:off x="4265036" y="4478457"/>
              <a:ext cx="1350521" cy="173394"/>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50">
              <a:extLst>
                <a:ext uri="{FF2B5EF4-FFF2-40B4-BE49-F238E27FC236}">
                  <a16:creationId xmlns:a16="http://schemas.microsoft.com/office/drawing/2014/main" id="{463A0335-306A-4629-AE3E-8397D4A893A3}"/>
                </a:ext>
              </a:extLst>
            </p:cNvPr>
            <p:cNvSpPr/>
            <p:nvPr/>
          </p:nvSpPr>
          <p:spPr>
            <a:xfrm>
              <a:off x="4205676" y="4107137"/>
              <a:ext cx="1454724" cy="54471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1">
                  <a:ln>
                    <a:noFill/>
                  </a:ln>
                  <a:solidFill>
                    <a:prstClr val="black"/>
                  </a:solidFill>
                  <a:effectLst/>
                  <a:uLnTx/>
                  <a:uFillTx/>
                  <a:latin typeface="Calibri" panose="020F0502020204030204"/>
                  <a:ea typeface="+mn-ea"/>
                  <a:cs typeface="+mn-cs"/>
                </a:rPr>
                <a:t>Affüvv</a:t>
              </a:r>
            </a:p>
          </p:txBody>
        </p:sp>
        <p:sp>
          <p:nvSpPr>
            <p:cNvPr id="90" name="Rectangle 51">
              <a:extLst>
                <a:ext uri="{FF2B5EF4-FFF2-40B4-BE49-F238E27FC236}">
                  <a16:creationId xmlns:a16="http://schemas.microsoft.com/office/drawing/2014/main" id="{B6633CE9-FE2D-4D8E-8E6F-0BF932F0D0F3}"/>
                </a:ext>
              </a:extLst>
            </p:cNvPr>
            <p:cNvSpPr/>
            <p:nvPr/>
          </p:nvSpPr>
          <p:spPr>
            <a:xfrm rot="16200000">
              <a:off x="4063964" y="4236633"/>
              <a:ext cx="544715" cy="279479"/>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1" name="Rectangle 12">
            <a:extLst>
              <a:ext uri="{FF2B5EF4-FFF2-40B4-BE49-F238E27FC236}">
                <a16:creationId xmlns:a16="http://schemas.microsoft.com/office/drawing/2014/main" id="{B583263A-C6A2-4F65-9161-C6261EA18D1F}"/>
              </a:ext>
            </a:extLst>
          </p:cNvPr>
          <p:cNvSpPr/>
          <p:nvPr/>
        </p:nvSpPr>
        <p:spPr>
          <a:xfrm>
            <a:off x="2279282" y="146587"/>
            <a:ext cx="7242317" cy="662592"/>
          </a:xfrm>
          <a:prstGeom prst="rect">
            <a:avLst/>
          </a:prstGeom>
          <a:solidFill>
            <a:srgbClr val="44546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0" cap="none" spc="0" normalizeH="0" baseline="0" noProof="0" dirty="0">
                <a:ln>
                  <a:noFill/>
                </a:ln>
                <a:solidFill>
                  <a:prstClr val="white"/>
                </a:solidFill>
                <a:effectLst/>
                <a:uLnTx/>
                <a:uFillTx/>
                <a:latin typeface="Calibri" panose="020F0502020204030204"/>
                <a:ea typeface="+mn-ea"/>
                <a:cs typeface="+mn-cs"/>
              </a:rPr>
              <a:t>Allah’ın En Güzel İsimleri: </a:t>
            </a:r>
            <a:r>
              <a:rPr kumimoji="0" lang="tr-TR" sz="3200" b="0" i="0" u="none" strike="noStrike" kern="1200" cap="none" spc="0" normalizeH="0" baseline="0" noProof="0" dirty="0" err="1">
                <a:ln>
                  <a:noFill/>
                </a:ln>
                <a:solidFill>
                  <a:prstClr val="white"/>
                </a:solidFill>
                <a:effectLst/>
                <a:uLnTx/>
                <a:uFillTx/>
                <a:latin typeface="Calibri" panose="020F0502020204030204"/>
                <a:ea typeface="+mn-ea"/>
                <a:cs typeface="+mn-cs"/>
              </a:rPr>
              <a:t>Esmâ</a:t>
            </a: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rPr>
              <a:t>-i </a:t>
            </a:r>
            <a:r>
              <a:rPr kumimoji="0" lang="tr-TR" sz="3200" b="0" i="0" u="none" strike="noStrike" kern="1200" cap="none" spc="0" normalizeH="0" baseline="0" noProof="0" dirty="0" err="1">
                <a:ln>
                  <a:noFill/>
                </a:ln>
                <a:solidFill>
                  <a:prstClr val="white"/>
                </a:solidFill>
                <a:effectLst/>
                <a:uLnTx/>
                <a:uFillTx/>
                <a:latin typeface="Calibri" panose="020F0502020204030204"/>
                <a:ea typeface="+mn-ea"/>
                <a:cs typeface="+mn-cs"/>
              </a:rPr>
              <a:t>Hüsnâ</a:t>
            </a:r>
            <a:endParaRPr kumimoji="0" lang="tr-TR" sz="32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81919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left)">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par>
                          <p:cTn id="28" fill="hold">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down)">
                                      <p:cBhvr>
                                        <p:cTn id="48" dur="500"/>
                                        <p:tgtEl>
                                          <p:spTgt spid="6"/>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childTnLst>
                          </p:cTn>
                        </p:par>
                        <p:par>
                          <p:cTn id="52" fill="hold">
                            <p:stCondLst>
                              <p:cond delay="500"/>
                            </p:stCondLst>
                            <p:childTnLst>
                              <p:par>
                                <p:cTn id="53" presetID="22" presetClass="entr" presetSubtype="1"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up)">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74"/>
                                        </p:tgtEl>
                                        <p:attrNameLst>
                                          <p:attrName>style.visibility</p:attrName>
                                        </p:attrNameLst>
                                      </p:cBhvr>
                                      <p:to>
                                        <p:strVal val="visible"/>
                                      </p:to>
                                    </p:set>
                                    <p:animEffect transition="in" filter="wipe(down)">
                                      <p:cBhvr>
                                        <p:cTn id="60" dur="500"/>
                                        <p:tgtEl>
                                          <p:spTgt spid="74"/>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75"/>
                                        </p:tgtEl>
                                        <p:attrNameLst>
                                          <p:attrName>style.visibility</p:attrName>
                                        </p:attrNameLst>
                                      </p:cBhvr>
                                      <p:to>
                                        <p:strVal val="visible"/>
                                      </p:to>
                                    </p:set>
                                    <p:animEffect transition="in" filter="wipe(down)">
                                      <p:cBhvr>
                                        <p:cTn id="63" dur="500"/>
                                        <p:tgtEl>
                                          <p:spTgt spid="75"/>
                                        </p:tgtEl>
                                      </p:cBhvr>
                                    </p:animEffect>
                                  </p:childTnLst>
                                </p:cTn>
                              </p:par>
                            </p:childTnLst>
                          </p:cTn>
                        </p:par>
                        <p:par>
                          <p:cTn id="64" fill="hold">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wipe(up)">
                                      <p:cBhvr>
                                        <p:cTn id="67" dur="500"/>
                                        <p:tgtEl>
                                          <p:spTgt spid="7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33"/>
                                        </p:tgtEl>
                                        <p:attrNameLst>
                                          <p:attrName>style.visibility</p:attrName>
                                        </p:attrNameLst>
                                      </p:cBhvr>
                                      <p:to>
                                        <p:strVal val="visible"/>
                                      </p:to>
                                    </p:set>
                                    <p:animEffect transition="in" filter="wipe(down)">
                                      <p:cBhvr>
                                        <p:cTn id="72" dur="500"/>
                                        <p:tgtEl>
                                          <p:spTgt spid="133"/>
                                        </p:tgtEl>
                                      </p:cBhvr>
                                    </p:animEffect>
                                  </p:childTnLst>
                                </p:cTn>
                              </p:par>
                            </p:childTnLst>
                          </p:cTn>
                        </p:par>
                        <p:par>
                          <p:cTn id="73" fill="hold">
                            <p:stCondLst>
                              <p:cond delay="500"/>
                            </p:stCondLst>
                            <p:childTnLst>
                              <p:par>
                                <p:cTn id="74" presetID="22" presetClass="entr" presetSubtype="4" fill="hold" nodeType="after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wipe(down)">
                                      <p:cBhvr>
                                        <p:cTn id="76" dur="500"/>
                                        <p:tgtEl>
                                          <p:spTgt spid="45"/>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153"/>
                                        </p:tgtEl>
                                        <p:attrNameLst>
                                          <p:attrName>style.visibility</p:attrName>
                                        </p:attrNameLst>
                                      </p:cBhvr>
                                      <p:to>
                                        <p:strVal val="visible"/>
                                      </p:to>
                                    </p:set>
                                    <p:animEffect transition="in" filter="wipe(down)">
                                      <p:cBhvr>
                                        <p:cTn id="81" dur="500"/>
                                        <p:tgtEl>
                                          <p:spTgt spid="153"/>
                                        </p:tgtEl>
                                      </p:cBhvr>
                                    </p:animEffect>
                                  </p:childTnLst>
                                </p:cTn>
                              </p:par>
                            </p:childTnLst>
                          </p:cTn>
                        </p:par>
                        <p:par>
                          <p:cTn id="82" fill="hold">
                            <p:stCondLst>
                              <p:cond delay="500"/>
                            </p:stCondLst>
                            <p:childTnLst>
                              <p:par>
                                <p:cTn id="83" presetID="22" presetClass="entr" presetSubtype="4" fill="hold" nodeType="afterEffect">
                                  <p:stCondLst>
                                    <p:cond delay="0"/>
                                  </p:stCondLst>
                                  <p:childTnLst>
                                    <p:set>
                                      <p:cBhvr>
                                        <p:cTn id="84" dur="1" fill="hold">
                                          <p:stCondLst>
                                            <p:cond delay="0"/>
                                          </p:stCondLst>
                                        </p:cTn>
                                        <p:tgtEl>
                                          <p:spTgt spid="157"/>
                                        </p:tgtEl>
                                        <p:attrNameLst>
                                          <p:attrName>style.visibility</p:attrName>
                                        </p:attrNameLst>
                                      </p:cBhvr>
                                      <p:to>
                                        <p:strVal val="visible"/>
                                      </p:to>
                                    </p:set>
                                    <p:animEffect transition="in" filter="wipe(down)">
                                      <p:cBhvr>
                                        <p:cTn id="85" dur="500"/>
                                        <p:tgtEl>
                                          <p:spTgt spid="157"/>
                                        </p:tgtEl>
                                      </p:cBhvr>
                                    </p:animEffect>
                                  </p:childTnLst>
                                </p:cTn>
                              </p:par>
                            </p:childTnLst>
                          </p:cTn>
                        </p:par>
                        <p:par>
                          <p:cTn id="86" fill="hold">
                            <p:stCondLst>
                              <p:cond delay="1000"/>
                            </p:stCondLst>
                            <p:childTnLst>
                              <p:par>
                                <p:cTn id="87" presetID="22" presetClass="entr" presetSubtype="4" fill="hold" nodeType="afterEffect">
                                  <p:stCondLst>
                                    <p:cond delay="0"/>
                                  </p:stCondLst>
                                  <p:childTnLst>
                                    <p:set>
                                      <p:cBhvr>
                                        <p:cTn id="88" dur="1" fill="hold">
                                          <p:stCondLst>
                                            <p:cond delay="0"/>
                                          </p:stCondLst>
                                        </p:cTn>
                                        <p:tgtEl>
                                          <p:spTgt spid="149"/>
                                        </p:tgtEl>
                                        <p:attrNameLst>
                                          <p:attrName>style.visibility</p:attrName>
                                        </p:attrNameLst>
                                      </p:cBhvr>
                                      <p:to>
                                        <p:strVal val="visible"/>
                                      </p:to>
                                    </p:set>
                                    <p:animEffect transition="in" filter="wipe(down)">
                                      <p:cBhvr>
                                        <p:cTn id="89" dur="500"/>
                                        <p:tgtEl>
                                          <p:spTgt spid="149"/>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105"/>
                                        </p:tgtEl>
                                        <p:attrNameLst>
                                          <p:attrName>style.visibility</p:attrName>
                                        </p:attrNameLst>
                                      </p:cBhvr>
                                      <p:to>
                                        <p:strVal val="visible"/>
                                      </p:to>
                                    </p:set>
                                    <p:animEffect transition="in" filter="wipe(down)">
                                      <p:cBhvr>
                                        <p:cTn id="94" dur="500"/>
                                        <p:tgtEl>
                                          <p:spTgt spid="105"/>
                                        </p:tgtEl>
                                      </p:cBhvr>
                                    </p:animEffect>
                                  </p:childTnLst>
                                </p:cTn>
                              </p:par>
                            </p:childTnLst>
                          </p:cTn>
                        </p:par>
                        <p:par>
                          <p:cTn id="95" fill="hold">
                            <p:stCondLst>
                              <p:cond delay="500"/>
                            </p:stCondLst>
                            <p:childTnLst>
                              <p:par>
                                <p:cTn id="96" presetID="22" presetClass="entr" presetSubtype="4" fill="hold" nodeType="afterEffect">
                                  <p:stCondLst>
                                    <p:cond delay="0"/>
                                  </p:stCondLst>
                                  <p:childTnLst>
                                    <p:set>
                                      <p:cBhvr>
                                        <p:cTn id="97" dur="1" fill="hold">
                                          <p:stCondLst>
                                            <p:cond delay="0"/>
                                          </p:stCondLst>
                                        </p:cTn>
                                        <p:tgtEl>
                                          <p:spTgt spid="109"/>
                                        </p:tgtEl>
                                        <p:attrNameLst>
                                          <p:attrName>style.visibility</p:attrName>
                                        </p:attrNameLst>
                                      </p:cBhvr>
                                      <p:to>
                                        <p:strVal val="visible"/>
                                      </p:to>
                                    </p:set>
                                    <p:animEffect transition="in" filter="wipe(down)">
                                      <p:cBhvr>
                                        <p:cTn id="98" dur="500"/>
                                        <p:tgtEl>
                                          <p:spTgt spid="109"/>
                                        </p:tgtEl>
                                      </p:cBhvr>
                                    </p:animEffect>
                                  </p:childTnLst>
                                </p:cTn>
                              </p:par>
                            </p:childTnLst>
                          </p:cTn>
                        </p:par>
                        <p:par>
                          <p:cTn id="99" fill="hold">
                            <p:stCondLst>
                              <p:cond delay="1000"/>
                            </p:stCondLst>
                            <p:childTnLst>
                              <p:par>
                                <p:cTn id="100" presetID="22" presetClass="entr" presetSubtype="4" fill="hold" nodeType="afterEffect">
                                  <p:stCondLst>
                                    <p:cond delay="0"/>
                                  </p:stCondLst>
                                  <p:childTnLst>
                                    <p:set>
                                      <p:cBhvr>
                                        <p:cTn id="101" dur="1" fill="hold">
                                          <p:stCondLst>
                                            <p:cond delay="0"/>
                                          </p:stCondLst>
                                        </p:cTn>
                                        <p:tgtEl>
                                          <p:spTgt spid="113"/>
                                        </p:tgtEl>
                                        <p:attrNameLst>
                                          <p:attrName>style.visibility</p:attrName>
                                        </p:attrNameLst>
                                      </p:cBhvr>
                                      <p:to>
                                        <p:strVal val="visible"/>
                                      </p:to>
                                    </p:set>
                                    <p:animEffect transition="in" filter="wipe(down)">
                                      <p:cBhvr>
                                        <p:cTn id="102" dur="500"/>
                                        <p:tgtEl>
                                          <p:spTgt spid="113"/>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nodeType="clickEffect">
                                  <p:stCondLst>
                                    <p:cond delay="0"/>
                                  </p:stCondLst>
                                  <p:childTnLst>
                                    <p:set>
                                      <p:cBhvr>
                                        <p:cTn id="106" dur="1" fill="hold">
                                          <p:stCondLst>
                                            <p:cond delay="0"/>
                                          </p:stCondLst>
                                        </p:cTn>
                                        <p:tgtEl>
                                          <p:spTgt spid="117"/>
                                        </p:tgtEl>
                                        <p:attrNameLst>
                                          <p:attrName>style.visibility</p:attrName>
                                        </p:attrNameLst>
                                      </p:cBhvr>
                                      <p:to>
                                        <p:strVal val="visible"/>
                                      </p:to>
                                    </p:set>
                                    <p:animEffect transition="in" filter="wipe(left)">
                                      <p:cBhvr>
                                        <p:cTn id="107" dur="500"/>
                                        <p:tgtEl>
                                          <p:spTgt spid="117"/>
                                        </p:tgtEl>
                                      </p:cBhvr>
                                    </p:animEffect>
                                  </p:childTnLst>
                                </p:cTn>
                              </p:par>
                            </p:childTnLst>
                          </p:cTn>
                        </p:par>
                        <p:par>
                          <p:cTn id="108" fill="hold">
                            <p:stCondLst>
                              <p:cond delay="500"/>
                            </p:stCondLst>
                            <p:childTnLst>
                              <p:par>
                                <p:cTn id="109" presetID="22" presetClass="entr" presetSubtype="8" fill="hold" nodeType="afterEffect">
                                  <p:stCondLst>
                                    <p:cond delay="0"/>
                                  </p:stCondLst>
                                  <p:childTnLst>
                                    <p:set>
                                      <p:cBhvr>
                                        <p:cTn id="110" dur="1" fill="hold">
                                          <p:stCondLst>
                                            <p:cond delay="0"/>
                                          </p:stCondLst>
                                        </p:cTn>
                                        <p:tgtEl>
                                          <p:spTgt spid="121"/>
                                        </p:tgtEl>
                                        <p:attrNameLst>
                                          <p:attrName>style.visibility</p:attrName>
                                        </p:attrNameLst>
                                      </p:cBhvr>
                                      <p:to>
                                        <p:strVal val="visible"/>
                                      </p:to>
                                    </p:set>
                                    <p:animEffect transition="in" filter="wipe(left)">
                                      <p:cBhvr>
                                        <p:cTn id="111" dur="500"/>
                                        <p:tgtEl>
                                          <p:spTgt spid="121"/>
                                        </p:tgtEl>
                                      </p:cBhvr>
                                    </p:animEffect>
                                  </p:childTnLst>
                                </p:cTn>
                              </p:par>
                            </p:childTnLst>
                          </p:cTn>
                        </p:par>
                        <p:par>
                          <p:cTn id="112" fill="hold">
                            <p:stCondLst>
                              <p:cond delay="1000"/>
                            </p:stCondLst>
                            <p:childTnLst>
                              <p:par>
                                <p:cTn id="113" presetID="22" presetClass="entr" presetSubtype="8" fill="hold" nodeType="afterEffect">
                                  <p:stCondLst>
                                    <p:cond delay="0"/>
                                  </p:stCondLst>
                                  <p:childTnLst>
                                    <p:set>
                                      <p:cBhvr>
                                        <p:cTn id="114" dur="1" fill="hold">
                                          <p:stCondLst>
                                            <p:cond delay="0"/>
                                          </p:stCondLst>
                                        </p:cTn>
                                        <p:tgtEl>
                                          <p:spTgt spid="125"/>
                                        </p:tgtEl>
                                        <p:attrNameLst>
                                          <p:attrName>style.visibility</p:attrName>
                                        </p:attrNameLst>
                                      </p:cBhvr>
                                      <p:to>
                                        <p:strVal val="visible"/>
                                      </p:to>
                                    </p:set>
                                    <p:animEffect transition="in" filter="wipe(left)">
                                      <p:cBhvr>
                                        <p:cTn id="115" dur="500"/>
                                        <p:tgtEl>
                                          <p:spTgt spid="125"/>
                                        </p:tgtEl>
                                      </p:cBhvr>
                                    </p:animEffect>
                                  </p:childTnLst>
                                </p:cTn>
                              </p:par>
                            </p:childTnLst>
                          </p:cTn>
                        </p:par>
                        <p:par>
                          <p:cTn id="116" fill="hold">
                            <p:stCondLst>
                              <p:cond delay="1500"/>
                            </p:stCondLst>
                            <p:childTnLst>
                              <p:par>
                                <p:cTn id="117" presetID="22" presetClass="entr" presetSubtype="8" fill="hold" grpId="0" nodeType="afterEffect">
                                  <p:stCondLst>
                                    <p:cond delay="0"/>
                                  </p:stCondLst>
                                  <p:childTnLst>
                                    <p:set>
                                      <p:cBhvr>
                                        <p:cTn id="118" dur="1" fill="hold">
                                          <p:stCondLst>
                                            <p:cond delay="0"/>
                                          </p:stCondLst>
                                        </p:cTn>
                                        <p:tgtEl>
                                          <p:spTgt spid="71"/>
                                        </p:tgtEl>
                                        <p:attrNameLst>
                                          <p:attrName>style.visibility</p:attrName>
                                        </p:attrNameLst>
                                      </p:cBhvr>
                                      <p:to>
                                        <p:strVal val="visible"/>
                                      </p:to>
                                    </p:set>
                                    <p:animEffect transition="in" filter="wipe(left)">
                                      <p:cBhvr>
                                        <p:cTn id="119" dur="500"/>
                                        <p:tgtEl>
                                          <p:spTgt spid="71"/>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nodeType="clickEffect">
                                  <p:stCondLst>
                                    <p:cond delay="0"/>
                                  </p:stCondLst>
                                  <p:childTnLst>
                                    <p:set>
                                      <p:cBhvr>
                                        <p:cTn id="123" dur="1" fill="hold">
                                          <p:stCondLst>
                                            <p:cond delay="0"/>
                                          </p:stCondLst>
                                        </p:cTn>
                                        <p:tgtEl>
                                          <p:spTgt spid="84"/>
                                        </p:tgtEl>
                                        <p:attrNameLst>
                                          <p:attrName>style.visibility</p:attrName>
                                        </p:attrNameLst>
                                      </p:cBhvr>
                                      <p:to>
                                        <p:strVal val="visible"/>
                                      </p:to>
                                    </p:set>
                                    <p:animEffect transition="in" filter="wipe(left)">
                                      <p:cBhvr>
                                        <p:cTn id="124" dur="500"/>
                                        <p:tgtEl>
                                          <p:spTgt spid="84"/>
                                        </p:tgtEl>
                                      </p:cBhvr>
                                    </p:animEffect>
                                  </p:childTnLst>
                                </p:cTn>
                              </p:par>
                            </p:childTnLst>
                          </p:cTn>
                        </p:par>
                        <p:par>
                          <p:cTn id="125" fill="hold">
                            <p:stCondLst>
                              <p:cond delay="500"/>
                            </p:stCondLst>
                            <p:childTnLst>
                              <p:par>
                                <p:cTn id="126" presetID="22" presetClass="entr" presetSubtype="8" fill="hold" nodeType="afterEffect">
                                  <p:stCondLst>
                                    <p:cond delay="0"/>
                                  </p:stCondLst>
                                  <p:childTnLst>
                                    <p:set>
                                      <p:cBhvr>
                                        <p:cTn id="127" dur="1" fill="hold">
                                          <p:stCondLst>
                                            <p:cond delay="0"/>
                                          </p:stCondLst>
                                        </p:cTn>
                                        <p:tgtEl>
                                          <p:spTgt spid="76"/>
                                        </p:tgtEl>
                                        <p:attrNameLst>
                                          <p:attrName>style.visibility</p:attrName>
                                        </p:attrNameLst>
                                      </p:cBhvr>
                                      <p:to>
                                        <p:strVal val="visible"/>
                                      </p:to>
                                    </p:set>
                                    <p:animEffect transition="in" filter="wipe(left)">
                                      <p:cBhvr>
                                        <p:cTn id="128" dur="500"/>
                                        <p:tgtEl>
                                          <p:spTgt spid="76"/>
                                        </p:tgtEl>
                                      </p:cBhvr>
                                    </p:animEffect>
                                  </p:childTnLst>
                                </p:cTn>
                              </p:par>
                            </p:childTnLst>
                          </p:cTn>
                        </p:par>
                        <p:par>
                          <p:cTn id="129" fill="hold">
                            <p:stCondLst>
                              <p:cond delay="1000"/>
                            </p:stCondLst>
                            <p:childTnLst>
                              <p:par>
                                <p:cTn id="130" presetID="22" presetClass="entr" presetSubtype="8" fill="hold" nodeType="afterEffect">
                                  <p:stCondLst>
                                    <p:cond delay="0"/>
                                  </p:stCondLst>
                                  <p:childTnLst>
                                    <p:set>
                                      <p:cBhvr>
                                        <p:cTn id="131" dur="1" fill="hold">
                                          <p:stCondLst>
                                            <p:cond delay="0"/>
                                          </p:stCondLst>
                                        </p:cTn>
                                        <p:tgtEl>
                                          <p:spTgt spid="80"/>
                                        </p:tgtEl>
                                        <p:attrNameLst>
                                          <p:attrName>style.visibility</p:attrName>
                                        </p:attrNameLst>
                                      </p:cBhvr>
                                      <p:to>
                                        <p:strVal val="visible"/>
                                      </p:to>
                                    </p:set>
                                    <p:animEffect transition="in" filter="wipe(left)">
                                      <p:cBhvr>
                                        <p:cTn id="132" dur="500"/>
                                        <p:tgtEl>
                                          <p:spTgt spid="80"/>
                                        </p:tgtEl>
                                      </p:cBhvr>
                                    </p:animEffect>
                                  </p:childTnLst>
                                </p:cTn>
                              </p:par>
                            </p:childTnLst>
                          </p:cTn>
                        </p:par>
                        <p:par>
                          <p:cTn id="133" fill="hold">
                            <p:stCondLst>
                              <p:cond delay="1500"/>
                            </p:stCondLst>
                            <p:childTnLst>
                              <p:par>
                                <p:cTn id="134" presetID="22" presetClass="entr" presetSubtype="8" fill="hold" nodeType="afterEffect">
                                  <p:stCondLst>
                                    <p:cond delay="0"/>
                                  </p:stCondLst>
                                  <p:childTnLst>
                                    <p:set>
                                      <p:cBhvr>
                                        <p:cTn id="135" dur="1" fill="hold">
                                          <p:stCondLst>
                                            <p:cond delay="0"/>
                                          </p:stCondLst>
                                        </p:cTn>
                                        <p:tgtEl>
                                          <p:spTgt spid="72"/>
                                        </p:tgtEl>
                                        <p:attrNameLst>
                                          <p:attrName>style.visibility</p:attrName>
                                        </p:attrNameLst>
                                      </p:cBhvr>
                                      <p:to>
                                        <p:strVal val="visible"/>
                                      </p:to>
                                    </p:set>
                                    <p:animEffect transition="in" filter="wipe(left)">
                                      <p:cBhvr>
                                        <p:cTn id="136"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16" grpId="0" animBg="1"/>
      <p:bldP spid="15" grpId="0" animBg="1"/>
      <p:bldP spid="3" grpId="0" animBg="1"/>
      <p:bldP spid="4" grpId="0" animBg="1"/>
      <p:bldP spid="5" grpId="0" animBg="1"/>
      <p:bldP spid="6" grpId="0" animBg="1"/>
      <p:bldP spid="9" grpId="0" animBg="1"/>
      <p:bldP spid="10" grpId="0" animBg="1"/>
      <p:bldP spid="11" grpId="0" animBg="1"/>
      <p:bldP spid="12" grpId="0" animBg="1"/>
      <p:bldP spid="73" grpId="0" animBg="1"/>
      <p:bldP spid="74" grpId="0" animBg="1"/>
      <p:bldP spid="75" grpId="0" animBg="1"/>
      <p:bldP spid="71" grpId="0" animBg="1"/>
      <p:bldP spid="9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9">
            <a:extLst>
              <a:ext uri="{FF2B5EF4-FFF2-40B4-BE49-F238E27FC236}">
                <a16:creationId xmlns:a16="http://schemas.microsoft.com/office/drawing/2014/main" id="{5DEFDE60-602D-48DF-B396-FE82A568A1AD}"/>
              </a:ext>
            </a:extLst>
          </p:cNvPr>
          <p:cNvGrpSpPr/>
          <p:nvPr/>
        </p:nvGrpSpPr>
        <p:grpSpPr>
          <a:xfrm>
            <a:off x="158256" y="231972"/>
            <a:ext cx="6932092" cy="6466052"/>
            <a:chOff x="6197573" y="1593114"/>
            <a:chExt cx="2211327" cy="2254634"/>
          </a:xfrm>
        </p:grpSpPr>
        <p:sp>
          <p:nvSpPr>
            <p:cNvPr id="3" name="현 107">
              <a:extLst>
                <a:ext uri="{FF2B5EF4-FFF2-40B4-BE49-F238E27FC236}">
                  <a16:creationId xmlns:a16="http://schemas.microsoft.com/office/drawing/2014/main" id="{FDF5792C-1708-4043-911C-4AF74080501A}"/>
                </a:ext>
              </a:extLst>
            </p:cNvPr>
            <p:cNvSpPr/>
            <p:nvPr/>
          </p:nvSpPr>
          <p:spPr>
            <a:xfrm>
              <a:off x="6197573" y="1624591"/>
              <a:ext cx="2191680" cy="2191680"/>
            </a:xfrm>
            <a:prstGeom prst="chord">
              <a:avLst>
                <a:gd name="adj1" fmla="val 7302919"/>
                <a:gd name="adj2" fmla="val 3508549"/>
              </a:avLst>
            </a:prstGeom>
            <a:gradFill>
              <a:gsLst>
                <a:gs pos="0">
                  <a:srgbClr val="EDEFEE"/>
                </a:gs>
                <a:gs pos="100000">
                  <a:srgbClr val="FFFFFF"/>
                </a:gs>
              </a:gsLst>
              <a:lin ang="54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 name="타원 108">
              <a:extLst>
                <a:ext uri="{FF2B5EF4-FFF2-40B4-BE49-F238E27FC236}">
                  <a16:creationId xmlns:a16="http://schemas.microsoft.com/office/drawing/2014/main" id="{E9ED4D9F-DF85-4FDC-B7F0-4AFC086E07BD}"/>
                </a:ext>
              </a:extLst>
            </p:cNvPr>
            <p:cNvSpPr/>
            <p:nvPr/>
          </p:nvSpPr>
          <p:spPr>
            <a:xfrm>
              <a:off x="6536117" y="1593114"/>
              <a:ext cx="261303" cy="321632"/>
            </a:xfrm>
            <a:prstGeom prst="ellipse">
              <a:avLst/>
            </a:prstGeom>
            <a:solidFill>
              <a:srgbClr val="F3855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altLang="ko-KR" sz="4800" dirty="0">
                  <a:latin typeface="Arial" panose="020B0604020202020204" pitchFamily="34" charset="0"/>
                  <a:ea typeface="맑은 고딕" panose="020B0503020000020004" pitchFamily="50" charset="-127"/>
                  <a:cs typeface="Arial" panose="020B0604020202020204" pitchFamily="34" charset="0"/>
                </a:rPr>
                <a:t>1</a:t>
              </a:r>
              <a:endParaRPr lang="ko-KR" altLang="en-US" sz="4800" b="1" dirty="0">
                <a:latin typeface="Arial" panose="020B0604020202020204" pitchFamily="34" charset="0"/>
                <a:ea typeface="맑은 고딕" panose="020B0503020000020004" pitchFamily="50" charset="-127"/>
                <a:cs typeface="Arial" panose="020B0604020202020204" pitchFamily="34" charset="0"/>
              </a:endParaRPr>
            </a:p>
          </p:txBody>
        </p:sp>
        <p:sp>
          <p:nvSpPr>
            <p:cNvPr id="5" name="TextBox 111">
              <a:extLst>
                <a:ext uri="{FF2B5EF4-FFF2-40B4-BE49-F238E27FC236}">
                  <a16:creationId xmlns:a16="http://schemas.microsoft.com/office/drawing/2014/main" id="{30BF73C1-2F56-43CF-AC8C-B9CD0C9401F2}"/>
                </a:ext>
              </a:extLst>
            </p:cNvPr>
            <p:cNvSpPr txBox="1"/>
            <p:nvPr/>
          </p:nvSpPr>
          <p:spPr>
            <a:xfrm>
              <a:off x="6411789" y="1859285"/>
              <a:ext cx="1696301" cy="410410"/>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tr-TR" sz="5400" dirty="0">
                  <a:latin typeface="+mn-lt"/>
                </a:rPr>
                <a:t>el-</a:t>
              </a:r>
              <a:r>
                <a:rPr lang="tr-TR" sz="5400" dirty="0" err="1">
                  <a:latin typeface="+mn-lt"/>
                </a:rPr>
                <a:t>Azîz</a:t>
              </a:r>
              <a:r>
                <a:rPr lang="tr-TR" sz="2800" b="1" dirty="0">
                  <a:latin typeface="+mj-lt"/>
                </a:rPr>
                <a:t> </a:t>
              </a:r>
              <a:endParaRPr lang="ko-KR" altLang="en-US" sz="2800" b="1" dirty="0">
                <a:latin typeface="+mj-lt"/>
                <a:ea typeface="맑은 고딕" panose="020B0503020000020004" pitchFamily="50" charset="-127"/>
                <a:cs typeface="Arial" panose="020B0604020202020204" pitchFamily="34" charset="0"/>
              </a:endParaRPr>
            </a:p>
          </p:txBody>
        </p:sp>
        <p:sp>
          <p:nvSpPr>
            <p:cNvPr id="6" name="Rectangle 236">
              <a:extLst>
                <a:ext uri="{FF2B5EF4-FFF2-40B4-BE49-F238E27FC236}">
                  <a16:creationId xmlns:a16="http://schemas.microsoft.com/office/drawing/2014/main" id="{369015DF-BEBC-4F95-BBC8-01860A591CD6}"/>
                </a:ext>
              </a:extLst>
            </p:cNvPr>
            <p:cNvSpPr/>
            <p:nvPr/>
          </p:nvSpPr>
          <p:spPr>
            <a:xfrm>
              <a:off x="6346141" y="3283880"/>
              <a:ext cx="2062759" cy="563868"/>
            </a:xfrm>
            <a:prstGeom prst="rect">
              <a:avLst/>
            </a:prstGeom>
            <a:blipFill dpi="0" rotWithShape="1">
              <a:blip r:embed="rId4">
                <a:alphaModFix amt="4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dirty="0">
                <a:solidFill>
                  <a:schemeClr val="tx1"/>
                </a:solidFill>
              </a:endParaRPr>
            </a:p>
          </p:txBody>
        </p:sp>
      </p:grpSp>
      <p:sp>
        <p:nvSpPr>
          <p:cNvPr id="7" name="Metin kutusu 6"/>
          <p:cNvSpPr txBox="1"/>
          <p:nvPr/>
        </p:nvSpPr>
        <p:spPr>
          <a:xfrm>
            <a:off x="560076" y="2172336"/>
            <a:ext cx="6499477" cy="2585323"/>
          </a:xfrm>
          <a:prstGeom prst="rect">
            <a:avLst/>
          </a:prstGeom>
          <a:noFill/>
        </p:spPr>
        <p:txBody>
          <a:bodyPr wrap="square" lIns="0" tIns="0" rIns="0" bIns="0" rtlCol="0">
            <a:spAutoFit/>
          </a:bodyPr>
          <a:lstStyle/>
          <a:p>
            <a:pPr marL="342900" indent="-342900">
              <a:buFont typeface="Wingdings" panose="05000000000000000000" pitchFamily="2" charset="2"/>
              <a:buChar char="Ø"/>
            </a:pPr>
            <a:r>
              <a:rPr lang="tr-TR" sz="2800" dirty="0"/>
              <a:t>İzzet sahibi, her şeye galip gelen.</a:t>
            </a:r>
          </a:p>
          <a:p>
            <a:pPr marL="342900" indent="-342900">
              <a:buFont typeface="Wingdings" panose="05000000000000000000" pitchFamily="2" charset="2"/>
              <a:buChar char="Ø"/>
            </a:pPr>
            <a:r>
              <a:rPr lang="tr-TR" sz="2800" dirty="0"/>
              <a:t>mutlak surette güç, kuvvet ve şeref sahibi</a:t>
            </a:r>
          </a:p>
          <a:p>
            <a:pPr marL="342900" indent="-342900">
              <a:buFont typeface="Wingdings" panose="05000000000000000000" pitchFamily="2" charset="2"/>
              <a:buChar char="Ø"/>
            </a:pPr>
            <a:r>
              <a:rPr lang="tr-TR" sz="2800" dirty="0"/>
              <a:t>emir ve iradesine kâinatta bulunan hiçbir varlığın karşı koyması mümkün olmayan varlık</a:t>
            </a:r>
          </a:p>
        </p:txBody>
      </p:sp>
      <p:pic>
        <p:nvPicPr>
          <p:cNvPr id="8" name="Resim 7"/>
          <p:cNvPicPr>
            <a:picLocks noChangeAspect="1"/>
          </p:cNvPicPr>
          <p:nvPr/>
        </p:nvPicPr>
        <p:blipFill rotWithShape="1">
          <a:blip r:embed="rId5"/>
          <a:srcRect l="5374" t="6788" r="-1" b="7716"/>
          <a:stretch/>
        </p:blipFill>
        <p:spPr>
          <a:xfrm>
            <a:off x="7298465" y="1364105"/>
            <a:ext cx="4821475" cy="4631961"/>
          </a:xfrm>
          <a:prstGeom prst="rect">
            <a:avLst/>
          </a:prstGeom>
        </p:spPr>
      </p:pic>
    </p:spTree>
    <p:custDataLst>
      <p:tags r:id="rId1"/>
    </p:custDataLst>
    <p:extLst>
      <p:ext uri="{BB962C8B-B14F-4D97-AF65-F5344CB8AC3E}">
        <p14:creationId xmlns:p14="http://schemas.microsoft.com/office/powerpoint/2010/main" val="11458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9">
            <a:extLst>
              <a:ext uri="{FF2B5EF4-FFF2-40B4-BE49-F238E27FC236}">
                <a16:creationId xmlns:a16="http://schemas.microsoft.com/office/drawing/2014/main" id="{5DEFDE60-602D-48DF-B396-FE82A568A1AD}"/>
              </a:ext>
            </a:extLst>
          </p:cNvPr>
          <p:cNvGrpSpPr/>
          <p:nvPr/>
        </p:nvGrpSpPr>
        <p:grpSpPr>
          <a:xfrm>
            <a:off x="158255" y="314793"/>
            <a:ext cx="7261875" cy="6698024"/>
            <a:chOff x="6197573" y="1593114"/>
            <a:chExt cx="2211327" cy="2254634"/>
          </a:xfrm>
        </p:grpSpPr>
        <p:sp>
          <p:nvSpPr>
            <p:cNvPr id="3" name="현 107">
              <a:extLst>
                <a:ext uri="{FF2B5EF4-FFF2-40B4-BE49-F238E27FC236}">
                  <a16:creationId xmlns:a16="http://schemas.microsoft.com/office/drawing/2014/main" id="{FDF5792C-1708-4043-911C-4AF74080501A}"/>
                </a:ext>
              </a:extLst>
            </p:cNvPr>
            <p:cNvSpPr/>
            <p:nvPr/>
          </p:nvSpPr>
          <p:spPr>
            <a:xfrm>
              <a:off x="6197573" y="1624591"/>
              <a:ext cx="2191680" cy="2191680"/>
            </a:xfrm>
            <a:prstGeom prst="chord">
              <a:avLst>
                <a:gd name="adj1" fmla="val 7302919"/>
                <a:gd name="adj2" fmla="val 3508549"/>
              </a:avLst>
            </a:prstGeom>
            <a:gradFill>
              <a:gsLst>
                <a:gs pos="0">
                  <a:srgbClr val="EDEFEE"/>
                </a:gs>
                <a:gs pos="100000">
                  <a:srgbClr val="FFFFFF"/>
                </a:gs>
              </a:gsLst>
              <a:lin ang="5400000" scaled="1"/>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
          <p:nvSpPr>
            <p:cNvPr id="4" name="타원 108">
              <a:extLst>
                <a:ext uri="{FF2B5EF4-FFF2-40B4-BE49-F238E27FC236}">
                  <a16:creationId xmlns:a16="http://schemas.microsoft.com/office/drawing/2014/main" id="{E9ED4D9F-DF85-4FDC-B7F0-4AFC086E07BD}"/>
                </a:ext>
              </a:extLst>
            </p:cNvPr>
            <p:cNvSpPr/>
            <p:nvPr/>
          </p:nvSpPr>
          <p:spPr>
            <a:xfrm>
              <a:off x="6536117" y="1593114"/>
              <a:ext cx="261303" cy="321632"/>
            </a:xfrm>
            <a:prstGeom prst="ellipse">
              <a:avLst/>
            </a:prstGeom>
            <a:solidFill>
              <a:srgbClr val="F3855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ko-KR" sz="4800" b="0" i="0" u="none" strike="noStrike" kern="1200" cap="none" spc="0" normalizeH="0" baseline="0" noProof="0" dirty="0">
                  <a:ln>
                    <a:noFill/>
                  </a:ln>
                  <a:solidFill>
                    <a:schemeClr val="tx1"/>
                  </a:solidFill>
                  <a:effectLst/>
                  <a:uLnTx/>
                  <a:uFillTx/>
                  <a:latin typeface="Arial" panose="020B0604020202020204" pitchFamily="34" charset="0"/>
                  <a:ea typeface="맑은 고딕" panose="020B0503020000020004" pitchFamily="50" charset="-127"/>
                  <a:cs typeface="Arial" panose="020B0604020202020204" pitchFamily="34" charset="0"/>
                </a:rPr>
                <a:t>2</a:t>
              </a:r>
              <a:endParaRPr kumimoji="0" lang="ko-KR" altLang="en-US" sz="4800" b="1" i="0" u="none" strike="noStrike" kern="1200" cap="none" spc="0" normalizeH="0" baseline="0" noProof="0" dirty="0">
                <a:ln>
                  <a:noFill/>
                </a:ln>
                <a:solidFill>
                  <a:schemeClr val="tx1"/>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5" name="TextBox 111">
              <a:extLst>
                <a:ext uri="{FF2B5EF4-FFF2-40B4-BE49-F238E27FC236}">
                  <a16:creationId xmlns:a16="http://schemas.microsoft.com/office/drawing/2014/main" id="{30BF73C1-2F56-43CF-AC8C-B9CD0C9401F2}"/>
                </a:ext>
              </a:extLst>
            </p:cNvPr>
            <p:cNvSpPr txBox="1"/>
            <p:nvPr/>
          </p:nvSpPr>
          <p:spPr>
            <a:xfrm>
              <a:off x="6411789" y="1989367"/>
              <a:ext cx="1696301" cy="150245"/>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solidFill>
                  <a:effectLst/>
                  <a:uLnTx/>
                  <a:uFillTx/>
                  <a:latin typeface="Arial"/>
                  <a:ea typeface="나눔스퀘어 ExtraBold" panose="020B0600000101010101" pitchFamily="50" charset="-127"/>
                  <a:cs typeface="+mn-cs"/>
                </a:rPr>
                <a:t> </a:t>
              </a:r>
              <a:endParaRPr kumimoji="0" lang="ko-KR" altLang="en-US" sz="2800" b="1" i="0" u="none" strike="noStrike" kern="1200" cap="none" spc="0" normalizeH="0" baseline="0" noProof="0" dirty="0">
                <a:ln>
                  <a:noFill/>
                </a:ln>
                <a:solidFill>
                  <a:prstClr val="black"/>
                </a:solidFill>
                <a:effectLst/>
                <a:uLnTx/>
                <a:uFillTx/>
                <a:latin typeface="Arial"/>
                <a:ea typeface="맑은 고딕" panose="020B0503020000020004" pitchFamily="50" charset="-127"/>
                <a:cs typeface="Arial" panose="020B0604020202020204" pitchFamily="34" charset="0"/>
              </a:endParaRPr>
            </a:p>
          </p:txBody>
        </p:sp>
        <p:sp>
          <p:nvSpPr>
            <p:cNvPr id="6" name="Rectangle 236">
              <a:extLst>
                <a:ext uri="{FF2B5EF4-FFF2-40B4-BE49-F238E27FC236}">
                  <a16:creationId xmlns:a16="http://schemas.microsoft.com/office/drawing/2014/main" id="{369015DF-BEBC-4F95-BBC8-01860A591CD6}"/>
                </a:ext>
              </a:extLst>
            </p:cNvPr>
            <p:cNvSpPr/>
            <p:nvPr/>
          </p:nvSpPr>
          <p:spPr>
            <a:xfrm>
              <a:off x="6346141" y="3283880"/>
              <a:ext cx="2062759" cy="563868"/>
            </a:xfrm>
            <a:prstGeom prst="rect">
              <a:avLst/>
            </a:prstGeom>
            <a:blipFill dpi="0" rotWithShape="1">
              <a:blip r:embed="rId4">
                <a:alphaModFix amt="4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7" name="Metin kutusu 6"/>
          <p:cNvSpPr txBox="1"/>
          <p:nvPr/>
        </p:nvSpPr>
        <p:spPr>
          <a:xfrm>
            <a:off x="646144" y="2261415"/>
            <a:ext cx="6499477" cy="2585323"/>
          </a:xfrm>
          <a:prstGeom prst="rect">
            <a:avLst/>
          </a:prstGeom>
          <a:noFill/>
        </p:spPr>
        <p:txBody>
          <a:bodyPr wrap="square" lIns="0" tIns="0" rIns="0" bIns="0" rtlCol="0">
            <a:spAutoFit/>
          </a:bodyPr>
          <a:lstStyle/>
          <a:p>
            <a:pPr marL="342900" lvl="0" indent="-342900">
              <a:buFont typeface="Wingdings" panose="05000000000000000000" pitchFamily="2" charset="2"/>
              <a:buChar char="Ø"/>
            </a:pPr>
            <a:r>
              <a:rPr lang="tr-TR" sz="2800" dirty="0">
                <a:solidFill>
                  <a:prstClr val="black"/>
                </a:solidFill>
              </a:rPr>
              <a:t> bütün canlılara şefkat gösteren, </a:t>
            </a:r>
          </a:p>
          <a:p>
            <a:pPr marL="342900" lvl="0" indent="-342900">
              <a:buFont typeface="Wingdings" panose="05000000000000000000" pitchFamily="2" charset="2"/>
              <a:buChar char="Ø"/>
            </a:pPr>
            <a:r>
              <a:rPr lang="tr-TR" sz="2800" dirty="0">
                <a:solidFill>
                  <a:prstClr val="black"/>
                </a:solidFill>
              </a:rPr>
              <a:t>mümin kâfir ayrımı yapmaksızın insanlara merhamet eden, </a:t>
            </a:r>
          </a:p>
          <a:p>
            <a:pPr marL="342900" lvl="0" indent="-342900">
              <a:buFont typeface="Wingdings" panose="05000000000000000000" pitchFamily="2" charset="2"/>
              <a:buChar char="Ø"/>
            </a:pPr>
            <a:r>
              <a:rPr lang="tr-TR" sz="2800" dirty="0">
                <a:solidFill>
                  <a:prstClr val="black"/>
                </a:solidFill>
              </a:rPr>
              <a:t>her türlü nimeti veren, </a:t>
            </a:r>
          </a:p>
          <a:p>
            <a:pPr marL="342900" lvl="0" indent="-342900">
              <a:buFont typeface="Wingdings" panose="05000000000000000000" pitchFamily="2" charset="2"/>
              <a:buChar char="Ø"/>
            </a:pPr>
            <a:r>
              <a:rPr lang="tr-TR" sz="2800" dirty="0">
                <a:solidFill>
                  <a:prstClr val="black"/>
                </a:solidFill>
              </a:rPr>
              <a:t>rahmeti sonsuz olan anlamında Allah’ın (</a:t>
            </a:r>
            <a:r>
              <a:rPr lang="tr-TR" sz="2800" dirty="0" err="1">
                <a:solidFill>
                  <a:prstClr val="black"/>
                </a:solidFill>
              </a:rPr>
              <a:t>c.c</a:t>
            </a:r>
            <a:r>
              <a:rPr lang="tr-TR" sz="2800" dirty="0">
                <a:solidFill>
                  <a:prstClr val="black"/>
                </a:solidFill>
              </a:rPr>
              <a:t>.) güzel isimlerinden biridir.</a:t>
            </a:r>
            <a:endParaRPr kumimoji="0" lang="tr-TR" sz="2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9" name="Dikdörtgen 8"/>
          <p:cNvSpPr/>
          <p:nvPr/>
        </p:nvSpPr>
        <p:spPr>
          <a:xfrm>
            <a:off x="1975671" y="1355596"/>
            <a:ext cx="3132589" cy="769441"/>
          </a:xfrm>
          <a:prstGeom prst="rect">
            <a:avLst/>
          </a:prstGeom>
        </p:spPr>
        <p:txBody>
          <a:bodyPr wrap="none">
            <a:spAutoFit/>
          </a:bodyPr>
          <a:lstStyle/>
          <a:p>
            <a:r>
              <a:rPr lang="tr-TR" sz="4400" b="1" dirty="0"/>
              <a:t>er-Rahman</a:t>
            </a:r>
          </a:p>
        </p:txBody>
      </p:sp>
      <p:pic>
        <p:nvPicPr>
          <p:cNvPr id="10" name="Resim 9"/>
          <p:cNvPicPr>
            <a:picLocks noChangeAspect="1"/>
          </p:cNvPicPr>
          <p:nvPr/>
        </p:nvPicPr>
        <p:blipFill>
          <a:blip r:embed="rId5"/>
          <a:stretch>
            <a:fillRect/>
          </a:stretch>
        </p:blipFill>
        <p:spPr>
          <a:xfrm>
            <a:off x="7546229" y="1631218"/>
            <a:ext cx="4464941" cy="3845715"/>
          </a:xfrm>
          <a:prstGeom prst="rect">
            <a:avLst/>
          </a:prstGeom>
        </p:spPr>
      </p:pic>
    </p:spTree>
    <p:custDataLst>
      <p:tags r:id="rId1"/>
    </p:custDataLst>
    <p:extLst>
      <p:ext uri="{BB962C8B-B14F-4D97-AF65-F5344CB8AC3E}">
        <p14:creationId xmlns:p14="http://schemas.microsoft.com/office/powerpoint/2010/main" val="415213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erhamet ile ilgili gÃ¶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837" y="0"/>
            <a:ext cx="3951564" cy="2950090"/>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a:blip r:embed="rId5"/>
          <a:stretch>
            <a:fillRect/>
          </a:stretch>
        </p:blipFill>
        <p:spPr>
          <a:xfrm>
            <a:off x="4089400" y="3060307"/>
            <a:ext cx="3187700" cy="3300539"/>
          </a:xfrm>
          <a:prstGeom prst="rect">
            <a:avLst/>
          </a:prstGeom>
          <a:ln>
            <a:noFill/>
          </a:ln>
          <a:effectLst>
            <a:softEdge rad="112500"/>
          </a:effectLst>
        </p:spPr>
      </p:pic>
      <p:pic>
        <p:nvPicPr>
          <p:cNvPr id="7" name="Resim 6"/>
          <p:cNvPicPr>
            <a:picLocks noChangeAspect="1"/>
          </p:cNvPicPr>
          <p:nvPr/>
        </p:nvPicPr>
        <p:blipFill>
          <a:blip r:embed="rId6"/>
          <a:stretch>
            <a:fillRect/>
          </a:stretch>
        </p:blipFill>
        <p:spPr>
          <a:xfrm>
            <a:off x="137837" y="3060308"/>
            <a:ext cx="3951563" cy="3114802"/>
          </a:xfrm>
          <a:prstGeom prst="rect">
            <a:avLst/>
          </a:prstGeom>
        </p:spPr>
      </p:pic>
      <p:pic>
        <p:nvPicPr>
          <p:cNvPr id="8" name="Resim 7"/>
          <p:cNvPicPr>
            <a:picLocks noChangeAspect="1"/>
          </p:cNvPicPr>
          <p:nvPr/>
        </p:nvPicPr>
        <p:blipFill>
          <a:blip r:embed="rId7"/>
          <a:stretch>
            <a:fillRect/>
          </a:stretch>
        </p:blipFill>
        <p:spPr>
          <a:xfrm>
            <a:off x="4182574" y="0"/>
            <a:ext cx="3450125" cy="3065704"/>
          </a:xfrm>
          <a:prstGeom prst="rect">
            <a:avLst/>
          </a:prstGeom>
        </p:spPr>
      </p:pic>
      <p:pic>
        <p:nvPicPr>
          <p:cNvPr id="9" name="Resim 8"/>
          <p:cNvPicPr>
            <a:picLocks noChangeAspect="1"/>
          </p:cNvPicPr>
          <p:nvPr/>
        </p:nvPicPr>
        <p:blipFill>
          <a:blip r:embed="rId8"/>
          <a:stretch>
            <a:fillRect/>
          </a:stretch>
        </p:blipFill>
        <p:spPr>
          <a:xfrm>
            <a:off x="7732112" y="0"/>
            <a:ext cx="4294788" cy="3317956"/>
          </a:xfrm>
          <a:prstGeom prst="rect">
            <a:avLst/>
          </a:prstGeom>
          <a:ln>
            <a:noFill/>
          </a:ln>
          <a:effectLst>
            <a:outerShdw blurRad="292100" dist="139700" dir="2700000" algn="tl" rotWithShape="0">
              <a:srgbClr val="333333">
                <a:alpha val="65000"/>
              </a:srgbClr>
            </a:outerShdw>
          </a:effectLst>
        </p:spPr>
      </p:pic>
      <p:sp>
        <p:nvSpPr>
          <p:cNvPr id="10" name="İçerik Yer Tutucusu 3"/>
          <p:cNvSpPr txBox="1">
            <a:spLocks/>
          </p:cNvSpPr>
          <p:nvPr/>
        </p:nvSpPr>
        <p:spPr>
          <a:xfrm>
            <a:off x="7366000" y="3398066"/>
            <a:ext cx="4660900" cy="2646267"/>
          </a:xfrm>
          <a:prstGeom prst="rect">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Resimlere göre Allah’ın </a:t>
            </a:r>
            <a:r>
              <a:rPr kumimoji="0" lang="tr-TR" sz="3600" b="0" i="0" u="sng" strike="noStrike" kern="1200" cap="none" spc="0" normalizeH="0" baseline="0" noProof="0" dirty="0">
                <a:ln>
                  <a:noFill/>
                </a:ln>
                <a:solidFill>
                  <a:prstClr val="black"/>
                </a:solidFill>
                <a:effectLst/>
                <a:uLnTx/>
                <a:uFillTx/>
                <a:latin typeface="Calibri" panose="020F0502020204030204"/>
                <a:ea typeface="+mn-ea"/>
                <a:cs typeface="+mn-cs"/>
              </a:rPr>
              <a:t>Rahman ve Rahim </a:t>
            </a: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isimlerini hangi kelimelerle ifade edilebilir?</a:t>
            </a:r>
          </a:p>
        </p:txBody>
      </p:sp>
    </p:spTree>
    <p:custDataLst>
      <p:tags r:id="rId1"/>
    </p:custDataLst>
    <p:extLst>
      <p:ext uri="{BB962C8B-B14F-4D97-AF65-F5344CB8AC3E}">
        <p14:creationId xmlns:p14="http://schemas.microsoft.com/office/powerpoint/2010/main" val="320340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 calcmode="lin" valueType="num">
                                      <p:cBhvr>
                                        <p:cTn id="16" dur="500" fill="hold"/>
                                        <p:tgtEl>
                                          <p:spTgt spid="6"/>
                                        </p:tgtEl>
                                        <p:attrNameLst>
                                          <p:attrName>style.rotation</p:attrName>
                                        </p:attrNameLst>
                                      </p:cBhvr>
                                      <p:tavLst>
                                        <p:tav tm="0">
                                          <p:val>
                                            <p:fltVal val="90"/>
                                          </p:val>
                                        </p:tav>
                                        <p:tav tm="100000">
                                          <p:val>
                                            <p:fltVal val="0"/>
                                          </p:val>
                                        </p:tav>
                                      </p:tavLst>
                                    </p:anim>
                                    <p:animEffect transition="in" filter="fade">
                                      <p:cBhvr>
                                        <p:cTn id="17" dur="500"/>
                                        <p:tgtEl>
                                          <p:spTgt spid="6"/>
                                        </p:tgtEl>
                                      </p:cBhvr>
                                    </p:animEffect>
                                  </p:childTnLst>
                                </p:cTn>
                              </p:par>
                            </p:childTnLst>
                          </p:cTn>
                        </p:par>
                        <p:par>
                          <p:cTn id="18" fill="hold">
                            <p:stCondLst>
                              <p:cond delay="1000"/>
                            </p:stCondLst>
                            <p:childTnLst>
                              <p:par>
                                <p:cTn id="19" presetID="3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 calcmode="lin" valueType="num">
                                      <p:cBhvr>
                                        <p:cTn id="23" dur="500" fill="hold"/>
                                        <p:tgtEl>
                                          <p:spTgt spid="9"/>
                                        </p:tgtEl>
                                        <p:attrNameLst>
                                          <p:attrName>style.rotation</p:attrName>
                                        </p:attrNameLst>
                                      </p:cBhvr>
                                      <p:tavLst>
                                        <p:tav tm="0">
                                          <p:val>
                                            <p:fltVal val="90"/>
                                          </p:val>
                                        </p:tav>
                                        <p:tav tm="100000">
                                          <p:val>
                                            <p:fltVal val="0"/>
                                          </p:val>
                                        </p:tav>
                                      </p:tavLst>
                                    </p:anim>
                                    <p:animEffect transition="in" filter="fade">
                                      <p:cBhvr>
                                        <p:cTn id="24" dur="500"/>
                                        <p:tgtEl>
                                          <p:spTgt spid="9"/>
                                        </p:tgtEl>
                                      </p:cBhvr>
                                    </p:animEffect>
                                  </p:childTnLst>
                                </p:cTn>
                              </p:par>
                            </p:childTnLst>
                          </p:cTn>
                        </p:par>
                        <p:par>
                          <p:cTn id="25" fill="hold">
                            <p:stCondLst>
                              <p:cond delay="1500"/>
                            </p:stCondLst>
                            <p:childTnLst>
                              <p:par>
                                <p:cTn id="26" presetID="31"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 calcmode="lin" valueType="num">
                                      <p:cBhvr>
                                        <p:cTn id="30" dur="500" fill="hold"/>
                                        <p:tgtEl>
                                          <p:spTgt spid="5"/>
                                        </p:tgtEl>
                                        <p:attrNameLst>
                                          <p:attrName>style.rotation</p:attrName>
                                        </p:attrNameLst>
                                      </p:cBhvr>
                                      <p:tavLst>
                                        <p:tav tm="0">
                                          <p:val>
                                            <p:fltVal val="90"/>
                                          </p:val>
                                        </p:tav>
                                        <p:tav tm="100000">
                                          <p:val>
                                            <p:fltVal val="0"/>
                                          </p:val>
                                        </p:tav>
                                      </p:tavLst>
                                    </p:anim>
                                    <p:animEffect transition="in" filter="fade">
                                      <p:cBhvr>
                                        <p:cTn id="31" dur="500"/>
                                        <p:tgtEl>
                                          <p:spTgt spid="5"/>
                                        </p:tgtEl>
                                      </p:cBhvr>
                                    </p:animEffect>
                                  </p:childTnLst>
                                </p:cTn>
                              </p:par>
                            </p:childTnLst>
                          </p:cTn>
                        </p:par>
                        <p:par>
                          <p:cTn id="32" fill="hold">
                            <p:stCondLst>
                              <p:cond delay="2000"/>
                            </p:stCondLst>
                            <p:childTnLst>
                              <p:par>
                                <p:cTn id="33" presetID="31"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 calcmode="lin" valueType="num">
                                      <p:cBhvr>
                                        <p:cTn id="37" dur="500" fill="hold"/>
                                        <p:tgtEl>
                                          <p:spTgt spid="7"/>
                                        </p:tgtEl>
                                        <p:attrNameLst>
                                          <p:attrName>style.rotation</p:attrName>
                                        </p:attrNameLst>
                                      </p:cBhvr>
                                      <p:tavLst>
                                        <p:tav tm="0">
                                          <p:val>
                                            <p:fltVal val="90"/>
                                          </p:val>
                                        </p:tav>
                                        <p:tav tm="100000">
                                          <p:val>
                                            <p:fltVal val="0"/>
                                          </p:val>
                                        </p:tav>
                                      </p:tavLst>
                                    </p:anim>
                                    <p:animEffect transition="in" filter="fade">
                                      <p:cBhvr>
                                        <p:cTn id="38" dur="500"/>
                                        <p:tgtEl>
                                          <p:spTgt spid="7"/>
                                        </p:tgtEl>
                                      </p:cBhvr>
                                    </p:animEffect>
                                  </p:childTnLst>
                                </p:cTn>
                              </p:par>
                            </p:childTnLst>
                          </p:cTn>
                        </p:par>
                        <p:par>
                          <p:cTn id="39" fill="hold">
                            <p:stCondLst>
                              <p:cond delay="2500"/>
                            </p:stCondLst>
                            <p:childTnLst>
                              <p:par>
                                <p:cTn id="40" presetID="42" presetClass="entr" presetSubtype="0"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fade">
                                      <p:cBhvr>
                                        <p:cTn id="42" dur="500"/>
                                        <p:tgtEl>
                                          <p:spTgt spid="10">
                                            <p:txEl>
                                              <p:pRg st="0" end="0"/>
                                            </p:txEl>
                                          </p:spTgt>
                                        </p:tgtEl>
                                      </p:cBhvr>
                                    </p:animEffect>
                                    <p:anim calcmode="lin" valueType="num">
                                      <p:cBhvr>
                                        <p:cTn id="4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4"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42" presetClass="entr" presetSubtype="0" fill="hold" grpId="0" nodeType="afterEffect">
                                  <p:stCondLst>
                                    <p:cond delay="0"/>
                                  </p:stCondLst>
                                  <p:childTnLst>
                                    <p:set>
                                      <p:cBhvr>
                                        <p:cTn id="47" dur="1" fill="hold">
                                          <p:stCondLst>
                                            <p:cond delay="0"/>
                                          </p:stCondLst>
                                        </p:cTn>
                                        <p:tgtEl>
                                          <p:spTgt spid="10">
                                            <p:bg/>
                                          </p:spTgt>
                                        </p:tgtEl>
                                        <p:attrNameLst>
                                          <p:attrName>style.visibility</p:attrName>
                                        </p:attrNameLst>
                                      </p:cBhvr>
                                      <p:to>
                                        <p:strVal val="visible"/>
                                      </p:to>
                                    </p:set>
                                    <p:animEffect transition="in" filter="fade">
                                      <p:cBhvr>
                                        <p:cTn id="48" dur="500"/>
                                        <p:tgtEl>
                                          <p:spTgt spid="10">
                                            <p:bg/>
                                          </p:spTgt>
                                        </p:tgtEl>
                                      </p:cBhvr>
                                    </p:animEffect>
                                    <p:anim calcmode="lin" valueType="num">
                                      <p:cBhvr>
                                        <p:cTn id="49" dur="500" fill="hold"/>
                                        <p:tgtEl>
                                          <p:spTgt spid="10">
                                            <p:bg/>
                                          </p:spTgt>
                                        </p:tgtEl>
                                        <p:attrNameLst>
                                          <p:attrName>ppt_x</p:attrName>
                                        </p:attrNameLst>
                                      </p:cBhvr>
                                      <p:tavLst>
                                        <p:tav tm="0">
                                          <p:val>
                                            <p:strVal val="#ppt_x"/>
                                          </p:val>
                                        </p:tav>
                                        <p:tav tm="100000">
                                          <p:val>
                                            <p:strVal val="#ppt_x"/>
                                          </p:val>
                                        </p:tav>
                                      </p:tavLst>
                                    </p:anim>
                                    <p:anim calcmode="lin" valueType="num">
                                      <p:cBhvr>
                                        <p:cTn id="50" dur="500" fill="hold"/>
                                        <p:tgtEl>
                                          <p:spTgt spid="10">
                                            <p:bg/>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Ä°lgili res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029" y="677213"/>
            <a:ext cx="4876800" cy="4876801"/>
          </a:xfrm>
          <a:prstGeom prst="rect">
            <a:avLst/>
          </a:prstGeom>
          <a:noFill/>
          <a:extLst>
            <a:ext uri="{909E8E84-426E-40DD-AFC4-6F175D3DCCD1}">
              <a14:hiddenFill xmlns:a14="http://schemas.microsoft.com/office/drawing/2010/main">
                <a:solidFill>
                  <a:srgbClr val="FFFFFF"/>
                </a:solidFill>
              </a14:hiddenFill>
            </a:ext>
          </a:extLst>
        </p:spPr>
      </p:pic>
      <p:sp>
        <p:nvSpPr>
          <p:cNvPr id="3" name="Yuvarlatılmış Dikdörtgen 2">
            <a:hlinkClick r:id="" action="ppaction://hlinkshowjump?jump=nextslide"/>
          </p:cNvPr>
          <p:cNvSpPr/>
          <p:nvPr/>
        </p:nvSpPr>
        <p:spPr>
          <a:xfrm>
            <a:off x="5735784" y="2629405"/>
            <a:ext cx="5256682" cy="1256145"/>
          </a:xfrm>
          <a:prstGeom prst="roundRect">
            <a:avLst/>
          </a:prstGeom>
          <a:solidFill>
            <a:srgbClr val="17A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a:ln>
                  <a:noFill/>
                </a:ln>
                <a:solidFill>
                  <a:prstClr val="white"/>
                </a:solidFill>
                <a:effectLst/>
                <a:uLnTx/>
                <a:uFillTx/>
                <a:latin typeface="Calibri" panose="020F0502020204030204"/>
                <a:ea typeface="+mn-ea"/>
                <a:cs typeface="+mn-cs"/>
              </a:rPr>
              <a:t>Video izliyoruz </a:t>
            </a:r>
          </a:p>
        </p:txBody>
      </p:sp>
      <p:sp>
        <p:nvSpPr>
          <p:cNvPr id="5" name="Dikdörtgen 4"/>
          <p:cNvSpPr/>
          <p:nvPr/>
        </p:nvSpPr>
        <p:spPr>
          <a:xfrm>
            <a:off x="9517626" y="2804001"/>
            <a:ext cx="1976284" cy="2163097"/>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891988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UID" val="{01F04AE8-FF2F-41AC-9BE4-63BB1E4861BF}"/>
  <p:tag name="ISPRING_PROJECT_VERSION" val="9.3"/>
  <p:tag name="ISPRING_PROJECT_FOLDER_UPDATED" val="1"/>
  <p:tag name="ISPRING_PRESENTATION_COURSE_TITLE" val="TDB1 1.1.5. Esmâ-i Hüsnâ’yı Tanıyorum"/>
  <p:tag name="ISPRING_CURRENT_PLAYER_ID" val="universal"/>
  <p:tag name="ISPRING_LMS_API_VERSION" val="SCORM 1.2"/>
  <p:tag name="ISPRING_ULTRA_SCORM_COURSE_ID" val="212B976C-F083-44A3-B06A-6F9837AA5D24"/>
  <p:tag name="ISPRING_CMI5_LAUNCH_METHOD" val="any window"/>
  <p:tag name="ISPRING_SCORM_RATE_SLIDES" val="0"/>
  <p:tag name="ISPRING_SCORM_PASSING_SCORE" val="0.000000"/>
  <p:tag name="ISPRING_PRESENTATION_TITLE" val="TDB1 1.1.5. Esmâ-i Hüsnâ’yı TanıyorumHTML"/>
  <p:tag name="ISPRING_FIRST_PUBLISH" val="1"/>
  <p:tag name="ISPRING_SCREEN_RECS_UPDATED" val="C:\Users\Samsung\Desktop\Temel Dini Bilgiler\7. sınıf\TDB2 1.1.5. Esmâ-i Hüsnâ’yı TanıyorumHTML\"/>
  <p:tag name="ISPRING_RESOURCE_FOLDER" val="C:\Users\Samsung\Desktop\Temel Dini Bilgiler\7. sınıf\TDB2 1.1.5. Esmâ-i Hüsnâ’yı TanıyorumHTML\"/>
  <p:tag name="ISPRING_PRESENTATION_PATH" val="C:\Users\Samsung\Desktop\Temel Dini Bilgiler\7. sınıf\TDB2 1.1.5. Esmâ-i Hüsnâ’yı TanıyorumHTML.pptx"/>
  <p:tag name="ISPRING_PLAYERS_CUSTOMIZATION_2" val="UEsDBBQAAgAIAOIG1E4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ASEmFRKQR82AoGAACCFAAAHQAAAHVuaXZlcnNhbC9jb21tb25fbWVzc2FnZXMubG5nrVhLb9tGEL4HyH9YEAjQAmkeBRoUha1gRa0lwhSpkJQdtyiItbiWF1ouVT6cUKfe8g96Kupbc7UvOfkm+Y/0l3SWpBTJeZB0e7BBmp5vZmfmm8fuvXwbCnTB4oRHcl97/uSZhpicRAGX031t7B1896OGkpTKgIpIsn1NRhp62Xn4YE9QOc3olMHzwwcI7YUsSeA16ai3j++IB/vaqOt3sX7oe7aPRyO/O/Y82/JN3CWm1umzmO89rf79C9K6PRxh68Q37b7td42+1tGjcE5ljsxoGn3z/YsXb5//8OLbVjDuEJvmLhAqkH541gDI8hzb9AGNmL5FXntax41kTGe8nag99kzDIlqnemgnPXLIkdZZ/iEnrIHiseMQy/Nd0+gR33B9y/YKj5jEIz2t02MXNEQsDdkM8eV7LlEiaB6sriVKaUhDeFhdo+nyQ7y8kenyRrCQSb5AUxaD9jyK6wzo2UNsWL5DXM8xdM+wLa0zpFSwhJ09Rjld0BidZogKlW0zjpJMZmF2R2POUcAuYobAsNtLMOh0dQ1uT1fXT+r1H1umjXtFDg6J6+I+ON6L0AVnb1B6zhM0j8EYmdIU2IDe8PQcvgUseoyC6I0UEQ3QWcwA0HYRnc8Fn5T/yd15DIRBI3BYrRUOPjasPnDBNl2fWL31XyCQ7/iChxxBJikfwMFagjnYJQ5kIhdTfg9RvyCEt7wJwd/LG5Rw0Q5lYPQHJvx4yorV1e0ljVkqIGaTluaMCOTGIaRGWCcHGU0coIPrHtsOZLH7uaRZJ/Qpj9HtJYcYoimHiNWBG5ZuA2l0b0vB7V+FfE6lUBlYDwH24SLbK+bBMSETfa8oGt2sYFkKFRbRPF5di5AG8Lz8AJwGMs64YGAxJEXBQQG/gIVr0sW1OW/isaUP/K63KbcmzeTkvKEc0PWzZNmmRpawHQLU2lSh+V37NdQgrTOgeYNU35ayD8EU5Y82QifE1TrkgqV1QhY+Mvq4iBhUyXW5UiXyhArl/Qkt4xMwuZNokpU1MxU0pgja2u0lO+WCQ3OFQvmknV6XvBpDchsYYuZWoFDuoFVDSoAeVfYC+sV6XJ8a0Dx00lOcezU2fvYPsGGS3m52nkQZCmmOZJQiGlxQlZOnbEJVyHP4FvCg+DanSQIFlKHfMjCApuAFyA30qGo1Vo+8ftTWnp3utGvWI1QAl76GtgRuAHdIegH+gZiAHwQvXH4PlYrod/WtrgSLt+vIWltlSHXCbXumbPl+Y0aLo7s6sbBj2J8Nh8uhMAua5JHMvq4abA346lIpr0zmxRFy+LC4t01fCcmnLmpk60607mtSs5A19l0re9yy/xCYbICnJKT1LfOj1EAZ0TWgBPb5QrDmgoZ1AEKjclhhMTLkWdRc2rIrgK6aE4DIs+ay7gBcXJjco+cUndGFKGtQc4gjOPWO9UeqjzSXPyZd1/CgGR2z04SntW4rqN269W4Kyv367taQu9OEPMMzidp5FlyGpRYo5DBJNJn2AHQ8JGtXlJ1it0DA8JNnjz9tSpH8eNagmvNTHhf0SFQMwjLlX/4XE8qjFQMYRTMq4Eiry+KAC5SzWHXLSnfABagDpbX6NkRvH8Atwt8ziC7BDgxBOrZ0NTmtruYpFQ2FgGTKV6bnrgevARQiNYBCMLLle9h0RCbBIvBSQ8hy5+uRAwywlQ9g0AhpQ/k79mAHDzFybWu8fGeCj39qBaNGQyi+ZAP3ixWlLPm1NYg6xxqjWqHLsNYhebi7awG8wDmaiFXL9lpwdbV8t7qCZnC4ujKJg2ohDKDAzhq7/HMxLXamxXqRvb2ETbaYTP7nLbagWZUL2POwPhgCE121LuWSztqIr1NJt8cObH8VgfUoi2G+8zhsboi8peG8vjVtow6xcwhluljkqiUOplbE22yD23hFjCG6kZqA2whu7lbuxLcNxt2e222yWquje8bIx71ecdUEPhV8MkNpBFN0gCiaVHdOIppGTcH0AbagidzBg1KatgV0CNncI6n7kOLuwYyouvP75/e/6+SL/r2uxFDmyvc1B6NyLdwF2bwlxW3h3tOty8N/AVBLAwQUAAIACAASEmFR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BISYVEpFbQpNAUAAHAYAAAnAAAAdW5pdmVyc2FsL2ZsYXNoX3B1Ymxpc2hpbmdfc2V0dGluZ3MueG1s5VlNUxs3GL7zKzTb4dZ4ISFNwthmHGyKJ8ZO7aUTptNh5N0XW7Wk3UhayPrUW/5Br9yaK1xy4mbnj/SX9JXXGJuPRM5HmzYHwJb0Pnr1vB96diluvRKcHIPSLJYlb72w5hGQYRwx2St5+8HOvcce0YbKiPJYQsmTsUe2yivFJO1ypvsdMAaXaoIwUm8mpuT1jUk2ff/k5KTAdKLsbMxTg/i6EMbCTxRokAaUn3Ca4R+TJaC9KYIDAP6IWE7NyisrhBRzpL04SjkQFqHnktlDUb7Dqe57fr6sS8NBT8WpjLZjHiuiet2S9912rbpefXC5JoeqMgHScqLLOGiHzSaNIma9oLzDhkD6wHp9dHd9bcMjJywy/ZJ3f8PC4HL/JswEPD87tTDbMZIgzRRfgKERNTT/mm9o4JXRlwP5UJRJKlgY4AyxBJS8anDYadSrtcNmK6h1DneDvUbuwxJGQe1FsIRRUA8atWXWu8Jvt/bbnWXwdw+e19qNevPZYdBqNYL68ysrDMECg0V/keIihiJOVQgzhoumn4qupIxjVl/jXYPBuuBU9SCIdxiG/YhyDR75LYHeTynlzGQ2FbB8BgBJRScQmraNc8kzKgXvCi4HRMcw+LMkevhklkOPHi8c3c93vzrWrV4WqTE07GO24djEtaI/P3S5jNnCo6Fhx5jKcO2QRynnnTRJYmXK1unJ3vODMx/ugCkexXKBOfuddGMezfgC0YWoSQXM1WhnwOQOrlz3yBHGmCOTrQQk6VCJfYEZZDecAei0qw0zk36wM11dUYxygnjYuIDsdW6wHfap0gtBnQXWFmNY/qUZG9C/5mznQ3ct7cRS0QEjGivcuBiMXrMhE4ygIcdGOj5XLlbPKAfhsnB89u6UKjAcMhYypxMw3nNaGIwuxOhCji6IZtwJOZVpln5PeqO3Cg3N6IKDxEjqWOZ84U1CIjimgtiLQwkYEKYxl4hgmkk23HLZ5Wl6BUYzNT7nAgtbktFbGQLR43NJj8fnxFBBBcdfcnw+JD1QMGCq4EYpB4X0W+9Gb5icYa6SvKPVm9Xai9XcC5yKKMKP3gjg+SmcNplizYPMXI+QtRmaC9hBnBJBMyJjQ2h0TC0RXQhpqoFkOBexaDKXUK2J6QN5mbIhoQZ3Z1gyq/PHKnx6DMAMGId3pzbtPz4MH4gzw9zE2z2LZfpZYz2H+znj/ZEbLaRCwa28XQ+AwBEbn1rkqU9s4mOGE0P3DavTgp47Gu6DjU7mccEPmNPzPQEvJXYZpix26ocHlNvYhjQPP9Jys8vY0+EdTQko9u4UuowztQRvU3P0Fe8lZGJS94pasu7w3S3F1tbvP9h4+MOjx082C/5fv/95771GU6HznFMkcqp0tu+UXm5W1wTYB4zukmEfMHuPGLthuxMrgfoEohu+3q5IHczrzaDWrmwH9Z/rwcEtABPSbwqBom9Fyu2aZaLcvlbJUmlX9iqk02ruj143Ku36pksq7mJ9dpmyF3I6ekO6KU+RUIq16qRk/sDKG7AlVJLL0toxOOmoXZo5aqfAdh1XvSIoGVCODIxPJ41qSPDBzbaXqU6JGMceggLFSZv8CEMmRa5C0Fs+PncVfP96l3CqvI9qMP+Nav/kJ5S8XXyZasdbTdAvlkbfRjv+kvH5H9P+dT+5f0NP1xOnUZsStqxP47PR6/EZPgM8G581au1/tI8sZmSntld/2mpUv4GW/ZUymH+bvRVdeA1a9G99Q21nBD5HCaTVvi+YvdYuP9xYK/q3T62sINrifwnKK38DUEsDBBQAAgAIABISYVEjOrSbaQMAAJwMAAAhAAAAdW5pdmVyc2FsL2ZsYXNoX3NraW5fc2V0dGluZ3MueG1slVfbTuMwEH3nK6ruO10KuwUpVCptkdB2AS0s704zbS0cO7Kdsv37HV/S2G1CChESnjnHnsvxWCTqnfLeFqSigt/2h/3xWa+XLEspgetXyAtGNPRSouAhu+3f/10s+gMHEUzIF9Ca8rUylsrWowhMS60FP18KrnGfcy5kTlh//O3e/iQDi+xiCQzrVM6KLKE+5sfw+m52EsWfcXU3mk1v2ghLkReE7xZiLc5TsnxfS1HyzIR2ab422mZXgGSUv3dGxKjSDxryKKb5xXw4H55GKSQoBSakm9lkOPnZyWIkBbbPfnR1fTU5kVMf9XljDmhbqqi2tNFwdDm6aqMVZA1xkafz2cXssh3Pcfe4K5/G5Qga/unOzFH8O5Bf2lwUZfEVjRRSrE1BDzgj83VymCAZXj8kzG7M10kwCZmDOgWpGM2wDUJmTorfzdcGbqul/zMcEom521KwZ9OEg+lhFJIyGGtZQjKoVs6nNuLjqdR4mWC8IkwhIDTVoGfM8JmUqtomttW4P/BBeRaAvKFGvAlW5jB18QbA2F7jp9M7O1fC+Pa2IEAJW28MIqyNNfIRy3qEDIw18sV064mz3RH80OM4lR7uiG/m59VHL3CCy6pe1arympMW5par4GhvqDC5yGBsZfVKczBdSwbW5kIaHMWUcLKla6LxXfptcOnOJqOSwYHDK61ZV4mmmkGT3JailAqDQfdblHuDwzHcu6EmegErXbU5NtY9MY9FKAW77ha6325fNrfuaXxKbvs5ke8gX4Vgqt/zPLx+uI17lI8ZZljjUwryga9EwLGBtZG40KBOBQt3BU+Mh2hNlpscQ2o9YF9S19jm/iX+2KbG8jJPQc5RDxQqQcY2h9vQ9Ybhr36j8AFZTGhxOqbe4Hac0L3eA4NXABC53FS3wS2cJy+Zpgy2UM2UwGATbsssUaj+pnyNumJNBpaTBOlHUK2UEBc7GghvGJeIh1noiDXvN45Fr0mqbGbRROma99WYNGoNJ6RdeylFO6O/qYTYrKiepNTiRROp/ab12idPtjDhNLcTCB3B8Q0ex2FCFL4u1lkldWSvQzCv1n4zVREaPG0UM2fHwyaK9RwO2Ve8oOOVBAgHrDWeBU/AL9ilgsjscQ+J3oQGt2Njjvhq2nmNkz4vdDIITK45+zbg3/hfyfg/UEsDBBQAAgAIABISYVGYYYpbLQUAAPoXAAAmAAAAdW5pdmVyc2FsL2h0bWxfcHVibGlzaGluZ19zZXR0aW5ncy54bWzlWMtyGkcU3esruiblXQyWH7GtArmwQBElBAqMU1alUqpmpgU39GPS3SN5WGXnP8hWu3grbbzSDvwj+ZLcZhACCdmN40c5Wegx3X1P3z730Wem9OyV4OSYaQNKloP1wr2AMBmpGGSvHLwIt+8+CYixVMaUK8nKgVQBeba5VkrSLgfT7zBrcakhCCPNRmLLQd/aZKNYPDk5KYBJtJtVPLWIbwqREsVEM8OkZbqYcJrhH5slzARTBA8A/BFKTs0219YIKeVIeypOOSMQo+cS3KEo37GCB8V8VZdGg55WqYy3FFea6F63HHy3VauuVx9crsmRqiCYdJSYTRx0w3aDxjE4JyjvwJCRPoNeH71dv/cwICcQ2345uP/QweDy4k2YCXh+dOpgthRyIO0UXzBLY2pp/phvaNkray4H8qE4k1RAFOIMcecvB9XwsNOoV2uHzVZY6xzuhHuN3IcVjMLay3AFo7AeNmqrrPeF32q9aHdWwd852K+1G/Xm7mHYajXC+v6VFYZggcFScZHiEoZCpTpiM4ZLtp+KrqTAMamv8W6YxbLgVPdYqLYBw35EuWEB+S1hvZ9SysFmLhWwegaMJRWTsMi2XZzLgdUpC67gckB0DIM/S6JHT2c59PjJwtGL+e5Xx1rqZYlaS6M+ZhuOTVwrFeeHLpeBqzsaWTjGVGbXDnmUct5Jk0Rpu+mcnuw9Pzjz4RaY0pGSC8y5Z9JVPJ7xxUSXxU0qMH772zIgRxhUjtS1EiZJh0rsA2CRzmhmYdKusWAn9b89XV3RQDnBGsdGxche5wa9UZ9qsxDFWSRd9UWbvzSVZebXnN586LalHSU1HQAxWNLWx2D0GoYggKAhx8Y5Ptc+VruUM+GzcHz27pRqZjnLIAKvEwDveS0MRxdidCFHF8QA90JOZZql35Pe6K1GQzu64ExiJI2SOV94c5CYHVNB3EWhBRsQMJg8RIABCcNnPrs8T6/AaKbH51xgJUsyeisjRsz4XNLj8TmxVFDB8Zccnw9Jj2k2AF3wo5QzjfQ770ZvQM4w75C8hdWb1drLO7kXOBVThB+9EYznp/DaZIo1DzJzPUbWZmg+YAcqJYJmRCpLaHxMHRFdFtHUMJLhXAzxZC6hxhDbZ+T3FIaEWtwdsGTuzB+r8O9jwOwAOHt36tL+48PwgTgD5ianJlMy/aSxnsP9lPH+yI0WUqHgV96+B0DgGManDnnqE0x8zHBi6L9hdVrQc0fDfbDRyTwu+A/m9HxPwFsILsOUKa9+eEC5i21E8/AjLTe7jDsdXsqUMA3vTlkXOOgVeJuao6+oFZGJSd1r6si6xXe/FLu3fv/Bw0c/PH7ydKNQ/PuPv+6+12iqbPY5RSKn0mbrVq3lZ3VNcX3A6Dbd9QGz96ivG7bbSgsUJCy+4etyCephXm+GtXZlK6z/XA8PlgBMSL8pBEpFp0qWi5SJVLumUbpfT6RU2pW9Cum0mi9GrxuVdn3DJ/l2sCK7oN0VnI7ekG7KU6SQYnV6aZc/sdYGsIIu8llaO2ZeymmHZp5qKXR9xlehCEoGlCMD49NJaxoSfDdzDWWqTGLg2DVQknipkR/ZEKTIdQd6y8fnvhLvq/cFr1r7qJbybdT30pcQeG+B5y3h89Q33lyCfrbE+YZb7tcLyX+Y6aXJb5Zdb6TDBDijL3TP/Y9emCdOo9wksKpP47PR6/EZyvrd8Vmj1v6ibWMxGzu1vfrzVqP6WdMS/PLym+gFn5a+/Gn2WXPhO2apuPQT8xqOL36v31z7B1BLAwQUAAIACAASEmFR6s6Wm6wBAABmBgAAHwAAAHVuaXZlcnNhbC9odG1sX3NraW5fc2V0dGluZ3MuanONlE9vgjAYxu9+CsOui5nohu6m4pIlHpbM27JDwVcklrZpC9MZv/soOi3wdpNe6MOP5/0DfQ+dbnl5sdd97h6q+2r/Vt9XGhhNyxzu6zp16JnRPUXTFSzTDGjKwGsgxe+rF/l4JTBjj1Wm0f7d2CrLz+PmyZpQZeMCsZCIphCtQLQvRNthgb9rlZ2rOlVktTnKteasF3Omgeke4zIjFePdvVSXXWAD5gXIf9A1iaFm+uiPpqGTvDoOp0E4G9tczDNB2H7BE96LSLxNJM/Z6hx/YJZNb/YCZPnBt66wNFX6VUPWDDzvz/257yaFBKXgHHccTvzJEwpTEgG1CwqGo+HkD7Rm3G5ogy5SlepfOvCDQTC0aUESaHVpNg/74aCOsdKr1c1W8BOnYaddxQhK9iBvseIiFzd8QCF5YjrSRgOzUJRyskpZcuLCsVkoZ5I1tq5/o5oYvYjL1eWveDDLZlrNqB0z3jhmG+TUZq7hcsNk0OjhVo2oC2wuUEzE4rrHWVMsLmItHd2cNWb/URZO5BbkknNajs8yTq6rydz9tKcCmmaMpEmdGV370zn+AFBLAwQUAAIACAASEmFRlBOzImkAAABuAAAAHAAAAHVuaXZlcnNhbC9sb2NhbF9zZXR0aW5ncy54bWwNzDEOgzAMQNGdU1jeKe3WgcDGVpbSA1jERZEcG5GA4PZk+8PTb/szChy8pWDq8PV4IrDO5oMuDn/TUL8RUib1JKbsUA2h76pWbCb5cs4FJliFLt4mjiUyjxSLHHYRqOFTXv/AHpuuugFQSwMEFAACAAgAExJhUTNrvL80GQAAXyYAABcAAAB1bml2ZXJzYWwvdW5pdmVyc2FsLnBuZ+16a1iSadsumjVZWU29M5Wm5pQ57WQySU3RKRvbmFopuEtoxtDXDWIyaIiAM2PZjClWbtJUpreUAJGUAHegTTOiotKoiIpK5TYRyQ2QILhw5v3W9621vmP9WD/X0Q8Ozue5ue/nuu7rus7nvJ6Hny/6n7HYYLkBAABYnDt7+jIAsMYEADAlrV9nPAPqbjE3fpmgL585Bajq2v3OeGAWfdLvJABQTdq4/O1a47F54tlQNACw+eXqx0SAenoNALBfPHf6ZNANmGJ4mM7GYm3fG1LM3ZzHKvNL8vc5bMu7cfXk2kdbR09ujgr68vPs1+dUey6+emVz1uF028l1c3uiuh/0vT27a9C183ZevbtMMGnJrNMzCnE8D5wIjfdMrIbNyvT1fTC5diROwVv5Yw0A8NUvW42WvFxvtPyrO/8NbIYQ5rLgT99gWmMr65ER59cDAI41sWfz5odulAz6Go+Sw0F258s9vGwo6m2mgPQIqMXty9NzcVvsAIB+hDjty3KbJvVW48Dw6sABEUlA5WUAAFe5kO3/CmpfGL0eC1z9JVKc8WX+L016qe1hClUnhp0CAJ5JaeaXDn5WmJG+Ra9Weix/EHjB/KV9ZdWaKkrNEZy5yZnGuRaZV6NeLRWh8M94F3SmzaNGYzS0pqWHkkJNAJNsWKRsIWpSUIcp4Kg/7O2uivge5XrCQWmNRGz3mi0xzL+JtNU91kAsuyhvw2XaLLiUT/uQLVtmRBfOTTxEeTapfXctaOVMryZMWbDXys3xVBupvc4UkFlZnBuomqaTifCXeXLy8hiFDGLhhzjzMF79yoEg0/YzMjwpwq/hjOpYl6RKJ4QvsaLZxdD8caXFt9fPre/39JpvbNXi8AsPZVp2dR2KbbsrUHKsouCSTg+H4RSSFg2mPDasqax9PnZJiqQiZ/LfSRGS2kHO8uFeTqm2KEQMC76ZXhLqjy7ak7vuWCEcm/KSTIPsHUIR5wPJBIKi0DGmhBzLOmIGSPSl7x8LKv+TesvJr6tJ+17JZ75zDwpwM2ucYs3F/EOuZdvt+eFtrySkBoWz6q7dZ7Y4eeagrnidm6Y8FT0kmDCk2VNE4ZHTqaiqY45CPU+28pMGNCNVaaZFL+60NWZy7CGRdCceKoCp4EB2hmSDobiIz0y7nW3d5WTWe/O1VCZRb6XEW9svNGqXgB4NsO4nBReE/R3B2dgJKkIVxZHJJNU1sRlxvIE+j+a6CA1SEL1ER05B5bdFBHVA2c0nl6VWu8j6jgdDcPLZa7KaiM+qYnlSKX7m0ej3bXxAs92qfxBWXpSDX5DX9odRiyQZ3rZy3dNiWhCq2QkF8qPGftdTWfFI6BQXVlDNixBS27W0Il8EVvxP27BgZiW3az2lJueOfouSL4K6Ph2/toIesBKdyLoinxqlx/LcPGOSWSUdhRhVSw3QQS5Kqlmpg0VeLirTsazx4UngHtpSF56NB02U/BLn/TUH2zDM0/YPyjLaDSHqyEBBeQKlhuRWhmkAosNVuzuqW1O16G8bjkhVTzgkCFPhIWixofOqNpgsmXjuy0Zsji/uvBJw/+EtVgXkcURSom8FpKe44riwtT7JHdKJtjQMkSdcNMHb8a20k0q5QvKYJDrB2sK2GOBCXrd6sEXUeOIiNglO9vLDK7z7Lr2gTLQtXglwbT8+4cQ9JsqU4b9QV7NLOnok1//rzglH0iq6r5TfFS46n8aiaDHi9PLuX6FrSubEh8eTJ86hH8p3LcyAF5b6K4Gd4UcoB3twrCJ5HVCyhUEPrhDrd5F9eH2FyDa9uFeiH+iKrWRlgxiWwkhdP/eRrOtE93bEUp2X9O74hIFwOLCuFINIpRXkL6GLaMi2eXSDiEh7O7g1V857JIPahguAhQNKz4oqDV4B0ZXId5FHS6VUG8K8KwIHJcOQXAS77IJS4ALRcUsdSN/KSOg4Zpb318UC54LMJ20XvMOSkt0D6kM6H/4U7nTEL74tKek1p7tDXbHSe1zlU7uoUsv/FEg4heKaLzTR4eiiVDb+7V0kQxe84CPLvKLU8XjW7M4izrAh418bLuBLJ2c3AnbXxJ7yhxSX96rvKGjzZRxeWctzl2R8GCgUs6JOpgFZBy0ibAvldcr++lQEGOSYHb72dmT+XBFQwuogHPZXRJL7UBSsIvsauU80M2kY6lKNpE3wBytg+HARo/a4WWUOhul5XHdRsvAB8oGmZx7VfwhSjY+lTogQNK+CgbLdj/kdNP4db3nb4iKcPRN08+c7ItHp4aYNlpO9sJSNJvQWp0++gi70PTc6HXV8y4XfvsFH7PfDdGVEp0FQ9VyoUPF3mjznlwWVjiu1Hoewpr1FhtZdH5zl7I6ZSMdIXAmHO9p/tHOOmpsXg9OsBWwOBdlRDlr4l9qJVJ5Hsi+CTlIbg8XP6/mxTy6DGFXMBIrWCTfOc+lM2WIm6BPTmQ6daZYC5+u8Hyr1jPakY/AKJPddfypX14tCWbUFIb29RuqYpidRIcd4HKrkkY4E8YCub0XkwG2yBictA3WDh0gpoCGBGiS9f92NIB2P/zvK0p5Do/LtT8yyxctGV4Px1l9+gtXtwLSr3d/HJB/zzAGx7saInyWMGw47+MVZDgWTnPXh9HH1XzGOHnSDF7lxFG422Jry6Vr7rWMh+R3hggo4SaF4ioT5CatD8dsSZ/+jBlRRVJdAt6xSTQvBx0MJkcqLuMWLSOTDSkiPuHCAzif8aTUWKZ9mhwUc1AVFf88a0ab60WwzFcetw5XJEfrkHASnqQJJ55QD3Rd6I3PHe3ct/kd8FwOAULEgylZ7fMI1XjSowTPa51qvU6UCNdvL3+0Wfig5nCM/h0iVlcHwZR4B3ZPqSWEdWwKx2+MXtfn36cNJliOEPs/Of4IaVKUf7k04f8JdvAXqfgbtKRaW6EWLh90lcWEJthvsqyMSFlUTqeQmkhLO+FmRdH6irfYC85fBvhncQcGRbde0DmvqyhCnJxjyamOS64sK5KqQ3us0fd01OOB1LmR7Eo3jBwUFUp0jjeT99SSY0aKSizsmUlskKuR9dmy9NikV4fbO9zL49m4jafLLRmoR8QxgIQg1TF6KDesMxMTbGss+oWGWsAndgAqwHN2tNEQsGInljf9oI9KTSxpw+0xyK93s3oz84IMn2v4Zb1nL7p92ZxEqtfwKqFDkpFOaLSLUghhcJVd6OVpFd3Is1C+V0SJ5w5wroshLXBFjlSbvKuWUFzOQbdum+c5l4sozxa+KC+S7wpN4n2RdYVazK+89+5Oiknn3Dzq6OAW8k/4Dn8YByxnv8PwqJdq2MKqJ6HQPM55cIJ08510mvYuRqPpHcsIIE8L79FOnaUzggmJ4B8D1mjijhBYsQ56mP/IrN6dFOXQGF1ODQE9AjhqxqoO8n94SVYQhRsCH/VXj8XHS2+WbGXHuFbOi5Ogrlr9f6SuacS7GRJ2IZDGLgD1J8CP06f5UuWGIOyyopEycUx1759YHTnvixCO1GSSN7KGwgGw3ytt7W59FBHNAAkZONK1CUz1gTK6okTtM6a5A4VlEnT7kSU2H535Ij1YVlIMBwznSmgifinKORlItQkQE2Dtf0x7PLaXxqjabeFiYmxRjAbA8o74iDDSXv6hk/R5QPj2jih1kHHI0N8k8KECjvD2qjWINts2osoDdRpXVVFnyTkagvQ/Jn6jr+kXD5A+x3hbY/dp1h1lBhRvFWLPvdyqIHaC2cHVRVf49yvy5r/Fgeym7mED6Jfxm+qBBIcH3MiX/RbZxl/d9XRpsVGmA5gT6/tPUvEnBaO9/jo8vzbmyC40ic4YTeyrvPJbg4a+wNwMAGhjFW8svl9mSAv+bqYl3IXv/FRUc6heoYayKyNff0aNOd1YyxDsx5PqM/7uOBXzVUbX1/Utbw8UD5XmXzx9Q/R7LHDYqT8CNE8aVADt9jFI2/duP8CP8CD/Cj/Aj/Ag/wo/wI/wI//+EEzczAH+1AuW9PVTuSKocyyXwI1Zbgg+vt5sCAFd3ruJbn/5v8EHWqeaVpYEV3IfBuBX5G1maQrBlRbtxRf/Gm7i8JYBfUzowEp/CsQXUMla098ley++Iy2TRCGrlvWyFNK6rrkfphV56QbTASzVJ1AeIbIuET+DalJV3DE0BN4ycWkIT7COJyvGK2a3v76/oiWTwC6jV4klqPFG9BlCb3aR94QWUocWj0N/67bdNeU7pR/LaR/MEccZuZo85kW1i+7ydAABwH32bVo9pczBdUVt5hTr6gjvbR9kS45I1y7nRXoB0OV7ZpI9fgtHLfMbj9uIYBY/LkhVsd7NKqPbkEcDrVP6Gxefye0yzvweMnRnpbR/x6utuuIFrnQgmm3ko2uNewOjjTykRxkateWOK0uurXAR5QbjCWZPgvf7GoL1Zx1Njj/b6Ju5T47ySv+ZZnWrucbS76mNcb6j/IYq/9L4tAK99k+1iMCyBKXg1izgfz59dfS4/kOSprvZKhcJXtC5lAW/6YES9SpODcdRFzjFQ+j9wpBd08spvL6WoJn1au87aKmXWiQMVZXXo8pnLAzihXJR1p9MDdETHToq90ndX0ZEsE4JFqcEIa0r/5loLu9cxhVu/emxsgRO+7OxV6g22HmkfXjbhnplIz4e0eoTHzG4z685FhDbNPWxiHwpJ5HvA3PrcutxmY3L3diaBC6hmGZDItPihOmH/icXG1sZQnyPAyJqc1mSHPWOGmYC+hqT4KwX549F1u9BAOlmA6z1Ax85eolRO1J15wfNgb82V/dymfDlWA4dnl1481Xxn0Hd97SPnoOszh2egXbVl6AKiyMkNbsNy5g1nEnQpI+5WI7YPRx5QQqv2L/XXRvbkuK1eFbwp6kJLFI41HKGml90334I1lFgWCu+08c1NuPRAdQe6MzjzNawsbH0r8VK284peGzuTsc00ythJN1vPxPTT33jYR8fhFgTIyuLh1GUoKdLz7s8en39mk5PtflzxwFuUpWjEu6MHVHjfi2d/IsZeCR1O8TV6gxy3JY+JNlfU1T6fAyNAIvB0HnqyTp3yyWtYgrVpTWNSW82CiuvMr5uRBEfCTyP05nYCwq0494VJj+Ae5gG7q/Bh+Vy9GounqVMXtz7DzD4P7+VVWjbll5QymGW777N4UpZ4qIU2oPBTqa9fAb0XtJQ23JntX3jbvfVilzW3XlkA9SJBsCeHDboFX9Hr0priySDrwYJIoft4CTbh+ufbZ8cLLPxK60jLWKkvv+U+uTA+kBm+vCkiLDRlt7s/aD+0h0mlbDWdd62gdhEMk0qefibkCu67URiGKTgk+HWlbcJDEjzqyOBlpLuHgAiH9HE7M8c2zXJiRpOhnQkoGpc0mrXeRFC2A4hb31qUb6AcRuNVPnd3dF0Q6gVds6sGXUSABwq8F6zrvTDtbgtj2aODxzISgYLicjBbT4EunU4EzYYgA774vohTPDmC8Q8swncu4pZH2Uazuj8wPf7YkygSHFrAcJfHooF2rzdDs2VQ/W9TR932lijTyQsYO8f7UTjdAaFb0/ZXfyV/O3Xyj/Km7cb90YTY7QE+tQf+Rj9KbZxKxqJDebllNdbEp/PrBkUjizGYBsdgTHs1VmsVzXkTMuUG+dsssdUH3+I3hOTjDhvnWQ+nyY6LFceYVkUjhddJYaB8FeZeUJVGih8JDyqok8S6FUK3pKhqx663Xh9YOBdg/Thw4ZpW7Tobw1Hqb6g0z8LX9azunauDWdBC8tm16YcpNBfikH/x2xOcmFvyC9hZX2+YXaWB5v8kVBT5D0GL9UNO0jT27jvw8170viTi2px4+Arvx/i42azI0fbIjPRGuzxnPv0oJDP+p5cH8DOcnIEceSH9xPgrD3HlYuR9lzuNS/ECcmAikLvehPdDk/N7aAh87e0NvfhwNLj7gfrXJv0nBDeclDKZCj8jU3fDSRw/REHEDxSYsvtCQbESKi7EV4mTHBl8Q6RFGtjGnov7J318rF/jc2J+Z1/tiZGYZbmrZDRfxTRg32alNdY0GtKm5fwKI3/M7vEbot4Cd14FIQ7FnOZiKt3GkrC7u3dO7pyscfk95lmwwEujOTad2fJHdUw4pWzH3XX8guCT+2qGQwl+ctGLoaqWlf7ae+NqhGxwerIa9oqL4ksHCXnFO7ob06tGQvwHcpSYC37wiKrpPLGHPhuY78KaiYsV7WLAEoHiwxFh0v0gbvBoDgTuA3PI8WPqaO8qmTbQxzuIBsnKYvwFVL+To9/VFuhonyhpkh8EKmLb1gGnXcXyCFAFVawepmlrROywLpCY9EatOgIh9/VG3qVhY9NkJMWDp5qcEyP4MHh0Ds5GdkeIoGru7pi7gbS9PwTLlgb+Tfozk9UjN7ZASjsPYXtg2b7GzKdMPyjm118RGxkPmh812g3I/RFHjXrXPd2ZgnquDkLRoBZiWoww+YzMELtBzncm3Z34HvPjdypz7+Fg3WU/RILk+QwaPhKrS4DgByZb+VUFaD/xz3fuYRYlrKGc3fR6FG53MOl6zrdUXer6EHCU9KB0yZh0iKXxftxA3eoTxcZEAcFGZ9VMcwJHL01/cwI6etnIvNQTFRXM1cyPLUPL+8/IpT/i6o6bLSpnKNelC41VYaDbmRUS/Gem2rbMVCQVPzgyAj0SiWi4Y5PM+cHwud/4o2mhp+ARnseZr1W3uEy75hkOdKn7NfopCyxVoO+PLFCVV4ueb7BBuK+AbZm7s2x+0UqKVinEeAd0Vy/cmL6fTjN8OhubuhpIiKB3UTxO8w/tRPuPZx9GfSF1oSgUB2sLw52zJWWfKaIzen5HUoJfTQm7ks/YNiH3kEB51DAfx2OcYPza8oI/kZq5wYr5EBWCHMcuCYfY0GOb5YeJVB/jwowc/aPIoNgRRRovludm2CUprCttalCN5o/nn1gn6TNy/2Yv7Z8kG76azQQ3zrcfUtKHCmOasUZKVfkU75gSLyLFG6fUN+skxgjS/l1oRpanTqO+Bq8fc+JyR411Ro+KQ5UfnYn26bnNaLGmb9gW6r/i/Mil1FyEIfJmFzFIq1btiYsFAyLPYLH5z/whpNiJZaHflOj17joyEFv5d9aV549ywMmYoWlXSVwq8fA03RVTstn68b13dTz8puDIQ7+Og1jxk02SUYiQ5C2i+8YamXBTzPueGeIsmoz7MJvSpHvfYoVqZPL1CpRX2sQxMva4z870nr9csdL7XYXoC38i4TNSjTGHqHbMTPVMJ/9dSJNBXlHYvW2KVFZYdiau7pv1Z5HEuZVXlLBM2qnEMSdpPg2Qq0t1bX0+xXRTLcB0eXP2Qiqib0A6sqniXMcy9Q64N0+NnZYDJc75FBpQd4U+fiWMbSAsn+fd0jxjWwcK5l4dPQhKwDXixAt7SfAW1bH5zAmlnKeem360VyshV63eW7aPYCdLoy0IlvpIp6rfvq5ak8kg2ASqfKyxn8Ky2zZGEe97Ja8bN5qbeRD4gT0iXvTWUFZTJkG15xWj5TdeZTHDl95l8LF8zos+1/Nc01I1xrcBXBb/Uy15CFlTp3WTRxt08stt8tCbD8ROcn5HoaL+OdWD8u/dF78MbVMQosBiW13rg5F9tid87HvQOEwjfXr77XtfXSTvsX648jkpuEyor8PO9Dz+a/szgPh3viL+LLqKSVDRt8CX3+6wJahZ5AOqy30iokGOqsKt+iB1+aUxZOImlwZ7KqQe+9JYfm5QrAmcR32Sc0RpdAhHGympF7vWFnp77SgMInRpzX9APr6RUH5OzrZkUWhzvhC07JAUL1QN19SAjdoUjVSNsiyuQfSuNpZo5PgcHVNZIaOnAtrQHrp6y5QYhWrK7vVReV6a2CFardH2UjxV7/VKInHg6wMqp172X3LhT3jpH/Jt/+jCznn+LVqMadA3vSm80riTQ05mT6XBMKAm7MgZsMKoxly/IAPGUgCceT37fK5Ksq5emTbpvgVumC8s7Lx/GegdEada6D8UfWaeJRat80mYvNBeF525GhvSaq24Yb4E/B7rMZS19f1z3/UPLq3+VSXt7XbyjRtyhsZlia5EIZteFmA9DXMk4EOHctit+j519BRslZv+LRUTgf+plHfP/UkiLC6x4aFHHNiqu6S0awMef7mVoAe3Qv4PRZuz1TQvTMKeLzwO9TrDrfQmgiis/0V5767Wnng1jbqHIgKbJT/0CmGSegH8m6l8BIpIvvpHcjNyvUlAQ0b6LiOXJp42eExN7/hJF9ogHmAvf/fMazsNNlF/c3ntr41HVeQ2oxrATjM3YjhrqhxWOwJ58//sCM6kKXEynBr+o6bdo2gHYP9W07Jkc5Njq+9cXpfZhja1thNK9lroqSufDyFm7F+YADyfzmNYYhwj1RLTpjQblttiqLogGyYvOTN9x9zGeOC/uvQ/tGp0Cw0msuUJF7KMpe5yV3pYsbRgU8CNgRhLcgJyJW/JDVZAQJ2P2LZonIZbMZVmPeU17Sus8GyyzW0nfjpCY1og6gGA5tNE1U9EGH+SJmAsB77wbdxkbKIGpZICYws1q1q9WNWSfd3yvfeHmI3zMwGZ6nY8Hb5nXfq5bWZpX7z//mB05hZ98Bw6LVfHO4Dxg+MuGZtKgGft/1szesnGxuAVdRradaCNLjaeBZz7xv901amrP/4PUEsDBBQAAgAIABMSYVHnEVnUTQAAAGoAAAAbAAAAdW5pdmVyc2FsL3VuaXZlcnNhbC5wbmcueG1ss7GvyM1RKEstKs7Mz7NVMtQzULK34+WyKShKLctMLVeoAIoZ6RlAgJJCpa2SCRK3PDOlJMNWydzEFCGWkZqZnlFiq2RqagkX1AcaCQBQSwECAAAUAAIACADiBtRONmFYAkcDAADhCQAAFAAAAAAAAAABAAAAAAAAAAAAdW5pdmVyc2FsL3BsYXllci54bWxQSwECAAAUAAIACAASEmFRKQR82AoGAACCFAAAHQAAAAAAAAABAAAAAAB5AwAAdW5pdmVyc2FsL2NvbW1vbl9tZXNzYWdlcy5sbmdQSwECAAAUAAIACAASEmFRFR5gG6MAAAB/AQAALgAAAAAAAAABAAAAAAC+CQAAdW5pdmVyc2FsL3BsYXliYWNrX2FuZF9uYXZpZ2F0aW9uX3NldHRpbmdzLnhtbFBLAQIAABQAAgAIABISYVEpFbQpNAUAAHAYAAAnAAAAAAAAAAEAAAAAAK0KAAB1bml2ZXJzYWwvZmxhc2hfcHVibGlzaGluZ19zZXR0aW5ncy54bWxQSwECAAAUAAIACAASEmFRIzq0m2kDAACcDAAAIQAAAAAAAAABAAAAAAAmEAAAdW5pdmVyc2FsL2ZsYXNoX3NraW5fc2V0dGluZ3MueG1sUEsBAgAAFAACAAgAEhJhUZhhilstBQAA+hcAACYAAAAAAAAAAQAAAAAAzhMAAHVuaXZlcnNhbC9odG1sX3B1Ymxpc2hpbmdfc2V0dGluZ3MueG1sUEsBAgAAFAACAAgAEhJhUerOlpusAQAAZgYAAB8AAAAAAAAAAQAAAAAAPxkAAHVuaXZlcnNhbC9odG1sX3NraW5fc2V0dGluZ3MuanNQSwECAAAUAAIACAASEmFRlBOzImkAAABuAAAAHAAAAAAAAAABAAAAAAAoGwAAdW5pdmVyc2FsL2xvY2FsX3NldHRpbmdzLnhtbFBLAQIAABQAAgAIABMSYVEza7y/NBkAAF8mAAAXAAAAAAAAAAAAAAAAAMsbAAB1bml2ZXJzYWwvdW5pdmVyc2FsLnBuZ1BLAQIAABQAAgAIABMSYVHnEVnUTQAAAGoAAAAbAAAAAAAAAAEAAAAAADQ1AAB1bml2ZXJzYWwvdW5pdmVyc2FsLnBuZy54bWxQSwUGAAAAAAoACgAGAwAAujUAAAAA"/>
  <p:tag name="İSPRİNGCLOUDFOLDERID" val="0"/>
  <p:tag name="İSPRİNGONLİNEFOLDERID" val="1"/>
  <p:tag name="ISPRING_SCORM_ENDPOINT" val="&lt;endpoint&gt;&lt;enable&gt;0&lt;/enable&gt;&lt;lrs&gt;http://&lt;/lrs&gt;&lt;auth&gt;0&lt;/auth&gt;&lt;login&gt;&lt;/login&gt;&lt;password&gt;&lt;/password&gt;&lt;key&gt;&lt;/key&gt;&lt;name&gt;&lt;/name&gt;&lt;email&gt;&lt;/email&gt;&lt;/endpoint&gt;&#10;"/>
  <p:tag name="ISPRING_OUTPUT_FOLDER" val="[[&quot;W\uFFFD\uFFFD{B183E348-C202-44F7-B565-2C1AFCBC22E2}&quot;,&quot;C:\\Users\\Monster\\Desktop\\SUNULAR\\TEMEL DİNİ BİLGİLER 2 İSLAM 2 (İHO 7)\\1.ÜNİTE&quot;],[&quot;\uFFFD\/\uFFFDf{0E6EF7E3-5697-4B8B-B200-FBDA7933B2F2}&quot;,&quot;C:\\Users\\Samsung\\Desktop\\Temel Dini Bilgiler\\6. Sınıf&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0&quot;},&quot;wordSettings&quot;:{&quot;printCopies&quot;:1},&quot;studioSettings&quot;:{}}"/>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8&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GENSWF_SLIDE_TITLE" val="Giriş"/>
  <p:tag name="ISPRING_SLIDE_INDENT_LEVEL" val="0"/>
  <p:tag name="ISPRING_CUSTOM_TIMING_USED" val="0"/>
  <p:tag name="GENSWF_SLIDE_UID" val="{A53A3793-EA2D-4BC4-BE16-DF63113CA17B}:256"/>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GENSWF_SLIDE_TITLE" val="Esma-i Hüsna"/>
  <p:tag name="ISPRING_SLIDE_INDENT_LEVEL" val="0"/>
  <p:tag name="ISPRING_CUSTOM_TIMING_USED" val="0"/>
  <p:tag name="GENSWF_SLIDE_UID" val="{5C24C347-C6BD-43D7-8BC1-617FE87DE837}:258"/>
</p:tagLst>
</file>

<file path=ppt/tags/tag51.xml><?xml version="1.0" encoding="utf-8"?>
<p:tagLst xmlns:a="http://schemas.openxmlformats.org/drawingml/2006/main" xmlns:r="http://schemas.openxmlformats.org/officeDocument/2006/relationships" xmlns:p="http://schemas.openxmlformats.org/presentationml/2006/main">
  <p:tag name="GENSWF_SLIDE_TITLE" val="Esma-i Hüsna"/>
  <p:tag name="ISPRING_SLIDE_INDENT_LEVEL" val="0"/>
  <p:tag name="ISPRING_CUSTOM_TIMING_USED" val="0"/>
  <p:tag name="GENSWF_SLIDE_UID" val="{AD00FAD4-6950-415D-A81E-3D1121782CFF}:257"/>
</p:tagLst>
</file>

<file path=ppt/tags/tag52.xml><?xml version="1.0" encoding="utf-8"?>
<p:tagLst xmlns:a="http://schemas.openxmlformats.org/drawingml/2006/main" xmlns:r="http://schemas.openxmlformats.org/officeDocument/2006/relationships" xmlns:p="http://schemas.openxmlformats.org/presentationml/2006/main">
  <p:tag name="GENSWF_SLIDE_TITLE" val="Esma-i Hüsna örnekler"/>
  <p:tag name="ISPRING_SLIDE_INDENT_LEVEL" val="0"/>
  <p:tag name="ISPRING_CUSTOM_TIMING_USED" val="0"/>
  <p:tag name="GENSWF_SLIDE_UID" val="{0D996294-D0EA-488E-9F26-75C1DE23F1D9}:259"/>
</p:tagLst>
</file>

<file path=ppt/tags/tag53.xml><?xml version="1.0" encoding="utf-8"?>
<p:tagLst xmlns:a="http://schemas.openxmlformats.org/drawingml/2006/main" xmlns:r="http://schemas.openxmlformats.org/officeDocument/2006/relationships" xmlns:p="http://schemas.openxmlformats.org/presentationml/2006/main">
  <p:tag name="GENSWF_SLIDE_TITLE" val="Esma-i Hüsna örnekler"/>
  <p:tag name="ISPRING_SLIDE_INDENT_LEVEL" val="0"/>
  <p:tag name="ISPRING_CUSTOM_TIMING_USED" val="0"/>
  <p:tag name="GENSWF_SLIDE_UID" val="{81DC474D-4CBA-4691-A872-7FAC249A3168}:263"/>
</p:tagLst>
</file>

<file path=ppt/tags/tag54.xml><?xml version="1.0" encoding="utf-8"?>
<p:tagLst xmlns:a="http://schemas.openxmlformats.org/drawingml/2006/main" xmlns:r="http://schemas.openxmlformats.org/officeDocument/2006/relationships" xmlns:p="http://schemas.openxmlformats.org/presentationml/2006/main">
  <p:tag name="GENSWF_SLIDE_TITLE" val="Allah"/>
  <p:tag name="ISPRING_SLIDE_INDENT_LEVEL" val="0"/>
  <p:tag name="ISPRING_CUSTOM_TIMING_USED" val="0"/>
  <p:tag name="GENSWF_SLIDE_UID" val="{B49BA415-1ADD-4597-8C97-3C4C26B25997}:260"/>
</p:tagLst>
</file>

<file path=ppt/tags/tag55.xml><?xml version="1.0" encoding="utf-8"?>
<p:tagLst xmlns:a="http://schemas.openxmlformats.org/drawingml/2006/main" xmlns:r="http://schemas.openxmlformats.org/officeDocument/2006/relationships" xmlns:p="http://schemas.openxmlformats.org/presentationml/2006/main">
  <p:tag name="GENSWF_SLIDE_TITLE" val="Allah"/>
  <p:tag name="ISPRING_SLIDE_INDENT_LEVEL" val="0"/>
  <p:tag name="ISPRING_CUSTOM_TIMING_USED" val="0"/>
  <p:tag name="GENSWF_SLIDE_UID" val="{476626B1-E074-470D-8A9E-8B65FC3007DF}:273"/>
</p:tagLst>
</file>

<file path=ppt/tags/tag56.xml><?xml version="1.0" encoding="utf-8"?>
<p:tagLst xmlns:a="http://schemas.openxmlformats.org/drawingml/2006/main" xmlns:r="http://schemas.openxmlformats.org/officeDocument/2006/relationships" xmlns:p="http://schemas.openxmlformats.org/presentationml/2006/main">
  <p:tag name="GENSWF_SLIDE_UID" val="{25E70343-8039-4965-A497-453EF75F69FE}:274"/>
</p:tagLst>
</file>

<file path=ppt/tags/tag57.xml><?xml version="1.0" encoding="utf-8"?>
<p:tagLst xmlns:a="http://schemas.openxmlformats.org/drawingml/2006/main" xmlns:r="http://schemas.openxmlformats.org/officeDocument/2006/relationships" xmlns:p="http://schemas.openxmlformats.org/presentationml/2006/main">
  <p:tag name="GENSWF_SLIDE_UID" val="{36F70628-13BA-4E0D-B377-8C7894B287DC}:275"/>
</p:tagLst>
</file>

<file path=ppt/tags/tag58.xml><?xml version="1.0" encoding="utf-8"?>
<p:tagLst xmlns:a="http://schemas.openxmlformats.org/drawingml/2006/main" xmlns:r="http://schemas.openxmlformats.org/officeDocument/2006/relationships" xmlns:p="http://schemas.openxmlformats.org/presentationml/2006/main">
  <p:tag name="GENSWF_SLIDE_UID" val="{4FA2E86C-38ED-494A-B790-953D97378B09}:276"/>
</p:tagLst>
</file>

<file path=ppt/tags/tag59.xml><?xml version="1.0" encoding="utf-8"?>
<p:tagLst xmlns:a="http://schemas.openxmlformats.org/drawingml/2006/main" xmlns:r="http://schemas.openxmlformats.org/officeDocument/2006/relationships" xmlns:p="http://schemas.openxmlformats.org/presentationml/2006/main">
  <p:tag name="GENSWF_SLIDE_UID" val="{C9439AB2-B882-44C4-82DE-98E8B8BDC003}:277"/>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GENSWF_SLIDE_UID" val="{25B644D1-C680-45B5-BDA3-7493AF4B1D24}:278"/>
</p:tagLst>
</file>

<file path=ppt/tags/tag61.xml><?xml version="1.0" encoding="utf-8"?>
<p:tagLst xmlns:a="http://schemas.openxmlformats.org/drawingml/2006/main" xmlns:r="http://schemas.openxmlformats.org/officeDocument/2006/relationships" xmlns:p="http://schemas.openxmlformats.org/presentationml/2006/main">
  <p:tag name="GENSWF_SLIDE_TITLE" val="Allah"/>
  <p:tag name="ISPRING_SLIDE_INDENT_LEVEL" val="0"/>
  <p:tag name="ISPRING_CUSTOM_TIMING_USED" val="0"/>
  <p:tag name="GENSWF_SLIDE_UID" val="{CBC873E9-97F1-412A-9FCF-38FBAD8B3F08}:279"/>
</p:tagLst>
</file>

<file path=ppt/tags/tag6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SLIDE_TITLE" val="Etkinlik için tıklayınız"/>
  <p:tag name="GENSWF_SLIDE_UID" val="{F57C27A0-B2CC-4B60-837A-FD3C8E635E0B}:267"/>
</p:tagLst>
</file>

<file path=ppt/tags/tag63.xml><?xml version="1.0" encoding="utf-8"?>
<p:tagLst xmlns:a="http://schemas.openxmlformats.org/drawingml/2006/main" xmlns:r="http://schemas.openxmlformats.org/officeDocument/2006/relationships" xmlns:p="http://schemas.openxmlformats.org/presentationml/2006/main">
  <p:tag name="GENSWF_SLIDE_TITLE" val="Doğru yanlış"/>
  <p:tag name="ISPRING_SLIDE_INDENT_LEVEL" val="0"/>
  <p:tag name="ISPRING_CUSTOM_TIMING_USED" val="0"/>
  <p:tag name="GENSWF_SLIDE_UID" val="{BD744342-57A8-4A2C-BCE6-F314C870E313}:265"/>
</p:tagLst>
</file>

<file path=ppt/tags/tag6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SLIDE_TITLE" val="Etkinlik için tıklayınız"/>
  <p:tag name="GENSWF_SLIDE_UID" val="{B5E44501-6414-4E17-A168-D3BD4E20C78E}:272"/>
</p:tagLst>
</file>

<file path=ppt/tags/tag6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SLIDE_TITLE" val="Test sorusu 1"/>
  <p:tag name="GENSWF_SLIDE_UID" val="{FEBD8B4E-AE34-4980-8BC9-C57ACE47B52A}:268"/>
</p:tagLst>
</file>

<file path=ppt/tags/tag6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SLIDE_TITLE" val="Test sorusu 2"/>
  <p:tag name="GENSWF_SLIDE_UID" val="{9DF069B6-849B-436D-9F35-0A500FCA1496}:269"/>
</p:tagLst>
</file>

<file path=ppt/tags/tag67.xml><?xml version="1.0" encoding="utf-8"?>
<p:tagLst xmlns:a="http://schemas.openxmlformats.org/drawingml/2006/main" xmlns:r="http://schemas.openxmlformats.org/officeDocument/2006/relationships" xmlns:p="http://schemas.openxmlformats.org/presentationml/2006/main">
  <p:tag name="GENSWF_SLIDE_TITLE" val="Son Sayfa: Tanıtım"/>
  <p:tag name="ISPRING_SLIDE_INDENT_LEVEL" val="0"/>
  <p:tag name="ISPRING_CUSTOM_TIMING_USED" val="0"/>
  <p:tag name="GENSWF_SLIDE_UID" val="{CAF0FEAD-FD3B-488A-88D4-2AF3BD4567AF}:391"/>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8&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8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9_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5.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JAY DESIGN">
  <a:themeElements>
    <a:clrScheme name="Office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테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ntents Slide Master">
  <a:themeElements>
    <a:clrScheme name="ALLPPT-COLOR-A23">
      <a:dk1>
        <a:sysClr val="windowText" lastClr="000000"/>
      </a:dk1>
      <a:lt1>
        <a:sysClr val="window" lastClr="FFFFFF"/>
      </a:lt1>
      <a:dk2>
        <a:srgbClr val="1F497D"/>
      </a:dk2>
      <a:lt2>
        <a:srgbClr val="EEECE1"/>
      </a:lt2>
      <a:accent1>
        <a:srgbClr val="F8B2A3"/>
      </a:accent1>
      <a:accent2>
        <a:srgbClr val="A4B4EA"/>
      </a:accent2>
      <a:accent3>
        <a:srgbClr val="9AD3E9"/>
      </a:accent3>
      <a:accent4>
        <a:srgbClr val="98DFBB"/>
      </a:accent4>
      <a:accent5>
        <a:srgbClr val="CBCBCB"/>
      </a:accent5>
      <a:accent6>
        <a:srgbClr val="576868"/>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AD3E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7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TotalTime>
  <Words>726</Words>
  <Application>Microsoft Office PowerPoint</Application>
  <PresentationFormat>Geniş ekran</PresentationFormat>
  <Paragraphs>169</Paragraphs>
  <Slides>19</Slides>
  <Notes>19</Notes>
  <HiddenSlides>0</HiddenSlides>
  <MMClips>1</MMClips>
  <ScaleCrop>false</ScaleCrop>
  <HeadingPairs>
    <vt:vector size="6" baseType="variant">
      <vt:variant>
        <vt:lpstr>Kullanılan Yazı Tipleri</vt:lpstr>
      </vt:variant>
      <vt:variant>
        <vt:i4>9</vt:i4>
      </vt:variant>
      <vt:variant>
        <vt:lpstr>Tema</vt:lpstr>
      </vt:variant>
      <vt:variant>
        <vt:i4>14</vt:i4>
      </vt:variant>
      <vt:variant>
        <vt:lpstr>Slayt Başlıkları</vt:lpstr>
      </vt:variant>
      <vt:variant>
        <vt:i4>19</vt:i4>
      </vt:variant>
    </vt:vector>
  </HeadingPairs>
  <TitlesOfParts>
    <vt:vector size="42" baseType="lpstr">
      <vt:lpstr>맑은 고딕</vt:lpstr>
      <vt:lpstr>Aptos</vt:lpstr>
      <vt:lpstr>Aptos Display</vt:lpstr>
      <vt:lpstr>Arial</vt:lpstr>
      <vt:lpstr>Bahnschrift SemiCondensed</vt:lpstr>
      <vt:lpstr>Calibri</vt:lpstr>
      <vt:lpstr>Calibri Light</vt:lpstr>
      <vt:lpstr>Helvetica</vt:lpstr>
      <vt:lpstr>Wingdings</vt:lpstr>
      <vt:lpstr>Office Teması</vt:lpstr>
      <vt:lpstr>JAY DESIGN</vt:lpstr>
      <vt:lpstr>1_JAY DESIGN</vt:lpstr>
      <vt:lpstr>2_JAY DESIGN</vt:lpstr>
      <vt:lpstr>3_Office Teması</vt:lpstr>
      <vt:lpstr>6_Office Teması</vt:lpstr>
      <vt:lpstr>Contents Slide Master</vt:lpstr>
      <vt:lpstr>7_Office Teması</vt:lpstr>
      <vt:lpstr>4_Office Teması</vt:lpstr>
      <vt:lpstr>1_Office Teması</vt:lpstr>
      <vt:lpstr>2_Office Teması</vt:lpstr>
      <vt:lpstr>5_Office Teması</vt:lpstr>
      <vt:lpstr>8_Office Teması</vt:lpstr>
      <vt:lpstr>9_Office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Parçaya göre Allah’ın Rahman isminin dünyadaki örnekleri nelerdir?</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TDB1 1.1.5. Esmâ-i Hüsnâ’yı TanıyorumHTML</dc:title>
  <dc:creator>Mustafa Yıldırım</dc:creator>
  <cp:lastModifiedBy>Mustafa YILDIRIM</cp:lastModifiedBy>
  <cp:revision>35</cp:revision>
  <dcterms:created xsi:type="dcterms:W3CDTF">2020-10-29T09:48:08Z</dcterms:created>
  <dcterms:modified xsi:type="dcterms:W3CDTF">2024-09-06T21:27:36Z</dcterms:modified>
</cp:coreProperties>
</file>