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ags/tag35.xml" ContentType="application/vnd.openxmlformats-officedocument.presentationml.tags+xml"/>
  <Override PartName="/ppt/notesSlides/notesSlide1.xml" ContentType="application/vnd.openxmlformats-officedocument.presentationml.notesSlide+xml"/>
  <Override PartName="/ppt/tags/tag36.xml" ContentType="application/vnd.openxmlformats-officedocument.presentationml.tags+xml"/>
  <Override PartName="/ppt/notesSlides/notesSlide2.xml" ContentType="application/vnd.openxmlformats-officedocument.presentationml.notesSlide+xml"/>
  <Override PartName="/ppt/tags/tag37.xml" ContentType="application/vnd.openxmlformats-officedocument.presentationml.tags+xml"/>
  <Override PartName="/ppt/notesSlides/notesSlide3.xml" ContentType="application/vnd.openxmlformats-officedocument.presentationml.notesSlide+xml"/>
  <Override PartName="/ppt/tags/tag38.xml" ContentType="application/vnd.openxmlformats-officedocument.presentationml.tags+xml"/>
  <Override PartName="/ppt/notesSlides/notesSlide4.xml" ContentType="application/vnd.openxmlformats-officedocument.presentationml.notesSlide+xml"/>
  <Override PartName="/ppt/tags/tag39.xml" ContentType="application/vnd.openxmlformats-officedocument.presentationml.tags+xml"/>
  <Override PartName="/ppt/notesSlides/notesSlide5.xml" ContentType="application/vnd.openxmlformats-officedocument.presentationml.notesSlide+xml"/>
  <Override PartName="/ppt/tags/tag40.xml" ContentType="application/vnd.openxmlformats-officedocument.presentationml.tags+xml"/>
  <Override PartName="/ppt/notesSlides/notesSlide6.xml" ContentType="application/vnd.openxmlformats-officedocument.presentationml.notesSlide+xml"/>
  <Override PartName="/ppt/tags/tag41.xml" ContentType="application/vnd.openxmlformats-officedocument.presentationml.tags+xml"/>
  <Override PartName="/ppt/notesSlides/notesSlide7.xml" ContentType="application/vnd.openxmlformats-officedocument.presentationml.notesSlide+xml"/>
  <Override PartName="/ppt/tags/tag42.xml" ContentType="application/vnd.openxmlformats-officedocument.presentationml.tags+xml"/>
  <Override PartName="/ppt/notesSlides/notesSlide8.xml" ContentType="application/vnd.openxmlformats-officedocument.presentationml.notesSlide+xml"/>
  <Override PartName="/ppt/tags/tag43.xml" ContentType="application/vnd.openxmlformats-officedocument.presentationml.tags+xml"/>
  <Override PartName="/ppt/notesSlides/notesSlide9.xml" ContentType="application/vnd.openxmlformats-officedocument.presentationml.notesSlide+xml"/>
  <Override PartName="/ppt/tags/tag44.xml" ContentType="application/vnd.openxmlformats-officedocument.presentationml.tags+xml"/>
  <Override PartName="/ppt/notesSlides/notesSlide10.xml" ContentType="application/vnd.openxmlformats-officedocument.presentationml.notesSlide+xml"/>
  <Override PartName="/ppt/tags/tag45.xml" ContentType="application/vnd.openxmlformats-officedocument.presentationml.tags+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46.xml" ContentType="application/vnd.openxmlformats-officedocument.presentationml.tags+xml"/>
  <Override PartName="/ppt/notesSlides/notesSlide12.xml" ContentType="application/vnd.openxmlformats-officedocument.presentationml.notesSlide+xml"/>
  <Override PartName="/ppt/tags/tag47.xml" ContentType="application/vnd.openxmlformats-officedocument.presentationml.tags+xml"/>
  <Override PartName="/ppt/notesSlides/notesSlide13.xml" ContentType="application/vnd.openxmlformats-officedocument.presentationml.notesSlide+xml"/>
  <Override PartName="/ppt/tags/tag48.xml" ContentType="application/vnd.openxmlformats-officedocument.presentationml.tags+xml"/>
  <Override PartName="/ppt/notesSlides/notesSlide14.xml" ContentType="application/vnd.openxmlformats-officedocument.presentationml.notesSlide+xml"/>
  <Override PartName="/ppt/tags/tag49.xml" ContentType="application/vnd.openxmlformats-officedocument.presentationml.tags+xml"/>
  <Override PartName="/ppt/notesSlides/notesSlide15.xml" ContentType="application/vnd.openxmlformats-officedocument.presentationml.notesSlide+xml"/>
  <Override PartName="/ppt/tags/tag50.xml" ContentType="application/vnd.openxmlformats-officedocument.presentationml.tags+xml"/>
  <Override PartName="/ppt/notesSlides/notesSlide16.xml" ContentType="application/vnd.openxmlformats-officedocument.presentationml.notesSlide+xml"/>
  <Override PartName="/ppt/tags/tag51.xml" ContentType="application/vnd.openxmlformats-officedocument.presentationml.tags+xml"/>
  <Override PartName="/ppt/notesSlides/notesSlide17.xml" ContentType="application/vnd.openxmlformats-officedocument.presentationml.notesSlide+xml"/>
  <Override PartName="/ppt/tags/tag52.xml" ContentType="application/vnd.openxmlformats-officedocument.presentationml.tags+xml"/>
  <Override PartName="/ppt/notesSlides/notesSlide18.xml" ContentType="application/vnd.openxmlformats-officedocument.presentationml.notesSlide+xml"/>
  <Override PartName="/ppt/tags/tag53.xml" ContentType="application/vnd.openxmlformats-officedocument.presentationml.tags+xml"/>
  <Override PartName="/ppt/notesSlides/notesSlide19.xml" ContentType="application/vnd.openxmlformats-officedocument.presentationml.notesSlide+xml"/>
  <Override PartName="/ppt/tags/tag54.xml" ContentType="application/vnd.openxmlformats-officedocument.presentationml.tags+xml"/>
  <Override PartName="/ppt/notesSlides/notesSlide20.xml" ContentType="application/vnd.openxmlformats-officedocument.presentationml.notesSlide+xml"/>
  <Override PartName="/ppt/tags/tag55.xml" ContentType="application/vnd.openxmlformats-officedocument.presentationml.tags+xml"/>
  <Override PartName="/ppt/notesSlides/notesSlide21.xml" ContentType="application/vnd.openxmlformats-officedocument.presentationml.notesSlide+xml"/>
  <Override PartName="/ppt/tags/tag56.xml" ContentType="application/vnd.openxmlformats-officedocument.presentationml.tags+xml"/>
  <Override PartName="/ppt/notesSlides/notesSlide22.xml" ContentType="application/vnd.openxmlformats-officedocument.presentationml.notesSlide+xml"/>
  <Override PartName="/ppt/tags/tag57.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8" r:id="rId4"/>
    <p:sldMasterId id="2147483710" r:id="rId5"/>
    <p:sldMasterId id="2147483722" r:id="rId6"/>
    <p:sldMasterId id="2147483762" r:id="rId7"/>
    <p:sldMasterId id="2147483775" r:id="rId8"/>
    <p:sldMasterId id="2147483787" r:id="rId9"/>
    <p:sldMasterId id="2147483800" r:id="rId10"/>
    <p:sldMasterId id="2147483813" r:id="rId11"/>
    <p:sldMasterId id="2147483823" r:id="rId12"/>
    <p:sldMasterId id="2147483835" r:id="rId13"/>
  </p:sldMasterIdLst>
  <p:notesMasterIdLst>
    <p:notesMasterId r:id="rId37"/>
  </p:notesMasterIdLst>
  <p:sldIdLst>
    <p:sldId id="256" r:id="rId14"/>
    <p:sldId id="393" r:id="rId15"/>
    <p:sldId id="261" r:id="rId16"/>
    <p:sldId id="260" r:id="rId17"/>
    <p:sldId id="258" r:id="rId18"/>
    <p:sldId id="394" r:id="rId19"/>
    <p:sldId id="262" r:id="rId20"/>
    <p:sldId id="257" r:id="rId21"/>
    <p:sldId id="263" r:id="rId22"/>
    <p:sldId id="264" r:id="rId23"/>
    <p:sldId id="265" r:id="rId24"/>
    <p:sldId id="266" r:id="rId25"/>
    <p:sldId id="370" r:id="rId26"/>
    <p:sldId id="268" r:id="rId27"/>
    <p:sldId id="269" r:id="rId28"/>
    <p:sldId id="270" r:id="rId29"/>
    <p:sldId id="271" r:id="rId30"/>
    <p:sldId id="278" r:id="rId31"/>
    <p:sldId id="395" r:id="rId32"/>
    <p:sldId id="277" r:id="rId33"/>
    <p:sldId id="276" r:id="rId34"/>
    <p:sldId id="275" r:id="rId35"/>
    <p:sldId id="391" r:id="rId36"/>
  </p:sldIdLst>
  <p:sldSz cx="12192000" cy="6858000"/>
  <p:notesSz cx="6858000" cy="9144000"/>
  <p:custDataLst>
    <p:tags r:id="rId38"/>
  </p:custDataLst>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BA2"/>
    <a:srgbClr val="D964B5"/>
    <a:srgbClr val="02A9DF"/>
    <a:srgbClr val="2EB7CA"/>
    <a:srgbClr val="EEF0F2"/>
    <a:srgbClr val="FF8603"/>
    <a:srgbClr val="EFEC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4" d="100"/>
          <a:sy n="54" d="100"/>
        </p:scale>
        <p:origin x="112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presProps" Target="presProps.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tags" Target="tags/tag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판매</c:v>
                </c:pt>
              </c:strCache>
            </c:strRef>
          </c:tx>
          <c:spPr>
            <a:ln>
              <a:noFill/>
            </a:ln>
          </c:spPr>
          <c:dPt>
            <c:idx val="0"/>
            <c:bubble3D val="0"/>
            <c:spPr>
              <a:solidFill>
                <a:srgbClr val="D02899"/>
              </a:solidFill>
              <a:ln w="19050">
                <a:noFill/>
              </a:ln>
              <a:effectLst/>
            </c:spPr>
            <c:extLst>
              <c:ext xmlns:c16="http://schemas.microsoft.com/office/drawing/2014/chart" uri="{C3380CC4-5D6E-409C-BE32-E72D297353CC}">
                <c16:uniqueId val="{00000002-24F3-40A5-841E-9E7840B15D96}"/>
              </c:ext>
            </c:extLst>
          </c:dPt>
          <c:dPt>
            <c:idx val="1"/>
            <c:bubble3D val="0"/>
            <c:spPr>
              <a:solidFill>
                <a:srgbClr val="2EB7CA"/>
              </a:solidFill>
              <a:ln w="19050">
                <a:noFill/>
              </a:ln>
              <a:effectLst/>
            </c:spPr>
            <c:extLst>
              <c:ext xmlns:c16="http://schemas.microsoft.com/office/drawing/2014/chart" uri="{C3380CC4-5D6E-409C-BE32-E72D297353CC}">
                <c16:uniqueId val="{00000003-24F3-40A5-841E-9E7840B15D96}"/>
              </c:ext>
            </c:extLst>
          </c:dPt>
          <c:dPt>
            <c:idx val="2"/>
            <c:bubble3D val="0"/>
            <c:spPr>
              <a:solidFill>
                <a:srgbClr val="FF8603"/>
              </a:solidFill>
              <a:ln w="19050">
                <a:noFill/>
              </a:ln>
              <a:effectLst/>
            </c:spPr>
            <c:extLst>
              <c:ext xmlns:c16="http://schemas.microsoft.com/office/drawing/2014/chart" uri="{C3380CC4-5D6E-409C-BE32-E72D297353CC}">
                <c16:uniqueId val="{00000001-24F3-40A5-841E-9E7840B15D96}"/>
              </c:ext>
            </c:extLst>
          </c:dPt>
          <c:cat>
            <c:strRef>
              <c:f>Sheet1!$A$2:$A$4</c:f>
              <c:strCache>
                <c:ptCount val="3"/>
                <c:pt idx="0">
                  <c:v>1분기</c:v>
                </c:pt>
                <c:pt idx="1">
                  <c:v>2분기</c:v>
                </c:pt>
                <c:pt idx="2">
                  <c:v>3분기</c:v>
                </c:pt>
              </c:strCache>
            </c:strRef>
          </c:cat>
          <c:val>
            <c:numRef>
              <c:f>Sheet1!$B$2:$B$4</c:f>
              <c:numCache>
                <c:formatCode>General</c:formatCode>
                <c:ptCount val="3"/>
                <c:pt idx="0">
                  <c:v>1</c:v>
                </c:pt>
                <c:pt idx="1">
                  <c:v>1</c:v>
                </c:pt>
                <c:pt idx="2">
                  <c:v>1</c:v>
                </c:pt>
              </c:numCache>
            </c:numRef>
          </c:val>
          <c:extLst>
            <c:ext xmlns:c16="http://schemas.microsoft.com/office/drawing/2014/chart" uri="{C3380CC4-5D6E-409C-BE32-E72D297353CC}">
              <c16:uniqueId val="{00000000-24F3-40A5-841E-9E7840B15D9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22FC22-44D8-478D-BBCA-611D0A8ED949}" type="datetimeFigureOut">
              <a:rPr lang="tr-TR" smtClean="0"/>
              <a:t>8.09.2024</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71AAB7-5467-4835-AF26-D41290DFE376}" type="slidenum">
              <a:rPr lang="tr-TR" smtClean="0"/>
              <a:t>‹#›</a:t>
            </a:fld>
            <a:endParaRPr lang="tr-TR"/>
          </a:p>
        </p:txBody>
      </p:sp>
    </p:spTree>
    <p:extLst>
      <p:ext uri="{BB962C8B-B14F-4D97-AF65-F5344CB8AC3E}">
        <p14:creationId xmlns:p14="http://schemas.microsoft.com/office/powerpoint/2010/main" val="3702780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8E71AAB7-5467-4835-AF26-D41290DFE376}" type="slidenum">
              <a:rPr lang="tr-TR" smtClean="0"/>
              <a:t>1</a:t>
            </a:fld>
            <a:endParaRPr lang="tr-TR"/>
          </a:p>
        </p:txBody>
      </p:sp>
    </p:spTree>
    <p:extLst>
      <p:ext uri="{BB962C8B-B14F-4D97-AF65-F5344CB8AC3E}">
        <p14:creationId xmlns:p14="http://schemas.microsoft.com/office/powerpoint/2010/main" val="8872223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814CB7-40F2-472A-9214-CEDF49A3A92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788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8E71AAB7-5467-4835-AF26-D41290DFE376}" type="slidenum">
              <a:rPr lang="tr-TR" smtClean="0"/>
              <a:t>11</a:t>
            </a:fld>
            <a:endParaRPr lang="tr-TR"/>
          </a:p>
        </p:txBody>
      </p:sp>
    </p:spTree>
    <p:extLst>
      <p:ext uri="{BB962C8B-B14F-4D97-AF65-F5344CB8AC3E}">
        <p14:creationId xmlns:p14="http://schemas.microsoft.com/office/powerpoint/2010/main" val="3091979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8E71AAB7-5467-4835-AF26-D41290DFE376}" type="slidenum">
              <a:rPr lang="tr-TR" smtClean="0"/>
              <a:t>12</a:t>
            </a:fld>
            <a:endParaRPr lang="tr-TR"/>
          </a:p>
        </p:txBody>
      </p:sp>
    </p:spTree>
    <p:extLst>
      <p:ext uri="{BB962C8B-B14F-4D97-AF65-F5344CB8AC3E}">
        <p14:creationId xmlns:p14="http://schemas.microsoft.com/office/powerpoint/2010/main" val="3187497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32BD4-BC30-401C-BFD3-1861D1E9DE80}"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5740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8E71AAB7-5467-4835-AF26-D41290DFE376}" type="slidenum">
              <a:rPr lang="tr-TR" smtClean="0"/>
              <a:t>14</a:t>
            </a:fld>
            <a:endParaRPr lang="tr-TR"/>
          </a:p>
        </p:txBody>
      </p:sp>
    </p:spTree>
    <p:extLst>
      <p:ext uri="{BB962C8B-B14F-4D97-AF65-F5344CB8AC3E}">
        <p14:creationId xmlns:p14="http://schemas.microsoft.com/office/powerpoint/2010/main" val="512961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8E71AAB7-5467-4835-AF26-D41290DFE376}" type="slidenum">
              <a:rPr lang="tr-TR" smtClean="0"/>
              <a:t>15</a:t>
            </a:fld>
            <a:endParaRPr lang="tr-TR"/>
          </a:p>
        </p:txBody>
      </p:sp>
    </p:spTree>
    <p:extLst>
      <p:ext uri="{BB962C8B-B14F-4D97-AF65-F5344CB8AC3E}">
        <p14:creationId xmlns:p14="http://schemas.microsoft.com/office/powerpoint/2010/main" val="1843162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8E71AAB7-5467-4835-AF26-D41290DFE376}" type="slidenum">
              <a:rPr lang="tr-TR" smtClean="0"/>
              <a:t>16</a:t>
            </a:fld>
            <a:endParaRPr lang="tr-TR"/>
          </a:p>
        </p:txBody>
      </p:sp>
    </p:spTree>
    <p:extLst>
      <p:ext uri="{BB962C8B-B14F-4D97-AF65-F5344CB8AC3E}">
        <p14:creationId xmlns:p14="http://schemas.microsoft.com/office/powerpoint/2010/main" val="1702875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8E71AAB7-5467-4835-AF26-D41290DFE376}" type="slidenum">
              <a:rPr lang="tr-TR" smtClean="0"/>
              <a:t>17</a:t>
            </a:fld>
            <a:endParaRPr lang="tr-TR"/>
          </a:p>
        </p:txBody>
      </p:sp>
    </p:spTree>
    <p:extLst>
      <p:ext uri="{BB962C8B-B14F-4D97-AF65-F5344CB8AC3E}">
        <p14:creationId xmlns:p14="http://schemas.microsoft.com/office/powerpoint/2010/main" val="28152162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12DCC-FDAB-4FDF-B2CD-1E44168687C9}"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756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8E71AAB7-5467-4835-AF26-D41290DFE376}" type="slidenum">
              <a:rPr lang="tr-TR" smtClean="0"/>
              <a:t>19</a:t>
            </a:fld>
            <a:endParaRPr lang="tr-TR"/>
          </a:p>
        </p:txBody>
      </p:sp>
    </p:spTree>
    <p:extLst>
      <p:ext uri="{BB962C8B-B14F-4D97-AF65-F5344CB8AC3E}">
        <p14:creationId xmlns:p14="http://schemas.microsoft.com/office/powerpoint/2010/main" val="1790892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914F82-D0A0-441C-9553-3A969BA7522D}"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3095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1CF868-8561-4F35-B720-B3411C10D421}"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21061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F03E3-C67E-4280-BAA1-23FE2F3C170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389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F03E3-C67E-4280-BAA1-23FE2F3C170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tr-T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8892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332BD4-BC30-401C-BFD3-1861D1E9DE80}" type="slidenum">
              <a:rPr kumimoji="0" lang="tr-T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tr-T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762169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8E71AAB7-5467-4835-AF26-D41290DFE376}" type="slidenum">
              <a:rPr lang="tr-TR" smtClean="0"/>
              <a:t>3</a:t>
            </a:fld>
            <a:endParaRPr lang="tr-TR"/>
          </a:p>
        </p:txBody>
      </p:sp>
    </p:spTree>
    <p:extLst>
      <p:ext uri="{BB962C8B-B14F-4D97-AF65-F5344CB8AC3E}">
        <p14:creationId xmlns:p14="http://schemas.microsoft.com/office/powerpoint/2010/main" val="42007917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F9C4B4-2042-4741-A4DC-CD45524E01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4801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8E71AAB7-5467-4835-AF26-D41290DFE376}" type="slidenum">
              <a:rPr lang="tr-TR" smtClean="0"/>
              <a:t>5</a:t>
            </a:fld>
            <a:endParaRPr lang="tr-TR"/>
          </a:p>
        </p:txBody>
      </p:sp>
    </p:spTree>
    <p:extLst>
      <p:ext uri="{BB962C8B-B14F-4D97-AF65-F5344CB8AC3E}">
        <p14:creationId xmlns:p14="http://schemas.microsoft.com/office/powerpoint/2010/main" val="921450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8E71AAB7-5467-4835-AF26-D41290DFE376}" type="slidenum">
              <a:rPr lang="tr-TR" smtClean="0"/>
              <a:t>6</a:t>
            </a:fld>
            <a:endParaRPr lang="tr-TR"/>
          </a:p>
        </p:txBody>
      </p:sp>
    </p:spTree>
    <p:extLst>
      <p:ext uri="{BB962C8B-B14F-4D97-AF65-F5344CB8AC3E}">
        <p14:creationId xmlns:p14="http://schemas.microsoft.com/office/powerpoint/2010/main" val="1037954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8E71AAB7-5467-4835-AF26-D41290DFE376}" type="slidenum">
              <a:rPr lang="tr-TR" smtClean="0"/>
              <a:t>7</a:t>
            </a:fld>
            <a:endParaRPr lang="tr-TR"/>
          </a:p>
        </p:txBody>
      </p:sp>
    </p:spTree>
    <p:extLst>
      <p:ext uri="{BB962C8B-B14F-4D97-AF65-F5344CB8AC3E}">
        <p14:creationId xmlns:p14="http://schemas.microsoft.com/office/powerpoint/2010/main" val="3021268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8E71AAB7-5467-4835-AF26-D41290DFE376}" type="slidenum">
              <a:rPr lang="tr-TR" smtClean="0"/>
              <a:t>8</a:t>
            </a:fld>
            <a:endParaRPr lang="tr-TR"/>
          </a:p>
        </p:txBody>
      </p:sp>
    </p:spTree>
    <p:extLst>
      <p:ext uri="{BB962C8B-B14F-4D97-AF65-F5344CB8AC3E}">
        <p14:creationId xmlns:p14="http://schemas.microsoft.com/office/powerpoint/2010/main" val="3697487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8E71AAB7-5467-4835-AF26-D41290DFE376}" type="slidenum">
              <a:rPr lang="tr-TR" smtClean="0"/>
              <a:t>9</a:t>
            </a:fld>
            <a:endParaRPr lang="tr-TR"/>
          </a:p>
        </p:txBody>
      </p:sp>
    </p:spTree>
    <p:extLst>
      <p:ext uri="{BB962C8B-B14F-4D97-AF65-F5344CB8AC3E}">
        <p14:creationId xmlns:p14="http://schemas.microsoft.com/office/powerpoint/2010/main" val="1415748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8.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19.xml"/></Relationships>
</file>

<file path=ppt/slideLayouts/_rels/slideLayout10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0.xml"/></Relationships>
</file>

<file path=ppt/slideLayouts/_rels/slideLayout108.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1.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3.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4.xml"/></Relationships>
</file>

<file path=ppt/slideLayouts/_rels/slideLayout112.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5.xml"/></Relationships>
</file>

<file path=ppt/slideLayouts/_rels/slideLayout113.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6.xml"/></Relationships>
</file>

<file path=ppt/slideLayouts/_rels/slideLayout114.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7.xml"/></Relationships>
</file>

<file path=ppt/slideLayouts/_rels/slideLayout115.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8.xml"/></Relationships>
</file>

<file path=ppt/slideLayouts/_rels/slideLayout116.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9.xml"/></Relationships>
</file>

<file path=ppt/slideLayouts/_rels/slideLayout11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3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3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33.xml"/></Relationships>
</file>

<file path=ppt/slideLayouts/_rels/slideLayout12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3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hyperlink" Target="https://powerpoint-free.blogspot.com/" TargetMode="External"/><Relationship Id="rId2" Type="http://schemas.openxmlformats.org/officeDocument/2006/relationships/hyperlink" Target="https://hangeuldoc.tistory.com/" TargetMode="External"/><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9.xml"/><Relationship Id="rId5" Type="http://schemas.openxmlformats.org/officeDocument/2006/relationships/tags" Target="../tags/tag11.xml"/><Relationship Id="rId4" Type="http://schemas.openxmlformats.org/officeDocument/2006/relationships/tags" Target="../tags/tag10.xml"/></Relationships>
</file>

<file path=ppt/slideLayouts/_rels/slideLayout94.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9.xml"/><Relationship Id="rId5" Type="http://schemas.openxmlformats.org/officeDocument/2006/relationships/tags" Target="../tags/tag16.xml"/><Relationship Id="rId4" Type="http://schemas.openxmlformats.org/officeDocument/2006/relationships/tags" Target="../tags/tag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09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5409271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C957A4E-F2D9-4FE9-B209-EED24005ECD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dindersimateryal.com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94568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E017226-FF6A-47E9-BDB2-601AEDC856C8}"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dindersimateryal.com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74989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20845C8-15D0-4978-82C9-5AC1238D681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79563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B6D66F7-0D76-456D-93F3-6F86BF04033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1511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21720457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BFABF29-82FE-38A3-58E4-CE8F7997E951}"/>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C1EBEB97-2C58-D39E-3FC4-48FB916B149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633776E9-6EF1-44AA-9E8C-6EC9C78FF415}"/>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5" name="Alt Bilgi Yer Tutucusu 4">
            <a:extLst>
              <a:ext uri="{FF2B5EF4-FFF2-40B4-BE49-F238E27FC236}">
                <a16:creationId xmlns:a16="http://schemas.microsoft.com/office/drawing/2014/main" id="{7EFEB06F-B17A-8092-6EBD-178A29F370A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1592F27-E8D7-4CD3-BE60-0A305E4583B6}"/>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35730756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3A3E5B-AAA4-0568-18CF-27E89FA2F61F}"/>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FF2449D-D8CE-053A-C792-F4A70BB46AAD}"/>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1F00615-4CFE-CB01-DC03-36B9038F97A7}"/>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5" name="Alt Bilgi Yer Tutucusu 4">
            <a:extLst>
              <a:ext uri="{FF2B5EF4-FFF2-40B4-BE49-F238E27FC236}">
                <a16:creationId xmlns:a16="http://schemas.microsoft.com/office/drawing/2014/main" id="{A9540FD3-4ECE-87E2-48C4-69F9627A863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D04B2EF-3581-DC63-4989-73F00B3A80CD}"/>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68828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ED99D0A-1D7A-E7A0-EA45-9894176B16E6}"/>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A086D603-1099-14BA-A32E-4B0BF89D18E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9F2E3D41-B9B9-10B8-E2DE-0818EAC06DC5}"/>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5" name="Alt Bilgi Yer Tutucusu 4">
            <a:extLst>
              <a:ext uri="{FF2B5EF4-FFF2-40B4-BE49-F238E27FC236}">
                <a16:creationId xmlns:a16="http://schemas.microsoft.com/office/drawing/2014/main" id="{0DFC8FB2-FB0E-240B-4BB1-D166A405DC9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0C2A265-679A-DDCB-5423-07C99F6A63E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7507443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E788B2-7961-E4C2-AD53-D8765623EAB5}"/>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D3D83BD7-E036-0B81-4516-66D829CF412E}"/>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4DAD771F-871F-C0FF-38CF-72FA28FA917D}"/>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C9AEA650-9F00-4ED7-57EB-843F0C27ECF1}"/>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6" name="Alt Bilgi Yer Tutucusu 5">
            <a:extLst>
              <a:ext uri="{FF2B5EF4-FFF2-40B4-BE49-F238E27FC236}">
                <a16:creationId xmlns:a16="http://schemas.microsoft.com/office/drawing/2014/main" id="{77059666-AACA-381F-8399-12A9B606C7D6}"/>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E0F92A53-25FC-F430-1880-AC865B6890E6}"/>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41950233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5577A7F-70A0-D267-F788-A5D940F67FB5}"/>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7A45636-B0E7-E1CB-0A89-345DC040FF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C2CD18E1-29DE-7B80-BB0E-C3BD044F3D11}"/>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2BD5BD68-C982-683D-A26A-8328A3973E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5CF4B1DF-F84A-37AF-2FBC-C410B2A76C62}"/>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9D5C0BEE-FF1B-B749-C511-2E6E5D514939}"/>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8" name="Alt Bilgi Yer Tutucusu 7">
            <a:extLst>
              <a:ext uri="{FF2B5EF4-FFF2-40B4-BE49-F238E27FC236}">
                <a16:creationId xmlns:a16="http://schemas.microsoft.com/office/drawing/2014/main" id="{E12878EB-FC64-76B5-941D-85F26F07BD35}"/>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352EFDED-886B-C457-8100-12A8BD2F9ADD}"/>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767575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8548778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D8153D6-0ED0-2BC8-5D27-C5B585F0C7C7}"/>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B90D60BA-EA9C-EA1E-DE9F-60B364DDBEFF}"/>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4" name="Alt Bilgi Yer Tutucusu 3">
            <a:extLst>
              <a:ext uri="{FF2B5EF4-FFF2-40B4-BE49-F238E27FC236}">
                <a16:creationId xmlns:a16="http://schemas.microsoft.com/office/drawing/2014/main" id="{FAF241F8-1EFC-B638-C746-B1B176BFF1F6}"/>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83F4434F-62F1-7436-309B-A7096D4962E7}"/>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14737042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7D78CDEC-AB82-C2D8-CAA5-F8D3DCDE1242}"/>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3" name="Alt Bilgi Yer Tutucusu 2">
            <a:extLst>
              <a:ext uri="{FF2B5EF4-FFF2-40B4-BE49-F238E27FC236}">
                <a16:creationId xmlns:a16="http://schemas.microsoft.com/office/drawing/2014/main" id="{093D2D47-AF96-11DA-355C-7BA0B2FC0539}"/>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D7E60ABE-A5FF-987F-808F-FC531D4FBE9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12623792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CAAEBF9-E975-AA48-C6F8-AF7EFC8DCFD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D309E7EC-0E1B-A58E-915C-D3375A5E0D7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6CB04B42-1E3D-0F3A-611E-175DC3AFDF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39BFEBA-B3BE-8063-D7CA-9846154280FE}"/>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6" name="Alt Bilgi Yer Tutucusu 5">
            <a:extLst>
              <a:ext uri="{FF2B5EF4-FFF2-40B4-BE49-F238E27FC236}">
                <a16:creationId xmlns:a16="http://schemas.microsoft.com/office/drawing/2014/main" id="{1F87CA36-BAF2-DB12-05DC-DDABF38AE26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D9719001-CE22-3016-A1A1-6849E35F5676}"/>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36499446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0CB7F70-371C-2739-CA23-BCAC3E602CC9}"/>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448B710D-5717-18C4-7E1C-75D20D41AD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0D5178FA-61E5-48EB-C829-D66A5B052F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B7AFFE73-67AB-A999-C09F-E36C6D75D0F2}"/>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6" name="Alt Bilgi Yer Tutucusu 5">
            <a:extLst>
              <a:ext uri="{FF2B5EF4-FFF2-40B4-BE49-F238E27FC236}">
                <a16:creationId xmlns:a16="http://schemas.microsoft.com/office/drawing/2014/main" id="{3169CEE5-2A9B-3B4C-F6FB-1A55B77A22F5}"/>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3940B9E-93D2-3285-DEB7-2744F51200D5}"/>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2467112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F466FA6-177A-A4A2-6E16-961206F22746}"/>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AD1F7E12-0F60-5F06-6208-0070B257752A}"/>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184037A-B381-D17D-1F4E-79CAAA706C33}"/>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5" name="Alt Bilgi Yer Tutucusu 4">
            <a:extLst>
              <a:ext uri="{FF2B5EF4-FFF2-40B4-BE49-F238E27FC236}">
                <a16:creationId xmlns:a16="http://schemas.microsoft.com/office/drawing/2014/main" id="{11A62D0C-37DE-9592-59A6-AC05A74078B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9E7CB84-75B4-5377-D4FE-C5C9E0B048EA}"/>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187533685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A5AAECC-6764-813E-FF82-40374CEFD17B}"/>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DB80285-693B-087E-7F91-D5AAA788BB71}"/>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891825F-6F1D-027D-ABC5-B5FA4458CE54}"/>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5" name="Alt Bilgi Yer Tutucusu 4">
            <a:extLst>
              <a:ext uri="{FF2B5EF4-FFF2-40B4-BE49-F238E27FC236}">
                <a16:creationId xmlns:a16="http://schemas.microsoft.com/office/drawing/2014/main" id="{37452303-D47B-4C24-4A0F-F4BAC209B7A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836F134A-4E2C-AEA6-9629-852289B885E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18625800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Özel Düze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D828DA1-4DEF-07D9-AF4A-5B6D490004ED}"/>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0D1A7F32-F828-1800-808A-D324A7088B32}"/>
              </a:ext>
            </a:extLst>
          </p:cNvPr>
          <p:cNvSpPr>
            <a:spLocks noGrp="1"/>
          </p:cNvSpPr>
          <p:nvPr>
            <p:ph type="dt" sz="half" idx="10"/>
          </p:nvPr>
        </p:nvSpPr>
        <p:spPr/>
        <p:txBody>
          <a:bodyPr/>
          <a:lstStyle/>
          <a:p>
            <a:fld id="{3C5FAE0E-20B2-4F82-9F6A-53ADAE0ACEC0}" type="datetimeFigureOut">
              <a:rPr lang="tr-TR" smtClean="0"/>
              <a:t>8.09.2024</a:t>
            </a:fld>
            <a:endParaRPr lang="tr-TR"/>
          </a:p>
        </p:txBody>
      </p:sp>
      <p:sp>
        <p:nvSpPr>
          <p:cNvPr id="4" name="Alt Bilgi Yer Tutucusu 3">
            <a:extLst>
              <a:ext uri="{FF2B5EF4-FFF2-40B4-BE49-F238E27FC236}">
                <a16:creationId xmlns:a16="http://schemas.microsoft.com/office/drawing/2014/main" id="{2F337F99-A66C-7764-273D-5278D8DE4423}"/>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903573E3-C618-D551-EEA1-0C41DAFC332E}"/>
              </a:ext>
            </a:extLst>
          </p:cNvPr>
          <p:cNvSpPr>
            <a:spLocks noGrp="1"/>
          </p:cNvSpPr>
          <p:nvPr>
            <p:ph type="sldNum" sz="quarter" idx="12"/>
          </p:nvPr>
        </p:nvSpPr>
        <p:spPr/>
        <p:txBody>
          <a:bodyPr/>
          <a:lstStyle/>
          <a:p>
            <a:fld id="{EDBAC3DF-137B-43F0-82A9-B5333303FEF9}" type="slidenum">
              <a:rPr lang="tr-TR" smtClean="0"/>
              <a:t>‹#›</a:t>
            </a:fld>
            <a:endParaRPr lang="tr-TR"/>
          </a:p>
        </p:txBody>
      </p:sp>
    </p:spTree>
    <p:custDataLst>
      <p:tags r:id="rId1"/>
    </p:custDataLst>
    <p:extLst>
      <p:ext uri="{BB962C8B-B14F-4D97-AF65-F5344CB8AC3E}">
        <p14:creationId xmlns:p14="http://schemas.microsoft.com/office/powerpoint/2010/main" val="16549771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Özel Düze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5D055D9-3AD9-478E-E0DB-C2477E3FD06E}"/>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AF324E0E-4D68-8633-87C3-B9830B120D36}"/>
              </a:ext>
            </a:extLst>
          </p:cNvPr>
          <p:cNvSpPr>
            <a:spLocks noGrp="1"/>
          </p:cNvSpPr>
          <p:nvPr>
            <p:ph type="dt" sz="half" idx="10"/>
          </p:nvPr>
        </p:nvSpPr>
        <p:spPr/>
        <p:txBody>
          <a:bodyPr/>
          <a:lstStyle/>
          <a:p>
            <a:fld id="{82EDB8D0-98ED-4B86-9D5F-E61ADC70144D}" type="datetimeFigureOut">
              <a:rPr lang="en-US" smtClean="0"/>
              <a:pPr/>
              <a:t>9/8/2024</a:t>
            </a:fld>
            <a:endParaRPr lang="en-US" dirty="0"/>
          </a:p>
        </p:txBody>
      </p:sp>
      <p:sp>
        <p:nvSpPr>
          <p:cNvPr id="4" name="Alt Bilgi Yer Tutucusu 3">
            <a:extLst>
              <a:ext uri="{FF2B5EF4-FFF2-40B4-BE49-F238E27FC236}">
                <a16:creationId xmlns:a16="http://schemas.microsoft.com/office/drawing/2014/main" id="{A4949CCE-0062-7C29-F93A-02B2AE48536A}"/>
              </a:ext>
            </a:extLst>
          </p:cNvPr>
          <p:cNvSpPr>
            <a:spLocks noGrp="1"/>
          </p:cNvSpPr>
          <p:nvPr>
            <p:ph type="ftr" sz="quarter" idx="11"/>
          </p:nvPr>
        </p:nvSpPr>
        <p:spPr/>
        <p:txBody>
          <a:bodyPr/>
          <a:lstStyle/>
          <a:p>
            <a:endParaRPr lang="en-US"/>
          </a:p>
        </p:txBody>
      </p:sp>
      <p:sp>
        <p:nvSpPr>
          <p:cNvPr id="5" name="Slayt Numarası Yer Tutucusu 4">
            <a:extLst>
              <a:ext uri="{FF2B5EF4-FFF2-40B4-BE49-F238E27FC236}">
                <a16:creationId xmlns:a16="http://schemas.microsoft.com/office/drawing/2014/main" id="{469AABE2-FA76-9500-FEB2-862BB2C20509}"/>
              </a:ext>
            </a:extLst>
          </p:cNvPr>
          <p:cNvSpPr>
            <a:spLocks noGrp="1"/>
          </p:cNvSpPr>
          <p:nvPr>
            <p:ph type="sldNum" sz="quarter" idx="12"/>
          </p:nvPr>
        </p:nvSpPr>
        <p:spPr/>
        <p:txBody>
          <a:bodyPr/>
          <a:lstStyle/>
          <a:p>
            <a:fld id="{4854181D-6920-4594-9A5D-6CE56DC9F8B2}" type="slidenum">
              <a:rPr lang="en-US" smtClean="0"/>
              <a:pPr/>
              <a:t>‹#›</a:t>
            </a:fld>
            <a:endParaRPr lang="en-US"/>
          </a:p>
        </p:txBody>
      </p:sp>
    </p:spTree>
    <p:custDataLst>
      <p:tags r:id="rId1"/>
    </p:custDataLst>
    <p:extLst>
      <p:ext uri="{BB962C8B-B14F-4D97-AF65-F5344CB8AC3E}">
        <p14:creationId xmlns:p14="http://schemas.microsoft.com/office/powerpoint/2010/main" val="21001455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9/8/2024</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76229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9/8/2024</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175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47266667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9/8/2024</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0" y="106482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77234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9/8/2024</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2034495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9/8/2024</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00644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8044340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Özel Düze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055CFB0-2F45-65C0-B6F1-7D445DD99E65}"/>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A0AA3F55-225D-6B83-3104-E70618B4F378}"/>
              </a:ext>
            </a:extLst>
          </p:cNvPr>
          <p:cNvSpPr>
            <a:spLocks noGrp="1"/>
          </p:cNvSpPr>
          <p:nvPr>
            <p:ph type="dt" sz="half" idx="10"/>
          </p:nvPr>
        </p:nvSpPr>
        <p:spPr/>
        <p:txBody>
          <a:bodyPr/>
          <a:lstStyle/>
          <a:p>
            <a:fld id="{82EDB8D0-98ED-4B86-9D5F-E61ADC70144D}" type="datetimeFigureOut">
              <a:rPr lang="en-US" smtClean="0"/>
              <a:pPr/>
              <a:t>9/8/2024</a:t>
            </a:fld>
            <a:endParaRPr lang="en-US" dirty="0"/>
          </a:p>
        </p:txBody>
      </p:sp>
      <p:sp>
        <p:nvSpPr>
          <p:cNvPr id="4" name="Alt Bilgi Yer Tutucusu 3">
            <a:extLst>
              <a:ext uri="{FF2B5EF4-FFF2-40B4-BE49-F238E27FC236}">
                <a16:creationId xmlns:a16="http://schemas.microsoft.com/office/drawing/2014/main" id="{A02C7E48-B1E9-B7C1-2C1D-802C0EE7F6C2}"/>
              </a:ext>
            </a:extLst>
          </p:cNvPr>
          <p:cNvSpPr>
            <a:spLocks noGrp="1"/>
          </p:cNvSpPr>
          <p:nvPr>
            <p:ph type="ftr" sz="quarter" idx="11"/>
          </p:nvPr>
        </p:nvSpPr>
        <p:spPr/>
        <p:txBody>
          <a:bodyPr/>
          <a:lstStyle/>
          <a:p>
            <a:endParaRPr lang="en-US"/>
          </a:p>
        </p:txBody>
      </p:sp>
      <p:sp>
        <p:nvSpPr>
          <p:cNvPr id="5" name="Slayt Numarası Yer Tutucusu 4">
            <a:extLst>
              <a:ext uri="{FF2B5EF4-FFF2-40B4-BE49-F238E27FC236}">
                <a16:creationId xmlns:a16="http://schemas.microsoft.com/office/drawing/2014/main" id="{D07AA247-86FB-A271-B94E-D291B8F0F2F3}"/>
              </a:ext>
            </a:extLst>
          </p:cNvPr>
          <p:cNvSpPr>
            <a:spLocks noGrp="1"/>
          </p:cNvSpPr>
          <p:nvPr>
            <p:ph type="sldNum" sz="quarter" idx="12"/>
          </p:nvPr>
        </p:nvSpPr>
        <p:spPr/>
        <p:txBody>
          <a:bodyPr/>
          <a:lstStyle/>
          <a:p>
            <a:fld id="{4854181D-6920-4594-9A5D-6CE56DC9F8B2}" type="slidenum">
              <a:rPr lang="en-US" smtClean="0"/>
              <a:pPr/>
              <a:t>‹#›</a:t>
            </a:fld>
            <a:endParaRPr lang="en-US"/>
          </a:p>
        </p:txBody>
      </p:sp>
    </p:spTree>
    <p:custDataLst>
      <p:tags r:id="rId1"/>
    </p:custDataLst>
    <p:extLst>
      <p:ext uri="{BB962C8B-B14F-4D97-AF65-F5344CB8AC3E}">
        <p14:creationId xmlns:p14="http://schemas.microsoft.com/office/powerpoint/2010/main" val="28394937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Özel Düze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E39B23F-99CD-969B-4CCC-3157D2A4A67F}"/>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220978BA-6192-BF59-0FEA-4A65757ACC27}"/>
              </a:ext>
            </a:extLst>
          </p:cNvPr>
          <p:cNvSpPr>
            <a:spLocks noGrp="1"/>
          </p:cNvSpPr>
          <p:nvPr>
            <p:ph type="dt" sz="half" idx="10"/>
          </p:nvPr>
        </p:nvSpPr>
        <p:spPr/>
        <p:txBody>
          <a:bodyPr/>
          <a:lstStyle/>
          <a:p>
            <a:fld id="{82EDB8D0-98ED-4B86-9D5F-E61ADC70144D}" type="datetimeFigureOut">
              <a:rPr lang="en-US" smtClean="0"/>
              <a:pPr/>
              <a:t>9/8/2024</a:t>
            </a:fld>
            <a:endParaRPr lang="en-US" dirty="0"/>
          </a:p>
        </p:txBody>
      </p:sp>
      <p:sp>
        <p:nvSpPr>
          <p:cNvPr id="4" name="Alt Bilgi Yer Tutucusu 3">
            <a:extLst>
              <a:ext uri="{FF2B5EF4-FFF2-40B4-BE49-F238E27FC236}">
                <a16:creationId xmlns:a16="http://schemas.microsoft.com/office/drawing/2014/main" id="{D3CA025E-16B3-A864-DF2C-EC9B8ED8F857}"/>
              </a:ext>
            </a:extLst>
          </p:cNvPr>
          <p:cNvSpPr>
            <a:spLocks noGrp="1"/>
          </p:cNvSpPr>
          <p:nvPr>
            <p:ph type="ftr" sz="quarter" idx="11"/>
          </p:nvPr>
        </p:nvSpPr>
        <p:spPr/>
        <p:txBody>
          <a:bodyPr/>
          <a:lstStyle/>
          <a:p>
            <a:endParaRPr lang="en-US"/>
          </a:p>
        </p:txBody>
      </p:sp>
      <p:sp>
        <p:nvSpPr>
          <p:cNvPr id="5" name="Slayt Numarası Yer Tutucusu 4">
            <a:extLst>
              <a:ext uri="{FF2B5EF4-FFF2-40B4-BE49-F238E27FC236}">
                <a16:creationId xmlns:a16="http://schemas.microsoft.com/office/drawing/2014/main" id="{0774514D-1FEF-BD25-CDA6-4725BB1F877A}"/>
              </a:ext>
            </a:extLst>
          </p:cNvPr>
          <p:cNvSpPr>
            <a:spLocks noGrp="1"/>
          </p:cNvSpPr>
          <p:nvPr>
            <p:ph type="sldNum" sz="quarter" idx="12"/>
          </p:nvPr>
        </p:nvSpPr>
        <p:spPr/>
        <p:txBody>
          <a:bodyPr/>
          <a:lstStyle/>
          <a:p>
            <a:fld id="{4854181D-6920-4594-9A5D-6CE56DC9F8B2}" type="slidenum">
              <a:rPr lang="en-US" smtClean="0"/>
              <a:pPr/>
              <a:t>‹#›</a:t>
            </a:fld>
            <a:endParaRPr lang="en-US"/>
          </a:p>
        </p:txBody>
      </p:sp>
    </p:spTree>
    <p:extLst>
      <p:ext uri="{BB962C8B-B14F-4D97-AF65-F5344CB8AC3E}">
        <p14:creationId xmlns:p14="http://schemas.microsoft.com/office/powerpoint/2010/main" val="13731246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91466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85512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243092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5400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969577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9/8/2024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295279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9/8/2024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2304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9/8/2024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96970522"/>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68134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122266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580003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59690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47113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83375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8278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435397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293013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57198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643944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86112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465533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71549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68500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1259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0289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81648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2248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18117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9383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en-US" altLang="ko-KR" sz="1200" b="0" i="0" u="none" strike="noStrike" kern="1200" cap="none" spc="0" normalizeH="0" baseline="0" noProof="0" smtClean="0">
                <a:ln>
                  <a:noFill/>
                </a:ln>
                <a:solidFill>
                  <a:prstClr val="white">
                    <a:lumMod val="50000"/>
                  </a:prstClr>
                </a:solidFill>
                <a:effectLst/>
                <a:uLnTx/>
                <a:uFillTx/>
                <a:latin typeface="Bahnschrift SemiCondensed" panose="020B0502040204020203" pitchFamily="34" charset="0"/>
                <a:ea typeface="맑은 고딕"/>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altLang="ko-KR" sz="1200" b="0" i="0" u="none" strike="noStrike" kern="1200" cap="none" spc="0" normalizeH="0" baseline="0" noProof="0" dirty="0">
              <a:ln>
                <a:noFill/>
              </a:ln>
              <a:solidFill>
                <a:prstClr val="white">
                  <a:lumMod val="50000"/>
                </a:prstClr>
              </a:solidFill>
              <a:effectLst/>
              <a:uLnTx/>
              <a:uFillTx/>
              <a:latin typeface="Bahnschrift SemiCondensed" panose="020B0502040204020203" pitchFamily="34" charset="0"/>
              <a:ea typeface="맑은 고딕"/>
              <a:cs typeface="+mn-cs"/>
            </a:endParaRPr>
          </a:p>
        </p:txBody>
      </p:sp>
    </p:spTree>
    <p:extLst>
      <p:ext uri="{BB962C8B-B14F-4D97-AF65-F5344CB8AC3E}">
        <p14:creationId xmlns:p14="http://schemas.microsoft.com/office/powerpoint/2010/main" val="28561542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83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816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2671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65445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1368365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970515-F495-45C0-8841-2F8DD820B9C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7B060-D683-48A6-88B2-C1081A01AF1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6722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970515-F495-45C0-8841-2F8DD820B9C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7B060-D683-48A6-88B2-C1081A01AF1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4081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970515-F495-45C0-8841-2F8DD820B9C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7B060-D683-48A6-88B2-C1081A01AF1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0190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970515-F495-45C0-8841-2F8DD820B9C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7B060-D683-48A6-88B2-C1081A01AF1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0107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970515-F495-45C0-8841-2F8DD820B9C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7B060-D683-48A6-88B2-C1081A01AF1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663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3453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970515-F495-45C0-8841-2F8DD820B9C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7B060-D683-48A6-88B2-C1081A01AF1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375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970515-F495-45C0-8841-2F8DD820B9C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7B060-D683-48A6-88B2-C1081A01AF1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43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970515-F495-45C0-8841-2F8DD820B9C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7B060-D683-48A6-88B2-C1081A01AF1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7436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970515-F495-45C0-8841-2F8DD820B9C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7B060-D683-48A6-88B2-C1081A01AF1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2487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970515-F495-45C0-8841-2F8DD820B9C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7B060-D683-48A6-88B2-C1081A01AF1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5210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970515-F495-45C0-8841-2F8DD820B9C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7B060-D683-48A6-88B2-C1081A01AF1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11939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8740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3376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81500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9510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37544075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4579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1758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6166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1018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05313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75231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7183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9100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8940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130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42047910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7590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3601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4000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570406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20173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3480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5981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97066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68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Slide">
    <p:spTree>
      <p:nvGrpSpPr>
        <p:cNvPr id="1" name=""/>
        <p:cNvGrpSpPr/>
        <p:nvPr/>
      </p:nvGrpSpPr>
      <p:grpSpPr>
        <a:xfrm>
          <a:off x="0" y="0"/>
          <a:ext cx="0" cy="0"/>
          <a:chOff x="0" y="0"/>
          <a:chExt cx="0" cy="0"/>
        </a:xfrm>
      </p:grpSpPr>
      <p:sp>
        <p:nvSpPr>
          <p:cNvPr id="2" name="슬라이드 번호 개체 틀 1"/>
          <p:cNvSpPr>
            <a:spLocks noGrp="1"/>
          </p:cNvSpPr>
          <p:nvPr>
            <p:ph type="sldNum" sz="quarter" idx="4"/>
          </p:nvPr>
        </p:nvSpPr>
        <p:spPr>
          <a:xfrm>
            <a:off x="5675346" y="6492876"/>
            <a:ext cx="841309" cy="365125"/>
          </a:xfrm>
          <a:prstGeom prst="rect">
            <a:avLst/>
          </a:prstGeom>
        </p:spPr>
        <p:txBody>
          <a:bodyPr vert="horz" lIns="91440" tIns="45720" rIns="91440" bIns="45720" rtlCol="0" anchor="ctr"/>
          <a:lstStyle>
            <a:lvl1pPr>
              <a:defRPr lang="ko-KR" altLang="en-US" sz="1200" smtClean="0">
                <a:solidFill>
                  <a:schemeClr val="bg1">
                    <a:lumMod val="50000"/>
                  </a:schemeClr>
                </a:solidFill>
                <a:latin typeface="Bahnschrift SemiCondensed" panose="020B0502040204020203" pitchFamily="34" charset="0"/>
              </a:defRPr>
            </a:lvl1pPr>
          </a:lstStyle>
          <a:p>
            <a:pPr algn="ctr" defTabSz="457200"/>
            <a:fld id="{453F7A83-B5B7-4266-8D27-EF99E7F4AEB0}" type="slidenum">
              <a:rPr lang="en-US" altLang="ko-KR" smtClean="0">
                <a:solidFill>
                  <a:prstClr val="white">
                    <a:lumMod val="50000"/>
                  </a:prstClr>
                </a:solidFill>
              </a:rPr>
              <a:pPr algn="ctr" defTabSz="457200"/>
              <a:t>‹#›</a:t>
            </a:fld>
            <a:endParaRPr lang="en-US" altLang="ko-KR" dirty="0">
              <a:solidFill>
                <a:prstClr val="white">
                  <a:lumMod val="50000"/>
                </a:prstClr>
              </a:solidFill>
            </a:endParaRPr>
          </a:p>
        </p:txBody>
      </p:sp>
    </p:spTree>
    <p:extLst>
      <p:ext uri="{BB962C8B-B14F-4D97-AF65-F5344CB8AC3E}">
        <p14:creationId xmlns:p14="http://schemas.microsoft.com/office/powerpoint/2010/main" val="3782711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y - Half Tone">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100000">
                <a:srgbClr val="CBCFD3"/>
              </a:gs>
              <a:gs pos="0">
                <a:srgbClr val="E1E4E7"/>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6110172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01251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sert for Pictur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FF5F7BD-D86D-49C1-9E78-8F7E377B2411}"/>
              </a:ext>
            </a:extLst>
          </p:cNvPr>
          <p:cNvSpPr>
            <a:spLocks noGrp="1"/>
          </p:cNvSpPr>
          <p:nvPr>
            <p:ph type="pic" sz="quarter" idx="11"/>
          </p:nvPr>
        </p:nvSpPr>
        <p:spPr>
          <a:xfrm>
            <a:off x="565515"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6" name="Picture Placeholder 4">
            <a:extLst>
              <a:ext uri="{FF2B5EF4-FFF2-40B4-BE49-F238E27FC236}">
                <a16:creationId xmlns:a16="http://schemas.microsoft.com/office/drawing/2014/main" id="{432AB3B8-407E-46A7-8B41-578ABBFA6865}"/>
              </a:ext>
            </a:extLst>
          </p:cNvPr>
          <p:cNvSpPr>
            <a:spLocks noGrp="1"/>
          </p:cNvSpPr>
          <p:nvPr>
            <p:ph type="pic" sz="quarter" idx="12"/>
          </p:nvPr>
        </p:nvSpPr>
        <p:spPr>
          <a:xfrm>
            <a:off x="278822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7" name="Picture Placeholder 4">
            <a:extLst>
              <a:ext uri="{FF2B5EF4-FFF2-40B4-BE49-F238E27FC236}">
                <a16:creationId xmlns:a16="http://schemas.microsoft.com/office/drawing/2014/main" id="{DA56F8DE-5904-4FBC-B1A8-19921E0DB838}"/>
              </a:ext>
            </a:extLst>
          </p:cNvPr>
          <p:cNvSpPr>
            <a:spLocks noGrp="1"/>
          </p:cNvSpPr>
          <p:nvPr>
            <p:ph type="pic" sz="quarter" idx="13"/>
          </p:nvPr>
        </p:nvSpPr>
        <p:spPr>
          <a:xfrm>
            <a:off x="5010944"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8" name="Picture Placeholder 4">
            <a:extLst>
              <a:ext uri="{FF2B5EF4-FFF2-40B4-BE49-F238E27FC236}">
                <a16:creationId xmlns:a16="http://schemas.microsoft.com/office/drawing/2014/main" id="{17EAFDBA-46DE-4090-85AE-3DEB413CAB04}"/>
              </a:ext>
            </a:extLst>
          </p:cNvPr>
          <p:cNvSpPr>
            <a:spLocks noGrp="1"/>
          </p:cNvSpPr>
          <p:nvPr>
            <p:ph type="pic" sz="quarter" idx="14"/>
          </p:nvPr>
        </p:nvSpPr>
        <p:spPr>
          <a:xfrm>
            <a:off x="7233659"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9" name="Picture Placeholder 4">
            <a:extLst>
              <a:ext uri="{FF2B5EF4-FFF2-40B4-BE49-F238E27FC236}">
                <a16:creationId xmlns:a16="http://schemas.microsoft.com/office/drawing/2014/main" id="{DD63AAA3-72FB-4B81-926A-6746C4935281}"/>
              </a:ext>
            </a:extLst>
          </p:cNvPr>
          <p:cNvSpPr>
            <a:spLocks noGrp="1"/>
          </p:cNvSpPr>
          <p:nvPr>
            <p:ph type="pic" sz="quarter" idx="15"/>
          </p:nvPr>
        </p:nvSpPr>
        <p:spPr>
          <a:xfrm>
            <a:off x="9456373" y="-33397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0" name="Picture Placeholder 4">
            <a:extLst>
              <a:ext uri="{FF2B5EF4-FFF2-40B4-BE49-F238E27FC236}">
                <a16:creationId xmlns:a16="http://schemas.microsoft.com/office/drawing/2014/main" id="{9D692FD7-1EA6-40C7-9404-B5BB709A8EAC}"/>
              </a:ext>
            </a:extLst>
          </p:cNvPr>
          <p:cNvSpPr>
            <a:spLocks noGrp="1"/>
          </p:cNvSpPr>
          <p:nvPr>
            <p:ph type="pic" sz="quarter" idx="16"/>
          </p:nvPr>
        </p:nvSpPr>
        <p:spPr>
          <a:xfrm>
            <a:off x="565515"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1" name="Picture Placeholder 4">
            <a:extLst>
              <a:ext uri="{FF2B5EF4-FFF2-40B4-BE49-F238E27FC236}">
                <a16:creationId xmlns:a16="http://schemas.microsoft.com/office/drawing/2014/main" id="{448D18D7-91F1-4E63-95B1-19F3D1F7951D}"/>
              </a:ext>
            </a:extLst>
          </p:cNvPr>
          <p:cNvSpPr>
            <a:spLocks noGrp="1"/>
          </p:cNvSpPr>
          <p:nvPr>
            <p:ph type="pic" sz="quarter" idx="17"/>
          </p:nvPr>
        </p:nvSpPr>
        <p:spPr>
          <a:xfrm>
            <a:off x="278822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2" name="Picture Placeholder 4">
            <a:extLst>
              <a:ext uri="{FF2B5EF4-FFF2-40B4-BE49-F238E27FC236}">
                <a16:creationId xmlns:a16="http://schemas.microsoft.com/office/drawing/2014/main" id="{AF957841-0FB3-4B59-80C5-3DEA67D22DEE}"/>
              </a:ext>
            </a:extLst>
          </p:cNvPr>
          <p:cNvSpPr>
            <a:spLocks noGrp="1"/>
          </p:cNvSpPr>
          <p:nvPr>
            <p:ph type="pic" sz="quarter" idx="18"/>
          </p:nvPr>
        </p:nvSpPr>
        <p:spPr>
          <a:xfrm>
            <a:off x="5010944"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3" name="Picture Placeholder 4">
            <a:extLst>
              <a:ext uri="{FF2B5EF4-FFF2-40B4-BE49-F238E27FC236}">
                <a16:creationId xmlns:a16="http://schemas.microsoft.com/office/drawing/2014/main" id="{F2538425-D921-44FD-B8C9-0A675E048F00}"/>
              </a:ext>
            </a:extLst>
          </p:cNvPr>
          <p:cNvSpPr>
            <a:spLocks noGrp="1"/>
          </p:cNvSpPr>
          <p:nvPr>
            <p:ph type="pic" sz="quarter" idx="19"/>
          </p:nvPr>
        </p:nvSpPr>
        <p:spPr>
          <a:xfrm>
            <a:off x="7233659"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4" name="Picture Placeholder 4">
            <a:extLst>
              <a:ext uri="{FF2B5EF4-FFF2-40B4-BE49-F238E27FC236}">
                <a16:creationId xmlns:a16="http://schemas.microsoft.com/office/drawing/2014/main" id="{9D01D4D1-345A-4465-841C-5DF5E2265425}"/>
              </a:ext>
            </a:extLst>
          </p:cNvPr>
          <p:cNvSpPr>
            <a:spLocks noGrp="1"/>
          </p:cNvSpPr>
          <p:nvPr>
            <p:ph type="pic" sz="quarter" idx="20"/>
          </p:nvPr>
        </p:nvSpPr>
        <p:spPr>
          <a:xfrm>
            <a:off x="9456373" y="-1682700"/>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5" name="Picture Placeholder 4">
            <a:extLst>
              <a:ext uri="{FF2B5EF4-FFF2-40B4-BE49-F238E27FC236}">
                <a16:creationId xmlns:a16="http://schemas.microsoft.com/office/drawing/2014/main" id="{00697502-2074-4BDD-8998-42D56FD3787B}"/>
              </a:ext>
            </a:extLst>
          </p:cNvPr>
          <p:cNvSpPr>
            <a:spLocks noGrp="1"/>
          </p:cNvSpPr>
          <p:nvPr>
            <p:ph type="pic" sz="quarter" idx="21"/>
          </p:nvPr>
        </p:nvSpPr>
        <p:spPr>
          <a:xfrm>
            <a:off x="565515"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6" name="Picture Placeholder 4">
            <a:extLst>
              <a:ext uri="{FF2B5EF4-FFF2-40B4-BE49-F238E27FC236}">
                <a16:creationId xmlns:a16="http://schemas.microsoft.com/office/drawing/2014/main" id="{2768840C-7B9F-4A0C-8BD4-61D7BB211FCA}"/>
              </a:ext>
            </a:extLst>
          </p:cNvPr>
          <p:cNvSpPr>
            <a:spLocks noGrp="1"/>
          </p:cNvSpPr>
          <p:nvPr>
            <p:ph type="pic" sz="quarter" idx="22"/>
          </p:nvPr>
        </p:nvSpPr>
        <p:spPr>
          <a:xfrm>
            <a:off x="278822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7" name="Picture Placeholder 4">
            <a:extLst>
              <a:ext uri="{FF2B5EF4-FFF2-40B4-BE49-F238E27FC236}">
                <a16:creationId xmlns:a16="http://schemas.microsoft.com/office/drawing/2014/main" id="{24ECCEFB-B38D-4ADB-8B32-DE47D918ECE6}"/>
              </a:ext>
            </a:extLst>
          </p:cNvPr>
          <p:cNvSpPr>
            <a:spLocks noGrp="1"/>
          </p:cNvSpPr>
          <p:nvPr>
            <p:ph type="pic" sz="quarter" idx="23"/>
          </p:nvPr>
        </p:nvSpPr>
        <p:spPr>
          <a:xfrm>
            <a:off x="5010944"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8" name="Picture Placeholder 4">
            <a:extLst>
              <a:ext uri="{FF2B5EF4-FFF2-40B4-BE49-F238E27FC236}">
                <a16:creationId xmlns:a16="http://schemas.microsoft.com/office/drawing/2014/main" id="{A33E7502-9CC1-404E-93E0-84CF5C7F3AD8}"/>
              </a:ext>
            </a:extLst>
          </p:cNvPr>
          <p:cNvSpPr>
            <a:spLocks noGrp="1"/>
          </p:cNvSpPr>
          <p:nvPr>
            <p:ph type="pic" sz="quarter" idx="24"/>
          </p:nvPr>
        </p:nvSpPr>
        <p:spPr>
          <a:xfrm>
            <a:off x="7233659"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19" name="Picture Placeholder 4">
            <a:extLst>
              <a:ext uri="{FF2B5EF4-FFF2-40B4-BE49-F238E27FC236}">
                <a16:creationId xmlns:a16="http://schemas.microsoft.com/office/drawing/2014/main" id="{8C95C1AF-94B3-408B-8786-270C44CF9F83}"/>
              </a:ext>
            </a:extLst>
          </p:cNvPr>
          <p:cNvSpPr>
            <a:spLocks noGrp="1"/>
          </p:cNvSpPr>
          <p:nvPr>
            <p:ph type="pic" sz="quarter" idx="25"/>
          </p:nvPr>
        </p:nvSpPr>
        <p:spPr>
          <a:xfrm>
            <a:off x="9456373" y="7029399"/>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0" name="Picture Placeholder 4">
            <a:extLst>
              <a:ext uri="{FF2B5EF4-FFF2-40B4-BE49-F238E27FC236}">
                <a16:creationId xmlns:a16="http://schemas.microsoft.com/office/drawing/2014/main" id="{6285CFD3-9C6A-472D-9EE9-4A73C45B72D4}"/>
              </a:ext>
            </a:extLst>
          </p:cNvPr>
          <p:cNvSpPr>
            <a:spLocks noGrp="1"/>
          </p:cNvSpPr>
          <p:nvPr>
            <p:ph type="pic" sz="quarter" idx="26"/>
          </p:nvPr>
        </p:nvSpPr>
        <p:spPr>
          <a:xfrm>
            <a:off x="565515"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1" name="Picture Placeholder 4">
            <a:extLst>
              <a:ext uri="{FF2B5EF4-FFF2-40B4-BE49-F238E27FC236}">
                <a16:creationId xmlns:a16="http://schemas.microsoft.com/office/drawing/2014/main" id="{739D75EF-86D3-4E4D-97CE-7C99F586F81C}"/>
              </a:ext>
            </a:extLst>
          </p:cNvPr>
          <p:cNvSpPr>
            <a:spLocks noGrp="1"/>
          </p:cNvSpPr>
          <p:nvPr>
            <p:ph type="pic" sz="quarter" idx="27"/>
          </p:nvPr>
        </p:nvSpPr>
        <p:spPr>
          <a:xfrm>
            <a:off x="278822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2" name="Picture Placeholder 4">
            <a:extLst>
              <a:ext uri="{FF2B5EF4-FFF2-40B4-BE49-F238E27FC236}">
                <a16:creationId xmlns:a16="http://schemas.microsoft.com/office/drawing/2014/main" id="{90E19E06-3959-4860-BD51-54367B281BBC}"/>
              </a:ext>
            </a:extLst>
          </p:cNvPr>
          <p:cNvSpPr>
            <a:spLocks noGrp="1"/>
          </p:cNvSpPr>
          <p:nvPr>
            <p:ph type="pic" sz="quarter" idx="28"/>
          </p:nvPr>
        </p:nvSpPr>
        <p:spPr>
          <a:xfrm>
            <a:off x="5010944"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3" name="Picture Placeholder 4">
            <a:extLst>
              <a:ext uri="{FF2B5EF4-FFF2-40B4-BE49-F238E27FC236}">
                <a16:creationId xmlns:a16="http://schemas.microsoft.com/office/drawing/2014/main" id="{1D57807E-8249-4914-9278-607DA42ECEBE}"/>
              </a:ext>
            </a:extLst>
          </p:cNvPr>
          <p:cNvSpPr>
            <a:spLocks noGrp="1"/>
          </p:cNvSpPr>
          <p:nvPr>
            <p:ph type="pic" sz="quarter" idx="29"/>
          </p:nvPr>
        </p:nvSpPr>
        <p:spPr>
          <a:xfrm>
            <a:off x="7233659"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
        <p:nvSpPr>
          <p:cNvPr id="24" name="Picture Placeholder 4">
            <a:extLst>
              <a:ext uri="{FF2B5EF4-FFF2-40B4-BE49-F238E27FC236}">
                <a16:creationId xmlns:a16="http://schemas.microsoft.com/office/drawing/2014/main" id="{CC97E5B4-BD89-44C2-9629-22BE86D85B39}"/>
              </a:ext>
            </a:extLst>
          </p:cNvPr>
          <p:cNvSpPr>
            <a:spLocks noGrp="1"/>
          </p:cNvSpPr>
          <p:nvPr>
            <p:ph type="pic" sz="quarter" idx="30"/>
          </p:nvPr>
        </p:nvSpPr>
        <p:spPr>
          <a:xfrm>
            <a:off x="9456373" y="8686452"/>
            <a:ext cx="2015067" cy="1511300"/>
          </a:xfrm>
          <a:prstGeom prst="rect">
            <a:avLst/>
          </a:prstGeom>
          <a:pattFill prst="pct80">
            <a:fgClr>
              <a:schemeClr val="bg1"/>
            </a:fgClr>
            <a:bgClr>
              <a:schemeClr val="tx1">
                <a:lumMod val="50000"/>
                <a:lumOff val="50000"/>
              </a:schemeClr>
            </a:bgClr>
          </a:pattFill>
        </p:spPr>
        <p:txBody>
          <a:bodyPr anchor="ctr"/>
          <a:lstStyle>
            <a:lvl1pPr marL="0" indent="0" algn="ctr">
              <a:buNone/>
              <a:defRPr sz="1400">
                <a:latin typeface="Arial" panose="020B0604020202020204" pitchFamily="34" charset="0"/>
                <a:cs typeface="Arial" panose="020B0604020202020204" pitchFamily="34" charset="0"/>
              </a:defRPr>
            </a:lvl1pPr>
          </a:lstStyle>
          <a:p>
            <a:endParaRPr lang="ko-KR" altLang="en-US" dirty="0"/>
          </a:p>
        </p:txBody>
      </p:sp>
    </p:spTree>
    <p:extLst>
      <p:ext uri="{BB962C8B-B14F-4D97-AF65-F5344CB8AC3E}">
        <p14:creationId xmlns:p14="http://schemas.microsoft.com/office/powerpoint/2010/main" val="36921503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9706334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ay - Half Tone">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100000">
                <a:srgbClr val="CBCFD3"/>
              </a:gs>
              <a:gs pos="0">
                <a:srgbClr val="E1E4E7"/>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0563590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7253985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5878589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42370947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ark Navy">
    <p:spTree>
      <p:nvGrpSpPr>
        <p:cNvPr id="1" name=""/>
        <p:cNvGrpSpPr/>
        <p:nvPr/>
      </p:nvGrpSpPr>
      <p:grpSpPr>
        <a:xfrm>
          <a:off x="0" y="0"/>
          <a:ext cx="0" cy="0"/>
          <a:chOff x="0" y="0"/>
          <a:chExt cx="0" cy="0"/>
        </a:xfrm>
      </p:grpSpPr>
      <p:sp>
        <p:nvSpPr>
          <p:cNvPr id="5" name="직사각형 1">
            <a:extLst>
              <a:ext uri="{FF2B5EF4-FFF2-40B4-BE49-F238E27FC236}">
                <a16:creationId xmlns:a16="http://schemas.microsoft.com/office/drawing/2014/main" id="{3C46467A-A779-40FF-BA29-A1414C15C34A}"/>
              </a:ext>
            </a:extLst>
          </p:cNvPr>
          <p:cNvSpPr/>
          <p:nvPr userDrawn="1"/>
        </p:nvSpPr>
        <p:spPr>
          <a:xfrm>
            <a:off x="0" y="0"/>
            <a:ext cx="12192000" cy="6858000"/>
          </a:xfrm>
          <a:prstGeom prst="rect">
            <a:avLst/>
          </a:prstGeom>
          <a:gradFill flip="none" rotWithShape="1">
            <a:gsLst>
              <a:gs pos="0">
                <a:srgbClr val="4F5461"/>
              </a:gs>
              <a:gs pos="46000">
                <a:srgbClr val="636875"/>
              </a:gs>
              <a:gs pos="100000">
                <a:srgbClr val="454C59"/>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60354823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ark">
    <p:spTree>
      <p:nvGrpSpPr>
        <p:cNvPr id="1" name=""/>
        <p:cNvGrpSpPr/>
        <p:nvPr/>
      </p:nvGrpSpPr>
      <p:grpSpPr>
        <a:xfrm>
          <a:off x="0" y="0"/>
          <a:ext cx="0" cy="0"/>
          <a:chOff x="0" y="0"/>
          <a:chExt cx="0" cy="0"/>
        </a:xfrm>
      </p:grpSpPr>
      <p:sp>
        <p:nvSpPr>
          <p:cNvPr id="2" name="직사각형 1">
            <a:extLst>
              <a:ext uri="{FF2B5EF4-FFF2-40B4-BE49-F238E27FC236}">
                <a16:creationId xmlns:a16="http://schemas.microsoft.com/office/drawing/2014/main" id="{FD6CF763-E0B7-4C0C-9678-0D8B227B0E37}"/>
              </a:ext>
            </a:extLst>
          </p:cNvPr>
          <p:cNvSpPr/>
          <p:nvPr userDrawn="1"/>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6EC9FFA-8FDA-455B-9E79-756E631FBA33}"/>
              </a:ext>
            </a:extLst>
          </p:cNvPr>
          <p:cNvSpPr/>
          <p:nvPr userDrawn="1"/>
        </p:nvSpPr>
        <p:spPr>
          <a:xfrm>
            <a:off x="6096000" y="0"/>
            <a:ext cx="6096000"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15871157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icense">
    <p:spTree>
      <p:nvGrpSpPr>
        <p:cNvPr id="1" name=""/>
        <p:cNvGrpSpPr/>
        <p:nvPr/>
      </p:nvGrpSpPr>
      <p:grpSpPr>
        <a:xfrm>
          <a:off x="0" y="0"/>
          <a:ext cx="0" cy="0"/>
          <a:chOff x="0" y="0"/>
          <a:chExt cx="0" cy="0"/>
        </a:xfrm>
      </p:grpSpPr>
      <p:sp>
        <p:nvSpPr>
          <p:cNvPr id="19" name="직사각형 18"/>
          <p:cNvSpPr/>
          <p:nvPr userDrawn="1"/>
        </p:nvSpPr>
        <p:spPr>
          <a:xfrm>
            <a:off x="0" y="4362450"/>
            <a:ext cx="6085840" cy="2495550"/>
          </a:xfrm>
          <a:prstGeom prst="rect">
            <a:avLst/>
          </a:prstGeom>
          <a:solidFill>
            <a:srgbClr val="6A809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black"/>
                </a:solidFill>
                <a:effectLst/>
                <a:uLnTx/>
                <a:uFillTx/>
                <a:latin typeface="맑은 고딕"/>
                <a:ea typeface="맑은 고딕"/>
                <a:cs typeface="+mn-cs"/>
              </a:rPr>
              <a:t>Personal &amp; Non-Commercial works</a:t>
            </a:r>
            <a:endParaRPr kumimoji="0" lang="ko-KR" altLang="en-US" sz="1600" b="0" i="0" u="none" strike="noStrike" kern="1200" cap="none" spc="0" normalizeH="0" baseline="0" noProof="0" dirty="0">
              <a:ln>
                <a:noFill/>
              </a:ln>
              <a:solidFill>
                <a:prstClr val="black"/>
              </a:solidFill>
              <a:effectLst/>
              <a:uLnTx/>
              <a:uFillTx/>
              <a:latin typeface="맑은 고딕"/>
              <a:ea typeface="맑은 고딕"/>
              <a:cs typeface="+mn-cs"/>
            </a:endParaRPr>
          </a:p>
        </p:txBody>
      </p:sp>
      <p:sp>
        <p:nvSpPr>
          <p:cNvPr id="37" name="직사각형 36"/>
          <p:cNvSpPr/>
          <p:nvPr userDrawn="1"/>
        </p:nvSpPr>
        <p:spPr>
          <a:xfrm>
            <a:off x="6085840" y="4362450"/>
            <a:ext cx="6106160" cy="2495550"/>
          </a:xfrm>
          <a:prstGeom prst="rect">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648000" rIns="0" bIns="0" numCol="1" spcCol="0" rtlCol="0" fromWordArt="0" anchor="t" anchorCtr="0" forceAA="0" compatLnSpc="1">
            <a:prstTxWarp prst="textNoShape">
              <a:avLst/>
            </a:prstTxWarp>
            <a:noAutofit/>
          </a:bodyPr>
          <a:lstStyle/>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Redistribution &amp; Resale</a:t>
            </a:r>
          </a:p>
          <a:p>
            <a:pPr marL="285750" marR="0" lvl="0" indent="-285750" algn="l" defTabSz="457200" rtl="0" eaLnBrk="1" fontAlgn="auto" latinLnBrk="0" hangingPunct="1">
              <a:lnSpc>
                <a:spcPct val="150000"/>
              </a:lnSpc>
              <a:spcBef>
                <a:spcPts val="0"/>
              </a:spcBef>
              <a:spcAft>
                <a:spcPts val="1200"/>
              </a:spcAft>
              <a:buClrTx/>
              <a:buSzTx/>
              <a:buFont typeface="Wingdings" panose="05000000000000000000" pitchFamily="2" charset="2"/>
              <a:buChar char="l"/>
              <a:tabLst/>
              <a:defRPr/>
            </a:pP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For Commercial works, You must be </a:t>
            </a:r>
            <a:b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br>
            <a:r>
              <a:rPr kumimoji="0" lang="en-US" altLang="ko-KR" sz="1600" b="0" i="0" u="none" strike="noStrike" kern="1200" cap="none" spc="0" normalizeH="0" baseline="0" noProof="0" dirty="0">
                <a:ln>
                  <a:noFill/>
                </a:ln>
                <a:solidFill>
                  <a:prstClr val="white"/>
                </a:solidFill>
                <a:effectLst/>
                <a:uLnTx/>
                <a:uFillTx/>
                <a:latin typeface="맑은 고딕"/>
                <a:ea typeface="맑은 고딕"/>
                <a:cs typeface="+mn-cs"/>
              </a:rPr>
              <a:t>allowed. E-mail to jaywon1116@gmail.com or Comment on the Post.</a:t>
            </a:r>
            <a:endParaRPr kumimoji="0" lang="ko-KR" altLang="en-US" sz="1600" b="0" i="0" u="none" strike="noStrike" kern="1200" cap="none" spc="0" normalizeH="0" baseline="0" noProof="0" dirty="0">
              <a:ln>
                <a:noFill/>
              </a:ln>
              <a:solidFill>
                <a:prstClr val="white"/>
              </a:solidFill>
              <a:effectLst/>
              <a:uLnTx/>
              <a:uFillTx/>
              <a:latin typeface="맑은 고딕"/>
              <a:ea typeface="맑은 고딕"/>
              <a:cs typeface="+mn-cs"/>
            </a:endParaRPr>
          </a:p>
        </p:txBody>
      </p:sp>
      <p:grpSp>
        <p:nvGrpSpPr>
          <p:cNvPr id="38" name="그룹 37"/>
          <p:cNvGrpSpPr/>
          <p:nvPr userDrawn="1"/>
        </p:nvGrpSpPr>
        <p:grpSpPr>
          <a:xfrm>
            <a:off x="2479040" y="3960495"/>
            <a:ext cx="1127760" cy="845820"/>
            <a:chOff x="1584960" y="2659380"/>
            <a:chExt cx="891540" cy="891540"/>
          </a:xfrm>
        </p:grpSpPr>
        <p:sp>
          <p:nvSpPr>
            <p:cNvPr id="39" name="타원 38"/>
            <p:cNvSpPr/>
            <p:nvPr/>
          </p:nvSpPr>
          <p:spPr>
            <a:xfrm>
              <a:off x="1584960" y="2659380"/>
              <a:ext cx="891540" cy="891540"/>
            </a:xfrm>
            <a:prstGeom prst="ellipse">
              <a:avLst/>
            </a:prstGeom>
            <a:solidFill>
              <a:srgbClr val="6A809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0" name="타원 39"/>
            <p:cNvSpPr/>
            <p:nvPr/>
          </p:nvSpPr>
          <p:spPr>
            <a:xfrm>
              <a:off x="1845528" y="2919948"/>
              <a:ext cx="370404" cy="370404"/>
            </a:xfrm>
            <a:prstGeom prst="ellipse">
              <a:avLst/>
            </a:prstGeom>
            <a:noFill/>
            <a:ln w="952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grpSp>
      <p:sp>
        <p:nvSpPr>
          <p:cNvPr id="41" name="타원 40"/>
          <p:cNvSpPr/>
          <p:nvPr userDrawn="1"/>
        </p:nvSpPr>
        <p:spPr>
          <a:xfrm>
            <a:off x="8575040" y="3960495"/>
            <a:ext cx="1127760" cy="845820"/>
          </a:xfrm>
          <a:prstGeom prst="ellipse">
            <a:avLst/>
          </a:prstGeom>
          <a:solidFill>
            <a:srgbClr val="D1D8D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2" name="십자형 41"/>
          <p:cNvSpPr/>
          <p:nvPr userDrawn="1"/>
        </p:nvSpPr>
        <p:spPr>
          <a:xfrm rot="2700000">
            <a:off x="8919211" y="4090461"/>
            <a:ext cx="439420" cy="585891"/>
          </a:xfrm>
          <a:prstGeom prst="plus">
            <a:avLst>
              <a:gd name="adj" fmla="val 39456"/>
            </a:avLst>
          </a:prstGeom>
          <a:solidFill>
            <a:srgbClr val="6A8094"/>
          </a:solidFill>
          <a:ln w="952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3" name="TextBox 42"/>
          <p:cNvSpPr txBox="1"/>
          <p:nvPr userDrawn="1"/>
        </p:nvSpPr>
        <p:spPr>
          <a:xfrm>
            <a:off x="158728" y="254840"/>
            <a:ext cx="7377433" cy="830997"/>
          </a:xfrm>
          <a:prstGeom prst="rect">
            <a:avLst/>
          </a:prstGeom>
          <a:noFill/>
        </p:spPr>
        <p:txBody>
          <a:bodyPr wrap="square" lIns="0" tIns="0" rIns="0" bIns="0" rtlCol="0">
            <a:spAutoFit/>
          </a:bodyPr>
          <a:lstStyle/>
          <a:p>
            <a:pPr marL="266700" marR="0" lvl="0" indent="-266700" algn="l" defTabSz="457200" rtl="0" eaLnBrk="1" fontAlgn="auto" latinLnBrk="0" hangingPunct="1">
              <a:lnSpc>
                <a:spcPct val="100000"/>
              </a:lnSpc>
              <a:spcBef>
                <a:spcPts val="0"/>
              </a:spcBef>
              <a:spcAft>
                <a:spcPts val="0"/>
              </a:spcAft>
              <a:buClrTx/>
              <a:buSzTx/>
              <a:buFontTx/>
              <a:buNone/>
              <a:tabLst/>
              <a:defRPr/>
            </a:pPr>
            <a:r>
              <a:rPr kumimoji="0" lang="en-US" altLang="ko-KR" sz="5400" b="0" i="0" u="none" strike="noStrike" kern="1200" cap="none" spc="0" normalizeH="0" baseline="0" noProof="0" dirty="0">
                <a:ln>
                  <a:noFill/>
                </a:ln>
                <a:solidFill>
                  <a:prstClr val="black"/>
                </a:solidFill>
                <a:effectLst/>
                <a:uLnTx/>
                <a:uFillTx/>
                <a:latin typeface="Arial" panose="020B0604020202020204" pitchFamily="34" charset="0"/>
                <a:ea typeface="맑은 고딕"/>
                <a:cs typeface="+mn-cs"/>
              </a:rPr>
              <a:t>How you can use</a:t>
            </a:r>
          </a:p>
        </p:txBody>
      </p:sp>
      <p:sp>
        <p:nvSpPr>
          <p:cNvPr id="44" name="직사각형 43">
            <a:hlinkClick r:id="rId2"/>
          </p:cNvPr>
          <p:cNvSpPr/>
          <p:nvPr userDrawn="1"/>
        </p:nvSpPr>
        <p:spPr>
          <a:xfrm>
            <a:off x="165785" y="1248404"/>
            <a:ext cx="3111408" cy="169277"/>
          </a:xfrm>
          <a:prstGeom prst="rect">
            <a:avLst/>
          </a:prstGeom>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100" b="0" i="0" u="none" strike="noStrike" kern="1200" cap="none" spc="0" normalizeH="0" baseline="0" noProof="0" dirty="0">
                <a:ln>
                  <a:noFill/>
                </a:ln>
                <a:solidFill>
                  <a:prstClr val="black"/>
                </a:solidFill>
                <a:effectLst/>
                <a:uLnTx/>
                <a:uFillTx/>
                <a:latin typeface="Arial"/>
                <a:ea typeface="맑은 고딕"/>
                <a:cs typeface="+mn-cs"/>
                <a:hlinkClick r:id="rId3"/>
              </a:rPr>
              <a:t>https://powerpoint-free.blogspot.com/</a:t>
            </a:r>
            <a:endParaRPr kumimoji="0" lang="ko-KR" altLang="en-US" sz="11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45" name="직사각형 44"/>
          <p:cNvSpPr/>
          <p:nvPr userDrawn="1"/>
        </p:nvSpPr>
        <p:spPr>
          <a:xfrm>
            <a:off x="0" y="0"/>
            <a:ext cx="12192000" cy="72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26857086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ay Gradient">
    <p:spTree>
      <p:nvGrpSpPr>
        <p:cNvPr id="1" name=""/>
        <p:cNvGrpSpPr/>
        <p:nvPr/>
      </p:nvGrpSpPr>
      <p:grpSpPr>
        <a:xfrm>
          <a:off x="0" y="0"/>
          <a:ext cx="0" cy="0"/>
          <a:chOff x="0" y="0"/>
          <a:chExt cx="0" cy="0"/>
        </a:xfrm>
      </p:grpSpPr>
      <p:sp>
        <p:nvSpPr>
          <p:cNvPr id="2" name="직사각형 1"/>
          <p:cNvSpPr/>
          <p:nvPr userDrawn="1"/>
        </p:nvSpPr>
        <p:spPr>
          <a:xfrm>
            <a:off x="0" y="0"/>
            <a:ext cx="12188835" cy="6858000"/>
          </a:xfrm>
          <a:prstGeom prst="rect">
            <a:avLst/>
          </a:prstGeom>
          <a:gradFill flip="none" rotWithShape="1">
            <a:gsLst>
              <a:gs pos="0">
                <a:schemeClr val="accent5">
                  <a:lumMod val="0"/>
                  <a:lumOff val="100000"/>
                </a:schemeClr>
              </a:gs>
              <a:gs pos="53000">
                <a:schemeClr val="accent5">
                  <a:lumMod val="0"/>
                  <a:lumOff val="100000"/>
                </a:schemeClr>
              </a:gs>
              <a:gs pos="100000">
                <a:schemeClr val="bg1">
                  <a:lumMod val="85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맑은 고딕"/>
              <a:cs typeface="+mn-cs"/>
            </a:endParaRPr>
          </a:p>
        </p:txBody>
      </p:sp>
    </p:spTree>
    <p:extLst>
      <p:ext uri="{BB962C8B-B14F-4D97-AF65-F5344CB8AC3E}">
        <p14:creationId xmlns:p14="http://schemas.microsoft.com/office/powerpoint/2010/main" val="13097753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13886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42664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5581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6443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83868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35381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97074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59147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71554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113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ol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solidFill>
            <a:srgbClr val="EEF0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30521511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79272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7814103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04143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46668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86330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15470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95932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78615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8496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715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amp; Gray">
    <p:spTree>
      <p:nvGrpSpPr>
        <p:cNvPr id="1" name=""/>
        <p:cNvGrpSpPr/>
        <p:nvPr/>
      </p:nvGrpSpPr>
      <p:grpSpPr>
        <a:xfrm>
          <a:off x="0" y="0"/>
          <a:ext cx="0" cy="0"/>
          <a:chOff x="0" y="0"/>
          <a:chExt cx="0" cy="0"/>
        </a:xfrm>
      </p:grpSpPr>
      <p:sp>
        <p:nvSpPr>
          <p:cNvPr id="2" name="직사각형 1"/>
          <p:cNvSpPr/>
          <p:nvPr userDrawn="1"/>
        </p:nvSpPr>
        <p:spPr>
          <a:xfrm>
            <a:off x="0" y="0"/>
            <a:ext cx="12192000" cy="6858000"/>
          </a:xfrm>
          <a:prstGeom prst="rect">
            <a:avLst/>
          </a:prstGeom>
          <a:gradFill flip="none" rotWithShape="1">
            <a:gsLst>
              <a:gs pos="62000">
                <a:srgbClr val="EFF4F5"/>
              </a:gs>
              <a:gs pos="100000">
                <a:srgbClr val="DCE1E4"/>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3" name="직사각형 2">
            <a:extLst>
              <a:ext uri="{FF2B5EF4-FFF2-40B4-BE49-F238E27FC236}">
                <a16:creationId xmlns:a16="http://schemas.microsoft.com/office/drawing/2014/main" id="{0C365D61-25B7-4D09-B83D-76A28CDEDBF0}"/>
              </a:ext>
            </a:extLst>
          </p:cNvPr>
          <p:cNvSpPr/>
          <p:nvPr userDrawn="1"/>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Tree>
    <p:extLst>
      <p:ext uri="{BB962C8B-B14F-4D97-AF65-F5344CB8AC3E}">
        <p14:creationId xmlns:p14="http://schemas.microsoft.com/office/powerpoint/2010/main" val="4536313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071314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5628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40638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custDataLst>
              <p:tags r:id="rId1"/>
            </p:custDataLst>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custDataLst>
              <p:tags r:id="rId2"/>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D50D8C-3E41-44C9-BA18-A20060AA20FB}"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98304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custDataLst>
              <p:tags r:id="rId1"/>
            </p:custDataLst>
          </p:nvPr>
        </p:nvSpPr>
        <p:spPr/>
        <p:txBody>
          <a:bodyPr/>
          <a:lstStyle/>
          <a:p>
            <a:r>
              <a:rPr lang="tr-TR"/>
              <a:t>Asıl başlık stili için tıklatın</a:t>
            </a:r>
          </a:p>
        </p:txBody>
      </p:sp>
      <p:sp>
        <p:nvSpPr>
          <p:cNvPr id="3" name="İçerik Yer Tutucusu 2"/>
          <p:cNvSpPr>
            <a:spLocks noGrp="1"/>
          </p:cNvSpPr>
          <p:nvPr>
            <p:ph idx="1"/>
            <p:custDataLst>
              <p:tags r:id="rId2"/>
            </p:custDataLst>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CF948AA-612C-4F2E-9A66-77DB16BE8139}"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custDataLst>
              <p:tags r:id="rId4"/>
            </p:custDataLst>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custDataLst>
              <p:tags r:id="rId5"/>
            </p:custDataLst>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377626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F4A8BD9-438B-44DE-8EDC-A9F4A0A967D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0443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143A13D-B456-404E-9B66-21CC51EE58A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dindersimateryal.com</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31139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34CC47F-E9AF-4A7E-A5C7-D6903DD8CD22}"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dindersimateryal.com</a:t>
            </a: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527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D373CD-6832-4357-A847-47618D0A0434}"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dindersimateryal.com</a:t>
            </a: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61468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EB437D2-75AF-4256-AA78-054443638503}"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dindersimateryal.com</a:t>
            </a: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792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10.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ags" Target="../tags/tag1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tags" Target="../tags/tag30.xml"/><Relationship Id="rId5" Type="http://schemas.openxmlformats.org/officeDocument/2006/relationships/slideLayout" Target="../slideLayouts/slideLayout121.xml"/><Relationship Id="rId10" Type="http://schemas.openxmlformats.org/officeDocument/2006/relationships/theme" Target="../theme/theme11.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9.xml"/><Relationship Id="rId18" Type="http://schemas.openxmlformats.org/officeDocument/2006/relationships/tags" Target="../tags/tag6.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tags" Target="../tags/tag5.xml"/><Relationship Id="rId2" Type="http://schemas.openxmlformats.org/officeDocument/2006/relationships/slideLayout" Target="../slideLayouts/slideLayout94.xml"/><Relationship Id="rId16" Type="http://schemas.openxmlformats.org/officeDocument/2006/relationships/tags" Target="../tags/tag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tags" Target="../tags/tag3.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20000"/>
                <a:lumOff val="80000"/>
              </a:schemeClr>
            </a:gs>
            <a:gs pos="100000">
              <a:schemeClr val="bg1">
                <a:lumMod val="95000"/>
              </a:schemeClr>
            </a:gs>
            <a:gs pos="100000">
              <a:schemeClr val="accent1">
                <a:lumMod val="45000"/>
                <a:lumOff val="55000"/>
              </a:schemeClr>
            </a:gs>
            <a:gs pos="100000">
              <a:schemeClr val="tx2">
                <a:lumMod val="40000"/>
                <a:lumOff val="60000"/>
              </a:schemeClr>
            </a:gs>
          </a:gsLst>
          <a:lin ang="5400000" scaled="1"/>
          <a:tileRect/>
        </a:gradFill>
        <a:effectLst/>
      </p:bgPr>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53F7A83-B5B7-4266-8D27-EF99E7F4AEB0}" type="slidenum">
              <a:rPr kumimoji="0" lang="ko-KR" altLang="en-US" sz="1200" b="0" i="0" u="none" strike="noStrike" kern="1200" cap="none" spc="0" normalizeH="0" baseline="0" noProof="0" smtClean="0">
                <a:ln>
                  <a:noFill/>
                </a:ln>
                <a:solidFill>
                  <a:prstClr val="black">
                    <a:tint val="75000"/>
                  </a:prstClr>
                </a:solidFill>
                <a:effectLst/>
                <a:uLnTx/>
                <a:uFillTx/>
                <a:latin typeface="Arial"/>
                <a:ea typeface="맑은 고딕"/>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dirty="0">
              <a:ln>
                <a:noFill/>
              </a:ln>
              <a:solidFill>
                <a:prstClr val="black">
                  <a:tint val="75000"/>
                </a:prstClr>
              </a:solidFill>
              <a:effectLst/>
              <a:uLnTx/>
              <a:uFillTx/>
              <a:latin typeface="Arial"/>
              <a:ea typeface="맑은 고딕"/>
              <a:cs typeface="+mn-cs"/>
            </a:endParaRPr>
          </a:p>
        </p:txBody>
      </p:sp>
    </p:spTree>
    <p:extLst>
      <p:ext uri="{BB962C8B-B14F-4D97-AF65-F5344CB8AC3E}">
        <p14:creationId xmlns:p14="http://schemas.microsoft.com/office/powerpoint/2010/main" val="38312376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E994CDD3-C997-C973-48F0-08B5D41B41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B7132338-A799-F0B9-CACC-F45E31FFC3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1D3CDCD-FB71-3818-5C55-0926550428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C5FAE0E-20B2-4F82-9F6A-53ADAE0ACEC0}" type="datetimeFigureOut">
              <a:rPr lang="tr-TR" smtClean="0"/>
              <a:t>8.09.2024</a:t>
            </a:fld>
            <a:endParaRPr lang="tr-TR"/>
          </a:p>
        </p:txBody>
      </p:sp>
      <p:sp>
        <p:nvSpPr>
          <p:cNvPr id="5" name="Alt Bilgi Yer Tutucusu 4">
            <a:extLst>
              <a:ext uri="{FF2B5EF4-FFF2-40B4-BE49-F238E27FC236}">
                <a16:creationId xmlns:a16="http://schemas.microsoft.com/office/drawing/2014/main" id="{D7CD472F-C728-690D-A094-1EA7578B2C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C9E9DF77-40D0-5D86-78CE-A3CE10EBEC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DBAC3DF-137B-43F0-82A9-B5333303FEF9}" type="slidenum">
              <a:rPr lang="tr-TR" smtClean="0"/>
              <a:t>‹#›</a:t>
            </a:fld>
            <a:endParaRPr lang="tr-TR"/>
          </a:p>
        </p:txBody>
      </p:sp>
    </p:spTree>
    <p:custDataLst>
      <p:tags r:id="rId14"/>
    </p:custDataLst>
    <p:extLst>
      <p:ext uri="{BB962C8B-B14F-4D97-AF65-F5344CB8AC3E}">
        <p14:creationId xmlns:p14="http://schemas.microsoft.com/office/powerpoint/2010/main" val="195699315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9/8/2024</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custDataLst>
      <p:tags r:id="rId11"/>
    </p:custDataLst>
    <p:extLst>
      <p:ext uri="{BB962C8B-B14F-4D97-AF65-F5344CB8AC3E}">
        <p14:creationId xmlns:p14="http://schemas.microsoft.com/office/powerpoint/2010/main" val="1276256273"/>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612067"/>
      </p:ext>
    </p:extLst>
  </p:cSld>
  <p:clrMap bg1="lt1" tx1="dk1" bg2="lt2" tx2="dk2" accent1="accent1" accent2="accent2" accent3="accent3" accent4="accent4" accent5="accent5" accent6="accent6" hlink="hlink" folHlink="folHlink"/>
  <p:sldLayoutIdLst>
    <p:sldLayoutId id="2147483824" r:id="rId1"/>
    <p:sldLayoutId id="2147483825" r:id="rId2"/>
    <p:sldLayoutId id="2147483826" r:id="rId3"/>
    <p:sldLayoutId id="2147483827" r:id="rId4"/>
    <p:sldLayoutId id="2147483828" r:id="rId5"/>
    <p:sldLayoutId id="2147483829" r:id="rId6"/>
    <p:sldLayoutId id="2147483830" r:id="rId7"/>
    <p:sldLayoutId id="2147483831" r:id="rId8"/>
    <p:sldLayoutId id="2147483832" r:id="rId9"/>
    <p:sldLayoutId id="2147483833" r:id="rId10"/>
    <p:sldLayoutId id="214748383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079987504"/>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62707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9970515-F495-45C0-8841-2F8DD820B9C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9/8/2024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157B060-D683-48A6-88B2-C1081A01AF1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14577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03A027C-A2ED-43FC-A3FA-6B86570449FB}"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C91CE68-EB24-42C2-9B72-BA0EA503F639}"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173993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1">
                <a:lumMod val="95000"/>
              </a:schemeClr>
            </a:gs>
          </a:gsLst>
          <a:lin ang="162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37714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1" y="-206512"/>
            <a:ext cx="577851" cy="92333"/>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600" b="0" i="0" u="none" strike="noStrike" kern="1200" cap="none" spc="0" normalizeH="0" baseline="0" noProof="0" dirty="0">
                <a:ln>
                  <a:noFill/>
                </a:ln>
                <a:solidFill>
                  <a:srgbClr val="E6E6E6"/>
                </a:solidFill>
                <a:effectLst/>
                <a:uLnTx/>
                <a:uFillTx/>
                <a:latin typeface="Arial" panose="020B0604020202020204" pitchFamily="34" charset="0"/>
                <a:ea typeface="맑은 고딕"/>
                <a:cs typeface="+mn-cs"/>
              </a:rPr>
              <a:t>JAY DESIGN</a:t>
            </a:r>
          </a:p>
        </p:txBody>
      </p:sp>
      <p:sp>
        <p:nvSpPr>
          <p:cNvPr id="2" name="슬라이드 번호 개체 틀 1"/>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53F7A83-B5B7-4266-8D27-EF99E7F4AEB0}" type="slidenum">
              <a:rPr lang="ko-KR" altLang="en-US" smtClean="0">
                <a:solidFill>
                  <a:prstClr val="black">
                    <a:tint val="75000"/>
                  </a:prstClr>
                </a:solidFill>
              </a:rPr>
              <a:pPr defTabSz="457200"/>
              <a:t>‹#›</a:t>
            </a:fld>
            <a:endParaRPr lang="ko-KR" altLang="en-US" dirty="0">
              <a:solidFill>
                <a:prstClr val="black">
                  <a:tint val="75000"/>
                </a:prstClr>
              </a:solidFill>
            </a:endParaRPr>
          </a:p>
        </p:txBody>
      </p:sp>
    </p:spTree>
    <p:extLst>
      <p:ext uri="{BB962C8B-B14F-4D97-AF65-F5344CB8AC3E}">
        <p14:creationId xmlns:p14="http://schemas.microsoft.com/office/powerpoint/2010/main" val="194792044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95000"/>
              </a:schemeClr>
            </a:gs>
            <a:gs pos="100000">
              <a:schemeClr val="bg1">
                <a:lumMod val="95000"/>
              </a:schemeClr>
            </a:gs>
          </a:gsLst>
          <a:lin ang="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93E0BA6-8B55-4770-92E2-50A813E5248E}"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013F1D1-2948-48AC-96E3-48D98A46533A}"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0681442"/>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alpha val="99000"/>
              </a:schemeClr>
            </a:gs>
            <a:gs pos="100000">
              <a:schemeClr val="accent1">
                <a:lumMod val="40000"/>
                <a:lumOff val="60000"/>
              </a:schemeClr>
            </a:gs>
          </a:gsLst>
          <a:lin ang="162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D558D24-8308-4DA8-86EB-3337D084F014}" type="datetimeFigureOut">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A4DCA7B-C0DD-4492-920F-75BE3254E2C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0341402"/>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Başlık Yer Tutucusu 1"/>
          <p:cNvSpPr>
            <a:spLocks noGrp="1"/>
          </p:cNvSpPr>
          <p:nvPr>
            <p:ph type="title"/>
            <p:custDataLst>
              <p:tags r:id="rId14"/>
            </p:custDataLst>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custDataLst>
              <p:tags r:id="rId15"/>
            </p:custDataLst>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custDataLst>
              <p:tags r:id="rId16"/>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4594DAF-95E8-476A-AF7B-2124C94F0356}" type="datetime1">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8.09.2024</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Altbilgi Yer Tutucusu 4"/>
          <p:cNvSpPr>
            <a:spLocks noGrp="1"/>
          </p:cNvSpPr>
          <p:nvPr>
            <p:ph type="ftr" sz="quarter" idx="3"/>
            <p:custDataLst>
              <p:tags r:id="rId17"/>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dindersimateryal.com</a:t>
            </a:r>
          </a:p>
        </p:txBody>
      </p:sp>
      <p:sp>
        <p:nvSpPr>
          <p:cNvPr id="6" name="Slayt Numarası Yer Tutucusu 5"/>
          <p:cNvSpPr>
            <a:spLocks noGrp="1"/>
          </p:cNvSpPr>
          <p:nvPr>
            <p:ph type="sldNum" sz="quarter" idx="4"/>
            <p:custDataLst>
              <p:tags r:id="rId18"/>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BA654E5-1172-4325-9CAC-636C01DAD392}"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2876456"/>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Lst>
  <p:hf sldNum="0" hdr="0" dt="0"/>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slideLayout" Target="../slideLayouts/slideLayout8.xml"/><Relationship Id="rId1" Type="http://schemas.openxmlformats.org/officeDocument/2006/relationships/tags" Target="../tags/tag35.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8.xml"/><Relationship Id="rId1" Type="http://schemas.openxmlformats.org/officeDocument/2006/relationships/tags" Target="../tags/tag4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5.xml"/><Relationship Id="rId1" Type="http://schemas.openxmlformats.org/officeDocument/2006/relationships/tags" Target="../tags/tag45.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5.xml"/><Relationship Id="rId1" Type="http://schemas.openxmlformats.org/officeDocument/2006/relationships/tags" Target="../tags/tag46.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3.xml"/><Relationship Id="rId7" Type="http://schemas.openxmlformats.org/officeDocument/2006/relationships/image" Target="../media/image32.png"/><Relationship Id="rId2" Type="http://schemas.openxmlformats.org/officeDocument/2006/relationships/slideLayout" Target="../slideLayouts/slideLayout123.xml"/><Relationship Id="rId1" Type="http://schemas.openxmlformats.org/officeDocument/2006/relationships/tags" Target="../tags/tag4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4.sv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5.xml"/><Relationship Id="rId1" Type="http://schemas.openxmlformats.org/officeDocument/2006/relationships/tags" Target="../tags/tag48.xml"/><Relationship Id="rId5" Type="http://schemas.microsoft.com/office/2007/relationships/hdphoto" Target="../media/hdphoto1.wdp"/><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5.xml"/><Relationship Id="rId1" Type="http://schemas.openxmlformats.org/officeDocument/2006/relationships/tags" Target="../tags/tag49.xml"/><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5.xml"/><Relationship Id="rId1" Type="http://schemas.openxmlformats.org/officeDocument/2006/relationships/tags" Target="../tags/tag50.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5.xml"/><Relationship Id="rId1" Type="http://schemas.openxmlformats.org/officeDocument/2006/relationships/tags" Target="../tags/tag51.xml"/><Relationship Id="rId4" Type="http://schemas.openxmlformats.org/officeDocument/2006/relationships/image" Target="../media/image38.gi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hyperlink" Target="https://wordwall.net/play/4362/547/910" TargetMode="External"/><Relationship Id="rId2" Type="http://schemas.openxmlformats.org/officeDocument/2006/relationships/slideLayout" Target="../slideLayouts/slideLayout94.xml"/><Relationship Id="rId1" Type="http://schemas.openxmlformats.org/officeDocument/2006/relationships/tags" Target="../tags/tag52.xml"/><Relationship Id="rId6" Type="http://schemas.openxmlformats.org/officeDocument/2006/relationships/hyperlink" Target="https://www.dindersimateryal.com/?pnum=110&amp;pt=2.+%C3%9CN%C4%B0TE" TargetMode="External"/><Relationship Id="rId5" Type="http://schemas.openxmlformats.org/officeDocument/2006/relationships/image" Target="../media/image19.png"/><Relationship Id="rId4" Type="http://schemas.openxmlformats.org/officeDocument/2006/relationships/hyperlink" Target="https://wordwall.net/play/4361/540/570" TargetMode="Externa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40.svg"/><Relationship Id="rId2" Type="http://schemas.openxmlformats.org/officeDocument/2006/relationships/slideLayout" Target="../slideLayouts/slideLayout143.xml"/><Relationship Id="rId1" Type="http://schemas.openxmlformats.org/officeDocument/2006/relationships/tags" Target="../tags/tag53.xml"/><Relationship Id="rId6" Type="http://schemas.openxmlformats.org/officeDocument/2006/relationships/image" Target="../media/image39.png"/><Relationship Id="rId5" Type="http://schemas.openxmlformats.org/officeDocument/2006/relationships/audio" Target="../media/audio2.wav"/><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6.xml"/><Relationship Id="rId6" Type="http://schemas.openxmlformats.org/officeDocument/2006/relationships/image" Target="../media/image10.jpeg"/><Relationship Id="rId5" Type="http://schemas.openxmlformats.org/officeDocument/2006/relationships/notesSlide" Target="../notesSlides/notesSlide2.xml"/><Relationship Id="rId4" Type="http://schemas.openxmlformats.org/officeDocument/2006/relationships/slideLayout" Target="../slideLayouts/slideLayout13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2.png"/><Relationship Id="rId2" Type="http://schemas.openxmlformats.org/officeDocument/2006/relationships/slideLayout" Target="../slideLayouts/slideLayout83.xml"/><Relationship Id="rId1" Type="http://schemas.openxmlformats.org/officeDocument/2006/relationships/tags" Target="../tags/tag54.xml"/><Relationship Id="rId6" Type="http://schemas.openxmlformats.org/officeDocument/2006/relationships/image" Target="../media/image41.png"/><Relationship Id="rId5" Type="http://schemas.openxmlformats.org/officeDocument/2006/relationships/audio" Target="../media/audio1.wav"/><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0.xml"/><Relationship Id="rId1" Type="http://schemas.openxmlformats.org/officeDocument/2006/relationships/tags" Target="../tags/tag55.xml"/><Relationship Id="rId5" Type="http://schemas.openxmlformats.org/officeDocument/2006/relationships/audio" Target="../media/audio1.wav"/><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0.xml"/><Relationship Id="rId1" Type="http://schemas.openxmlformats.org/officeDocument/2006/relationships/tags" Target="../tags/tag56.xml"/><Relationship Id="rId5" Type="http://schemas.openxmlformats.org/officeDocument/2006/relationships/audio" Target="../media/audio1.wav"/><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notesSlide" Target="../notesSlides/notesSlide23.xml"/><Relationship Id="rId7" Type="http://schemas.openxmlformats.org/officeDocument/2006/relationships/hyperlink" Target="https://t.me/joinchat/QrR0NEiT70UPac8ZvS8MDA" TargetMode="External"/><Relationship Id="rId12" Type="http://schemas.openxmlformats.org/officeDocument/2006/relationships/image" Target="../media/image48.png"/><Relationship Id="rId2" Type="http://schemas.openxmlformats.org/officeDocument/2006/relationships/slideLayout" Target="../slideLayouts/slideLayout111.xml"/><Relationship Id="rId1" Type="http://schemas.openxmlformats.org/officeDocument/2006/relationships/tags" Target="../tags/tag57.xml"/><Relationship Id="rId6" Type="http://schemas.openxmlformats.org/officeDocument/2006/relationships/hyperlink" Target="https://www.instagram.com/mustafa_yildirim129/" TargetMode="External"/><Relationship Id="rId11" Type="http://schemas.openxmlformats.org/officeDocument/2006/relationships/image" Target="../media/image47.svg"/><Relationship Id="rId5" Type="http://schemas.openxmlformats.org/officeDocument/2006/relationships/hyperlink" Target="https://dindersimateryal.com/" TargetMode="External"/><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image" Target="../media/image45.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4.gif"/><Relationship Id="rId2" Type="http://schemas.openxmlformats.org/officeDocument/2006/relationships/slideLayout" Target="../slideLayouts/slideLayout31.xml"/><Relationship Id="rId1" Type="http://schemas.openxmlformats.org/officeDocument/2006/relationships/tags" Target="../tags/tag37.xml"/><Relationship Id="rId6" Type="http://schemas.openxmlformats.org/officeDocument/2006/relationships/image" Target="../media/image13.gif"/><Relationship Id="rId5" Type="http://schemas.openxmlformats.org/officeDocument/2006/relationships/image" Target="../media/image12.gif"/><Relationship Id="rId4" Type="http://schemas.openxmlformats.org/officeDocument/2006/relationships/image" Target="../media/image11.gi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1.xml"/><Relationship Id="rId1" Type="http://schemas.openxmlformats.org/officeDocument/2006/relationships/tags" Target="../tags/tag38.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4.xml"/><Relationship Id="rId1" Type="http://schemas.openxmlformats.org/officeDocument/2006/relationships/tags" Target="../tags/tag39.xml"/><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40.xml"/><Relationship Id="rId6" Type="http://schemas.openxmlformats.org/officeDocument/2006/relationships/image" Target="../media/image20.png"/><Relationship Id="rId5" Type="http://schemas.openxmlformats.org/officeDocument/2006/relationships/notesSlide" Target="../notesSlides/notesSlide6.xml"/><Relationship Id="rId4"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41.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4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2.xml"/><Relationship Id="rId1" Type="http://schemas.openxmlformats.org/officeDocument/2006/relationships/tags" Target="../tags/tag43.xml"/><Relationship Id="rId5" Type="http://schemas.openxmlformats.org/officeDocument/2006/relationships/image" Target="../media/image26.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사각형: 둥근 위쪽 모서리 78">
            <a:extLst>
              <a:ext uri="{FF2B5EF4-FFF2-40B4-BE49-F238E27FC236}">
                <a16:creationId xmlns:a16="http://schemas.microsoft.com/office/drawing/2014/main" id="{F0654692-DED1-443D-B01A-96CE80485858}"/>
              </a:ext>
            </a:extLst>
          </p:cNvPr>
          <p:cNvSpPr/>
          <p:nvPr/>
        </p:nvSpPr>
        <p:spPr>
          <a:xfrm rot="5400000">
            <a:off x="5778670" y="-2554345"/>
            <a:ext cx="813146" cy="6457165"/>
          </a:xfrm>
          <a:prstGeom prst="round2Same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grpSp>
        <p:nvGrpSpPr>
          <p:cNvPr id="19" name="그룹 79">
            <a:extLst>
              <a:ext uri="{FF2B5EF4-FFF2-40B4-BE49-F238E27FC236}">
                <a16:creationId xmlns:a16="http://schemas.microsoft.com/office/drawing/2014/main" id="{DCD6CE55-72AF-44B5-8720-15374CC13339}"/>
              </a:ext>
            </a:extLst>
          </p:cNvPr>
          <p:cNvGrpSpPr/>
          <p:nvPr/>
        </p:nvGrpSpPr>
        <p:grpSpPr>
          <a:xfrm>
            <a:off x="2383435" y="267666"/>
            <a:ext cx="1069895" cy="813613"/>
            <a:chOff x="1405985" y="1484784"/>
            <a:chExt cx="1465190" cy="813613"/>
          </a:xfrm>
          <a:solidFill>
            <a:srgbClr val="55E4EA"/>
          </a:solidFill>
        </p:grpSpPr>
        <p:sp>
          <p:nvSpPr>
            <p:cNvPr id="20" name="사각형: 둥근 위쪽 모서리 85">
              <a:extLst>
                <a:ext uri="{FF2B5EF4-FFF2-40B4-BE49-F238E27FC236}">
                  <a16:creationId xmlns:a16="http://schemas.microsoft.com/office/drawing/2014/main" id="{CBBE1151-7DB9-4602-8AED-41F44D22233F}"/>
                </a:ext>
              </a:extLst>
            </p:cNvPr>
            <p:cNvSpPr/>
            <p:nvPr/>
          </p:nvSpPr>
          <p:spPr>
            <a:xfrm rot="16200000">
              <a:off x="1483672" y="1407097"/>
              <a:ext cx="813146" cy="968520"/>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sp>
          <p:nvSpPr>
            <p:cNvPr id="21" name="직각 삼각형 86">
              <a:extLst>
                <a:ext uri="{FF2B5EF4-FFF2-40B4-BE49-F238E27FC236}">
                  <a16:creationId xmlns:a16="http://schemas.microsoft.com/office/drawing/2014/main" id="{08EA8902-32EA-479A-871E-2A287865AF98}"/>
                </a:ext>
              </a:extLst>
            </p:cNvPr>
            <p:cNvSpPr/>
            <p:nvPr/>
          </p:nvSpPr>
          <p:spPr>
            <a:xfrm rot="5400000">
              <a:off x="2216266" y="1643488"/>
              <a:ext cx="813147" cy="496671"/>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Arial"/>
                <a:ea typeface="맑은 고딕"/>
                <a:cs typeface="+mn-cs"/>
              </a:endParaRPr>
            </a:p>
          </p:txBody>
        </p:sp>
      </p:grpSp>
      <p:sp>
        <p:nvSpPr>
          <p:cNvPr id="22" name="Rectangle 236">
            <a:extLst>
              <a:ext uri="{FF2B5EF4-FFF2-40B4-BE49-F238E27FC236}">
                <a16:creationId xmlns:a16="http://schemas.microsoft.com/office/drawing/2014/main" id="{EC66388D-E0E8-48C8-A74C-E508FBEF832C}"/>
              </a:ext>
            </a:extLst>
          </p:cNvPr>
          <p:cNvSpPr/>
          <p:nvPr/>
        </p:nvSpPr>
        <p:spPr>
          <a:xfrm rot="5400000">
            <a:off x="8214754" y="578591"/>
            <a:ext cx="813148" cy="191292"/>
          </a:xfrm>
          <a:prstGeom prst="rect">
            <a:avLst/>
          </a:prstGeom>
          <a:blipFill dpi="0" rotWithShape="1">
            <a:blip r:embed="rId4">
              <a:alphaModFix amt="2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Arial"/>
              <a:ea typeface="맑은 고딕"/>
              <a:cs typeface="+mn-cs"/>
            </a:endParaRPr>
          </a:p>
        </p:txBody>
      </p:sp>
      <p:sp>
        <p:nvSpPr>
          <p:cNvPr id="23" name="Dikdörtgen 22"/>
          <p:cNvSpPr/>
          <p:nvPr/>
        </p:nvSpPr>
        <p:spPr>
          <a:xfrm>
            <a:off x="3642508" y="381849"/>
            <a:ext cx="446147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Arial"/>
                <a:ea typeface="맑은 고딕"/>
                <a:cs typeface="+mn-cs"/>
              </a:rPr>
              <a:t>Allah’ın Varlığı ve Birliği</a:t>
            </a:r>
          </a:p>
        </p:txBody>
      </p:sp>
      <p:sp>
        <p:nvSpPr>
          <p:cNvPr id="24" name="Metin kutusu 23"/>
          <p:cNvSpPr txBox="1"/>
          <p:nvPr/>
        </p:nvSpPr>
        <p:spPr>
          <a:xfrm>
            <a:off x="2591252" y="223408"/>
            <a:ext cx="696850" cy="8309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prstClr val="white"/>
                </a:solidFill>
                <a:effectLst/>
                <a:uLnTx/>
                <a:uFillTx/>
                <a:latin typeface="Arial"/>
                <a:ea typeface="맑은 고딕"/>
                <a:cs typeface="+mn-cs"/>
              </a:rPr>
              <a:t>2</a:t>
            </a:r>
          </a:p>
        </p:txBody>
      </p:sp>
      <p:pic>
        <p:nvPicPr>
          <p:cNvPr id="25" name="Resim 24"/>
          <p:cNvPicPr>
            <a:picLocks noChangeAspect="1"/>
          </p:cNvPicPr>
          <p:nvPr/>
        </p:nvPicPr>
        <p:blipFill>
          <a:blip r:embed="rId5"/>
          <a:stretch>
            <a:fillRect/>
          </a:stretch>
        </p:blipFill>
        <p:spPr>
          <a:xfrm>
            <a:off x="8699759" y="296168"/>
            <a:ext cx="714067" cy="782438"/>
          </a:xfrm>
          <a:prstGeom prst="ellipse">
            <a:avLst/>
          </a:prstGeom>
          <a:ln>
            <a:noFill/>
          </a:ln>
          <a:effectLst>
            <a:softEdge rad="112500"/>
          </a:effectLst>
        </p:spPr>
      </p:pic>
      <p:pic>
        <p:nvPicPr>
          <p:cNvPr id="26" name="Resim 25"/>
          <p:cNvPicPr>
            <a:picLocks noChangeAspect="1"/>
          </p:cNvPicPr>
          <p:nvPr/>
        </p:nvPicPr>
        <p:blipFill>
          <a:blip r:embed="rId6"/>
          <a:stretch>
            <a:fillRect/>
          </a:stretch>
        </p:blipFill>
        <p:spPr>
          <a:xfrm>
            <a:off x="6078820" y="1420962"/>
            <a:ext cx="3396983" cy="2547737"/>
          </a:xfrm>
          <a:prstGeom prst="rect">
            <a:avLst/>
          </a:prstGeom>
        </p:spPr>
      </p:pic>
      <p:pic>
        <p:nvPicPr>
          <p:cNvPr id="27" name="Resim 26"/>
          <p:cNvPicPr>
            <a:picLocks noChangeAspect="1"/>
          </p:cNvPicPr>
          <p:nvPr/>
        </p:nvPicPr>
        <p:blipFill>
          <a:blip r:embed="rId7"/>
          <a:stretch>
            <a:fillRect/>
          </a:stretch>
        </p:blipFill>
        <p:spPr>
          <a:xfrm>
            <a:off x="9646424" y="1444483"/>
            <a:ext cx="2370045" cy="2500693"/>
          </a:xfrm>
          <a:prstGeom prst="rect">
            <a:avLst/>
          </a:prstGeom>
        </p:spPr>
      </p:pic>
      <p:pic>
        <p:nvPicPr>
          <p:cNvPr id="28" name="Resim 27"/>
          <p:cNvPicPr>
            <a:picLocks noChangeAspect="1"/>
          </p:cNvPicPr>
          <p:nvPr/>
        </p:nvPicPr>
        <p:blipFill>
          <a:blip r:embed="rId8"/>
          <a:stretch>
            <a:fillRect/>
          </a:stretch>
        </p:blipFill>
        <p:spPr>
          <a:xfrm>
            <a:off x="6128943" y="4117042"/>
            <a:ext cx="5887525" cy="2626658"/>
          </a:xfrm>
          <a:prstGeom prst="rect">
            <a:avLst/>
          </a:prstGeom>
        </p:spPr>
      </p:pic>
      <p:sp>
        <p:nvSpPr>
          <p:cNvPr id="29" name="Dikdörtgen 28"/>
          <p:cNvSpPr/>
          <p:nvPr/>
        </p:nvSpPr>
        <p:spPr>
          <a:xfrm>
            <a:off x="77404" y="1419255"/>
            <a:ext cx="4708351" cy="584775"/>
          </a:xfrm>
          <a:prstGeom prst="rect">
            <a:avLst/>
          </a:prstGeom>
          <a:solidFill>
            <a:schemeClr val="accent2">
              <a:lumMod val="40000"/>
              <a:lumOff val="60000"/>
            </a:schemeClr>
          </a:solidFill>
          <a:ln>
            <a:noFill/>
          </a:ln>
        </p:spPr>
        <p:txBody>
          <a:bodyPr wrap="square">
            <a:spAutoFit/>
          </a:bodyPr>
          <a:lstStyle/>
          <a:p>
            <a:r>
              <a:rPr lang="tr-TR" sz="3200" dirty="0"/>
              <a:t>Hiç düşündünüz mü?</a:t>
            </a:r>
          </a:p>
        </p:txBody>
      </p:sp>
      <p:sp>
        <p:nvSpPr>
          <p:cNvPr id="30" name="Dikdörtgen 29"/>
          <p:cNvSpPr/>
          <p:nvPr/>
        </p:nvSpPr>
        <p:spPr>
          <a:xfrm>
            <a:off x="224321" y="2509169"/>
            <a:ext cx="5732668" cy="3890489"/>
          </a:xfrm>
          <a:prstGeom prst="rect">
            <a:avLst/>
          </a:prstGeom>
          <a:ln>
            <a:solidFill>
              <a:schemeClr val="accent1"/>
            </a:solidFill>
          </a:ln>
        </p:spPr>
        <p:txBody>
          <a:bodyPr wrap="square">
            <a:spAutoFit/>
          </a:bodyPr>
          <a:lstStyle/>
          <a:p>
            <a:pPr>
              <a:lnSpc>
                <a:spcPct val="150000"/>
              </a:lnSpc>
            </a:pPr>
            <a:r>
              <a:rPr lang="tr-TR" sz="2800" dirty="0"/>
              <a:t>Evrende canlı ve cansız birçok varlık  var. Kuşlar, kelebekler, dağlar, bitkiler, Güneş, Ay, yıldızlar … saymakla bitmez.</a:t>
            </a:r>
          </a:p>
          <a:p>
            <a:pPr>
              <a:lnSpc>
                <a:spcPct val="150000"/>
              </a:lnSpc>
            </a:pPr>
            <a:r>
              <a:rPr lang="tr-TR" sz="2800" dirty="0"/>
              <a:t>HİÇ DÜŞÜNDÜNÜZ mü bu kadar varlık nasıl olmuştur?</a:t>
            </a:r>
          </a:p>
        </p:txBody>
      </p:sp>
      <p:sp>
        <p:nvSpPr>
          <p:cNvPr id="2" name="Bulut 1">
            <a:extLst>
              <a:ext uri="{FF2B5EF4-FFF2-40B4-BE49-F238E27FC236}">
                <a16:creationId xmlns:a16="http://schemas.microsoft.com/office/drawing/2014/main" id="{A982E597-77A2-6C2A-A575-63DE0137DDC6}"/>
              </a:ext>
            </a:extLst>
          </p:cNvPr>
          <p:cNvSpPr/>
          <p:nvPr/>
        </p:nvSpPr>
        <p:spPr>
          <a:xfrm>
            <a:off x="4506843" y="1163716"/>
            <a:ext cx="1463750" cy="1317734"/>
          </a:xfrm>
          <a:prstGeom prst="cloud">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Freeform 9">
            <a:extLst>
              <a:ext uri="{FF2B5EF4-FFF2-40B4-BE49-F238E27FC236}">
                <a16:creationId xmlns:a16="http://schemas.microsoft.com/office/drawing/2014/main" id="{2ADFCE1F-9C04-88CA-5FC3-3A028D9C8F90}"/>
              </a:ext>
            </a:extLst>
          </p:cNvPr>
          <p:cNvSpPr/>
          <p:nvPr/>
        </p:nvSpPr>
        <p:spPr>
          <a:xfrm rot="561219">
            <a:off x="4690824" y="1296357"/>
            <a:ext cx="1251843" cy="1019138"/>
          </a:xfrm>
          <a:custGeom>
            <a:avLst/>
            <a:gdLst/>
            <a:ahLst/>
            <a:cxnLst/>
            <a:rect l="l" t="t" r="r" b="b"/>
            <a:pathLst>
              <a:path w="955241" h="848970">
                <a:moveTo>
                  <a:pt x="0" y="0"/>
                </a:moveTo>
                <a:lnTo>
                  <a:pt x="955241" y="0"/>
                </a:lnTo>
                <a:lnTo>
                  <a:pt x="955241" y="848970"/>
                </a:lnTo>
                <a:lnTo>
                  <a:pt x="0" y="84897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dirty="0"/>
          </a:p>
        </p:txBody>
      </p:sp>
      <p:sp>
        <p:nvSpPr>
          <p:cNvPr id="5" name="Freeform 12">
            <a:extLst>
              <a:ext uri="{FF2B5EF4-FFF2-40B4-BE49-F238E27FC236}">
                <a16:creationId xmlns:a16="http://schemas.microsoft.com/office/drawing/2014/main" id="{0E99E8BD-D154-44F5-EA6A-3BBB22CD4E4E}"/>
              </a:ext>
            </a:extLst>
          </p:cNvPr>
          <p:cNvSpPr/>
          <p:nvPr/>
        </p:nvSpPr>
        <p:spPr>
          <a:xfrm>
            <a:off x="1175746" y="3478936"/>
            <a:ext cx="420413" cy="420413"/>
          </a:xfrm>
          <a:custGeom>
            <a:avLst/>
            <a:gdLst/>
            <a:ahLst/>
            <a:cxnLst/>
            <a:rect l="l" t="t" r="r" b="b"/>
            <a:pathLst>
              <a:path w="420413" h="420413">
                <a:moveTo>
                  <a:pt x="0" y="0"/>
                </a:moveTo>
                <a:lnTo>
                  <a:pt x="420413" y="0"/>
                </a:lnTo>
                <a:lnTo>
                  <a:pt x="420413" y="420413"/>
                </a:lnTo>
                <a:lnTo>
                  <a:pt x="0" y="42041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tr-TR"/>
          </a:p>
        </p:txBody>
      </p:sp>
      <p:sp>
        <p:nvSpPr>
          <p:cNvPr id="6" name="Oval 5">
            <a:extLst>
              <a:ext uri="{FF2B5EF4-FFF2-40B4-BE49-F238E27FC236}">
                <a16:creationId xmlns:a16="http://schemas.microsoft.com/office/drawing/2014/main" id="{A857D230-3AD7-CA35-0A1F-4B2C572E4586}"/>
              </a:ext>
            </a:extLst>
          </p:cNvPr>
          <p:cNvSpPr/>
          <p:nvPr/>
        </p:nvSpPr>
        <p:spPr>
          <a:xfrm>
            <a:off x="3963890" y="2205859"/>
            <a:ext cx="252347" cy="247871"/>
          </a:xfrm>
          <a:prstGeom prst="ellips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Oval 6">
            <a:extLst>
              <a:ext uri="{FF2B5EF4-FFF2-40B4-BE49-F238E27FC236}">
                <a16:creationId xmlns:a16="http://schemas.microsoft.com/office/drawing/2014/main" id="{24311A82-8F09-FB6B-E660-124FAC30D871}"/>
              </a:ext>
            </a:extLst>
          </p:cNvPr>
          <p:cNvSpPr/>
          <p:nvPr/>
        </p:nvSpPr>
        <p:spPr>
          <a:xfrm flipV="1">
            <a:off x="4288740" y="1986175"/>
            <a:ext cx="287168" cy="357460"/>
          </a:xfrm>
          <a:prstGeom prst="ellips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Oval 7">
            <a:extLst>
              <a:ext uri="{FF2B5EF4-FFF2-40B4-BE49-F238E27FC236}">
                <a16:creationId xmlns:a16="http://schemas.microsoft.com/office/drawing/2014/main" id="{8D0AA2BD-3FD8-1403-B69F-F3E54758FDE5}"/>
              </a:ext>
            </a:extLst>
          </p:cNvPr>
          <p:cNvSpPr/>
          <p:nvPr/>
        </p:nvSpPr>
        <p:spPr>
          <a:xfrm>
            <a:off x="3756976" y="2350480"/>
            <a:ext cx="121604" cy="147891"/>
          </a:xfrm>
          <a:prstGeom prst="ellips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Tree>
    <p:custDataLst>
      <p:tags r:id="rId1"/>
    </p:custDataLst>
    <p:extLst>
      <p:ext uri="{BB962C8B-B14F-4D97-AF65-F5344CB8AC3E}">
        <p14:creationId xmlns:p14="http://schemas.microsoft.com/office/powerpoint/2010/main" val="175057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par>
                                <p:cTn id="11" presetID="22" presetClass="entr" presetSubtype="4"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down)">
                                      <p:cBhvr>
                                        <p:cTn id="2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794479" y="71332"/>
            <a:ext cx="5111646" cy="633518"/>
          </a:xfrm>
          <a:prstGeom prst="rect">
            <a:avLst/>
          </a:prstGeom>
          <a:solidFill>
            <a:schemeClr val="accent1">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rPr>
              <a:t>Ayet -Yorum</a:t>
            </a:r>
          </a:p>
        </p:txBody>
      </p:sp>
      <p:sp>
        <p:nvSpPr>
          <p:cNvPr id="10" name="Dikdörtgen 9"/>
          <p:cNvSpPr/>
          <p:nvPr/>
        </p:nvSpPr>
        <p:spPr>
          <a:xfrm>
            <a:off x="219152" y="886009"/>
            <a:ext cx="6410247" cy="5693866"/>
          </a:xfrm>
          <a:prstGeom prst="rect">
            <a:avLst/>
          </a:prstGeom>
          <a:ln>
            <a:solidFill>
              <a:srgbClr val="009999"/>
            </a:solidFill>
          </a:ln>
        </p:spPr>
        <p:txBody>
          <a:bodyPr wrap="square">
            <a:spAutoFit/>
          </a:bodyPr>
          <a:lstStyle/>
          <a:p>
            <a:pPr lvl="0">
              <a:defRPr/>
            </a:pPr>
            <a:r>
              <a:rPr lang="tr-TR" sz="2800" dirty="0"/>
              <a:t>Göğün nasıl yükseltildiğine, dağların nasıl dikildiğine, yeryüzünün nasıl yayıldığına bakmazlar mı?” </a:t>
            </a:r>
          </a:p>
          <a:p>
            <a:pPr lvl="0" algn="r">
              <a:defRPr/>
            </a:pPr>
            <a:r>
              <a:rPr lang="tr-TR" sz="2800" dirty="0"/>
              <a:t>(</a:t>
            </a:r>
            <a:r>
              <a:rPr lang="tr-TR" sz="2800" dirty="0" err="1"/>
              <a:t>Gâşiye</a:t>
            </a:r>
            <a:r>
              <a:rPr lang="tr-TR" sz="2800" dirty="0"/>
              <a:t> suresi, 18-20. ayetler.)</a:t>
            </a:r>
          </a:p>
          <a:p>
            <a:pPr lvl="0" algn="r">
              <a:defRPr/>
            </a:pPr>
            <a:r>
              <a:rPr lang="tr-TR" sz="2800" dirty="0"/>
              <a:t> </a:t>
            </a:r>
          </a:p>
          <a:p>
            <a:pPr lvl="0" algn="just">
              <a:defRPr/>
            </a:pPr>
            <a:r>
              <a:rPr lang="tr-TR" sz="2800" dirty="0"/>
              <a:t>“O, geceyi, gündüzü, güneşi ve ayı sizin hizmetinize verdi. Yıldızlar da Allah’ın emri ile hareket ederler. Şüphesiz ki bunlarda aklını kullananlar için pek çok deliller vardır. Yeryüzünde rengarenk şeyleri de sizin için yaratmıştır. Bunda, öğüt alan kimseler için ibret vardır.” </a:t>
            </a:r>
          </a:p>
          <a:p>
            <a:pPr lvl="0" algn="r">
              <a:defRPr/>
            </a:pPr>
            <a:r>
              <a:rPr lang="tr-TR" sz="2800" dirty="0"/>
              <a:t>(</a:t>
            </a:r>
            <a:r>
              <a:rPr lang="tr-TR" sz="2800" dirty="0" err="1"/>
              <a:t>Nahl</a:t>
            </a:r>
            <a:r>
              <a:rPr lang="tr-TR" sz="2800" dirty="0"/>
              <a:t> suresi, 12-13. ayetler.)</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Serbest Form 10"/>
          <p:cNvSpPr/>
          <p:nvPr/>
        </p:nvSpPr>
        <p:spPr>
          <a:xfrm>
            <a:off x="7187755" y="1375149"/>
            <a:ext cx="4774651" cy="1127521"/>
          </a:xfrm>
          <a:custGeom>
            <a:avLst/>
            <a:gdLst>
              <a:gd name="connsiteX0" fmla="*/ 0 w 3608069"/>
              <a:gd name="connsiteY0" fmla="*/ 0 h 1127521"/>
              <a:gd name="connsiteX1" fmla="*/ 3608069 w 3608069"/>
              <a:gd name="connsiteY1" fmla="*/ 0 h 1127521"/>
              <a:gd name="connsiteX2" fmla="*/ 3608069 w 3608069"/>
              <a:gd name="connsiteY2" fmla="*/ 1127521 h 1127521"/>
              <a:gd name="connsiteX3" fmla="*/ 0 w 3608069"/>
              <a:gd name="connsiteY3" fmla="*/ 1127521 h 1127521"/>
              <a:gd name="connsiteX4" fmla="*/ 0 w 3608069"/>
              <a:gd name="connsiteY4" fmla="*/ 0 h 1127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8069" h="1127521">
                <a:moveTo>
                  <a:pt x="0" y="0"/>
                </a:moveTo>
                <a:lnTo>
                  <a:pt x="3608069" y="0"/>
                </a:lnTo>
                <a:lnTo>
                  <a:pt x="3608069" y="1127521"/>
                </a:lnTo>
                <a:lnTo>
                  <a:pt x="0" y="1127521"/>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63708" tIns="64770" rIns="64770" bIns="64770" numCol="1" spcCol="1270" anchor="t" anchorCtr="0">
            <a:noAutofit/>
          </a:bodyPr>
          <a:lstStyle/>
          <a:p>
            <a:pPr marL="0" marR="0" lvl="1" indent="0" algn="l" defTabSz="577850" rtl="0" eaLnBrk="1" fontAlgn="auto" latinLnBrk="0" hangingPunct="1">
              <a:lnSpc>
                <a:spcPct val="90000"/>
              </a:lnSpc>
              <a:spcBef>
                <a:spcPct val="0"/>
              </a:spcBef>
              <a:spcAft>
                <a:spcPct val="15000"/>
              </a:spcAft>
              <a:buClrTx/>
              <a:buSzTx/>
              <a:buFontTx/>
              <a:buNone/>
              <a:tabLst/>
              <a:defRPr/>
            </a:pPr>
            <a:endParaRPr kumimoji="0" lang="en-US" sz="13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12" name="Dikdörtgen 11"/>
          <p:cNvSpPr/>
          <p:nvPr/>
        </p:nvSpPr>
        <p:spPr>
          <a:xfrm>
            <a:off x="6805098" y="1011919"/>
            <a:ext cx="4475772" cy="588846"/>
          </a:xfrm>
          <a:prstGeom prst="rect">
            <a:avLst/>
          </a:prstGeom>
        </p:spPr>
        <p:style>
          <a:lnRef idx="0">
            <a:schemeClr val="lt1">
              <a:hueOff val="0"/>
              <a:satOff val="0"/>
              <a:lumOff val="0"/>
              <a:alphaOff val="0"/>
            </a:schemeClr>
          </a:lnRef>
          <a:fillRef idx="1">
            <a:schemeClr val="accent2">
              <a:tint val="50000"/>
              <a:hueOff val="0"/>
              <a:satOff val="0"/>
              <a:lumOff val="0"/>
              <a:alphaOff val="0"/>
            </a:schemeClr>
          </a:fillRef>
          <a:effectRef idx="2">
            <a:schemeClr val="accent2">
              <a:tint val="50000"/>
              <a:hueOff val="0"/>
              <a:satOff val="0"/>
              <a:lumOff val="0"/>
              <a:alphaOff val="0"/>
            </a:schemeClr>
          </a:effectRef>
          <a:fontRef idx="minor">
            <a:schemeClr val="lt1">
              <a:hueOff val="0"/>
              <a:satOff val="0"/>
              <a:lumOff val="0"/>
              <a:alphaOff val="0"/>
            </a:schemeClr>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Ayetlerin ana konusu nedir?</a:t>
            </a:r>
          </a:p>
        </p:txBody>
      </p:sp>
      <p:sp>
        <p:nvSpPr>
          <p:cNvPr id="13" name="Serbest Form 12"/>
          <p:cNvSpPr/>
          <p:nvPr/>
        </p:nvSpPr>
        <p:spPr>
          <a:xfrm>
            <a:off x="7187755" y="3327279"/>
            <a:ext cx="4746917" cy="1127521"/>
          </a:xfrm>
          <a:custGeom>
            <a:avLst/>
            <a:gdLst>
              <a:gd name="connsiteX0" fmla="*/ 0 w 3608069"/>
              <a:gd name="connsiteY0" fmla="*/ 0 h 1127521"/>
              <a:gd name="connsiteX1" fmla="*/ 3608069 w 3608069"/>
              <a:gd name="connsiteY1" fmla="*/ 0 h 1127521"/>
              <a:gd name="connsiteX2" fmla="*/ 3608069 w 3608069"/>
              <a:gd name="connsiteY2" fmla="*/ 1127521 h 1127521"/>
              <a:gd name="connsiteX3" fmla="*/ 0 w 3608069"/>
              <a:gd name="connsiteY3" fmla="*/ 1127521 h 1127521"/>
              <a:gd name="connsiteX4" fmla="*/ 0 w 3608069"/>
              <a:gd name="connsiteY4" fmla="*/ 0 h 1127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8069" h="1127521">
                <a:moveTo>
                  <a:pt x="0" y="0"/>
                </a:moveTo>
                <a:lnTo>
                  <a:pt x="3608069" y="0"/>
                </a:lnTo>
                <a:lnTo>
                  <a:pt x="3608069" y="1127521"/>
                </a:lnTo>
                <a:lnTo>
                  <a:pt x="0" y="1127521"/>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63708" tIns="64770" rIns="64770" bIns="64770" numCol="1" spcCol="1270" anchor="ctr"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endParaRPr kumimoji="0" lang="en-US" sz="17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14" name="Dikdörtgen 13"/>
          <p:cNvSpPr/>
          <p:nvPr/>
        </p:nvSpPr>
        <p:spPr>
          <a:xfrm>
            <a:off x="6805098" y="2802527"/>
            <a:ext cx="4475772" cy="776877"/>
          </a:xfrm>
          <a:prstGeom prst="rect">
            <a:avLst/>
          </a:prstGeom>
        </p:spPr>
        <p:style>
          <a:lnRef idx="0">
            <a:schemeClr val="lt1">
              <a:hueOff val="0"/>
              <a:satOff val="0"/>
              <a:lumOff val="0"/>
              <a:alphaOff val="0"/>
            </a:schemeClr>
          </a:lnRef>
          <a:fillRef idx="1">
            <a:schemeClr val="accent4">
              <a:tint val="50000"/>
              <a:hueOff val="0"/>
              <a:satOff val="0"/>
              <a:lumOff val="0"/>
              <a:alphaOff val="0"/>
            </a:schemeClr>
          </a:fillRef>
          <a:effectRef idx="2">
            <a:schemeClr val="accent4">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400" dirty="0">
                <a:solidFill>
                  <a:prstClr val="black"/>
                </a:solidFill>
                <a:latin typeface="Calibri" panose="020F0502020204030204"/>
              </a:rPr>
              <a:t>Ayetlerde Allah’ın varlığına neler delil olarak gösterilmiştir?</a:t>
            </a:r>
            <a:endParaRPr kumimoji="0" lang="tr-T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Serbest Form 14"/>
          <p:cNvSpPr/>
          <p:nvPr/>
        </p:nvSpPr>
        <p:spPr>
          <a:xfrm>
            <a:off x="7187755" y="5210333"/>
            <a:ext cx="4746916" cy="1127521"/>
          </a:xfrm>
          <a:custGeom>
            <a:avLst/>
            <a:gdLst>
              <a:gd name="connsiteX0" fmla="*/ 0 w 3608069"/>
              <a:gd name="connsiteY0" fmla="*/ 0 h 1127521"/>
              <a:gd name="connsiteX1" fmla="*/ 3608069 w 3608069"/>
              <a:gd name="connsiteY1" fmla="*/ 0 h 1127521"/>
              <a:gd name="connsiteX2" fmla="*/ 3608069 w 3608069"/>
              <a:gd name="connsiteY2" fmla="*/ 1127521 h 1127521"/>
              <a:gd name="connsiteX3" fmla="*/ 0 w 3608069"/>
              <a:gd name="connsiteY3" fmla="*/ 1127521 h 1127521"/>
              <a:gd name="connsiteX4" fmla="*/ 0 w 3608069"/>
              <a:gd name="connsiteY4" fmla="*/ 0 h 1127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8069" h="1127521">
                <a:moveTo>
                  <a:pt x="0" y="0"/>
                </a:moveTo>
                <a:lnTo>
                  <a:pt x="3608069" y="0"/>
                </a:lnTo>
                <a:lnTo>
                  <a:pt x="3608069" y="1127521"/>
                </a:lnTo>
                <a:lnTo>
                  <a:pt x="0" y="1127521"/>
                </a:lnTo>
                <a:lnTo>
                  <a:pt x="0" y="0"/>
                </a:lnTo>
                <a:close/>
              </a:path>
            </a:pathLst>
          </a:cu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63708" tIns="64770" rIns="64770" bIns="64770" numCol="1" spcCol="1270" anchor="t" anchorCtr="0">
            <a:noAutofit/>
          </a:bodyPr>
          <a:lstStyle/>
          <a:p>
            <a:pPr marL="0" marR="0" lvl="0" indent="0" algn="l" defTabSz="755650" rtl="0" eaLnBrk="1" fontAlgn="auto" latinLnBrk="0" hangingPunct="1">
              <a:lnSpc>
                <a:spcPct val="90000"/>
              </a:lnSpc>
              <a:spcBef>
                <a:spcPct val="0"/>
              </a:spcBef>
              <a:spcAft>
                <a:spcPct val="35000"/>
              </a:spcAft>
              <a:buClrTx/>
              <a:buSzTx/>
              <a:buFontTx/>
              <a:buNone/>
              <a:tabLst/>
              <a:defRPr/>
            </a:pPr>
            <a:endParaRPr kumimoji="0" lang="en-US" sz="13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16" name="Dikdörtgen 15"/>
          <p:cNvSpPr/>
          <p:nvPr/>
        </p:nvSpPr>
        <p:spPr>
          <a:xfrm>
            <a:off x="6805098" y="4781166"/>
            <a:ext cx="4380387" cy="604812"/>
          </a:xfrm>
          <a:prstGeom prst="rect">
            <a:avLst/>
          </a:prstGeom>
        </p:spPr>
        <p:style>
          <a:lnRef idx="0">
            <a:schemeClr val="lt1">
              <a:hueOff val="0"/>
              <a:satOff val="0"/>
              <a:lumOff val="0"/>
              <a:alphaOff val="0"/>
            </a:schemeClr>
          </a:lnRef>
          <a:fillRef idx="1">
            <a:schemeClr val="accent6">
              <a:tint val="50000"/>
              <a:hueOff val="0"/>
              <a:satOff val="0"/>
              <a:lumOff val="0"/>
              <a:alphaOff val="0"/>
            </a:schemeClr>
          </a:fillRef>
          <a:effectRef idx="2">
            <a:schemeClr val="accent6">
              <a:tint val="50000"/>
              <a:hueOff val="0"/>
              <a:satOff val="0"/>
              <a:lumOff val="0"/>
              <a:alphaOff val="0"/>
            </a:schemeClr>
          </a:effectRef>
          <a:fontRef idx="minor">
            <a:schemeClr val="lt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Ayetlere göre ….</a:t>
            </a:r>
          </a:p>
        </p:txBody>
      </p:sp>
      <p:sp>
        <p:nvSpPr>
          <p:cNvPr id="17" name="Metin kutusu 16"/>
          <p:cNvSpPr txBox="1"/>
          <p:nvPr/>
        </p:nvSpPr>
        <p:spPr>
          <a:xfrm>
            <a:off x="7163223" y="1751421"/>
            <a:ext cx="473838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Allah’ın varlığı </a:t>
            </a:r>
          </a:p>
        </p:txBody>
      </p:sp>
      <p:sp>
        <p:nvSpPr>
          <p:cNvPr id="18" name="Metin kutusu 17"/>
          <p:cNvSpPr txBox="1"/>
          <p:nvPr/>
        </p:nvSpPr>
        <p:spPr>
          <a:xfrm>
            <a:off x="7163223" y="3755492"/>
            <a:ext cx="4719182"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Gökyüzü, güneş, ay … yaratılışı</a:t>
            </a:r>
          </a:p>
        </p:txBody>
      </p:sp>
      <p:sp>
        <p:nvSpPr>
          <p:cNvPr id="19" name="Metin kutusu 18"/>
          <p:cNvSpPr txBox="1"/>
          <p:nvPr/>
        </p:nvSpPr>
        <p:spPr>
          <a:xfrm>
            <a:off x="7215490" y="5338091"/>
            <a:ext cx="473304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Evrende Allah’ın varlığını gösteren pek çok delil</a:t>
            </a:r>
            <a:r>
              <a:rPr kumimoji="0" lang="tr-TR" sz="2800" b="0" i="0" u="none" strike="noStrike" kern="1200" cap="none" spc="0" normalizeH="0" noProof="0" dirty="0">
                <a:ln>
                  <a:noFill/>
                </a:ln>
                <a:solidFill>
                  <a:prstClr val="black"/>
                </a:solidFill>
                <a:effectLst/>
                <a:uLnTx/>
                <a:uFillTx/>
                <a:latin typeface="Calibri" panose="020F0502020204030204"/>
                <a:ea typeface="+mn-ea"/>
                <a:cs typeface="+mn-cs"/>
              </a:rPr>
              <a:t> var.</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52986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P spid="14" grpId="0" animBg="1"/>
      <p:bldP spid="15" grpId="0" animBg="1"/>
      <p:bldP spid="16" grpId="0" animBg="1"/>
      <p:bldP spid="17" grpId="0"/>
      <p:bldP spid="18"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타원 65">
            <a:extLst>
              <a:ext uri="{FF2B5EF4-FFF2-40B4-BE49-F238E27FC236}">
                <a16:creationId xmlns:a16="http://schemas.microsoft.com/office/drawing/2014/main" id="{5CDF43CA-D7BB-431C-9D87-7255EA007F44}"/>
              </a:ext>
            </a:extLst>
          </p:cNvPr>
          <p:cNvSpPr/>
          <p:nvPr/>
        </p:nvSpPr>
        <p:spPr>
          <a:xfrm>
            <a:off x="10109460" y="3938850"/>
            <a:ext cx="829698" cy="829698"/>
          </a:xfrm>
          <a:prstGeom prst="ellipse">
            <a:avLst/>
          </a:prstGeom>
          <a:noFill/>
          <a:ln w="76200">
            <a:solidFill>
              <a:srgbClr val="2EB7C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r>
              <a:rPr lang="tr-TR" altLang="ko-KR" sz="2800" b="1" dirty="0">
                <a:solidFill>
                  <a:srgbClr val="2EB7CA"/>
                </a:solidFill>
                <a:latin typeface="Arial" panose="020B0604020202020204" pitchFamily="34" charset="0"/>
                <a:ea typeface="맑은 고딕" panose="020B0503020000020004" pitchFamily="50" charset="-127"/>
                <a:cs typeface="Arial" panose="020B0604020202020204" pitchFamily="34" charset="0"/>
              </a:rPr>
              <a:t>2</a:t>
            </a:r>
            <a:endParaRPr lang="en-US" sz="2800" dirty="0">
              <a:solidFill>
                <a:srgbClr val="2EB7CA"/>
              </a:solidFill>
              <a:latin typeface="Arial"/>
              <a:ea typeface="맑은 고딕"/>
            </a:endParaRPr>
          </a:p>
        </p:txBody>
      </p:sp>
      <p:cxnSp>
        <p:nvCxnSpPr>
          <p:cNvPr id="77" name="직선 화살표 연결선 76">
            <a:extLst>
              <a:ext uri="{FF2B5EF4-FFF2-40B4-BE49-F238E27FC236}">
                <a16:creationId xmlns:a16="http://schemas.microsoft.com/office/drawing/2014/main" id="{FB5A72E8-0F30-404D-88AF-3A5A2A60876F}"/>
              </a:ext>
            </a:extLst>
          </p:cNvPr>
          <p:cNvCxnSpPr>
            <a:stCxn id="66" idx="4"/>
          </p:cNvCxnSpPr>
          <p:nvPr/>
        </p:nvCxnSpPr>
        <p:spPr>
          <a:xfrm flipH="1">
            <a:off x="10524308" y="4768548"/>
            <a:ext cx="1" cy="593866"/>
          </a:xfrm>
          <a:prstGeom prst="straightConnector1">
            <a:avLst/>
          </a:prstGeom>
          <a:ln w="25400">
            <a:solidFill>
              <a:srgbClr val="2EB7CA"/>
            </a:solidFill>
            <a:tailEnd type="oval" w="lg" len="lg"/>
          </a:ln>
        </p:spPr>
        <p:style>
          <a:lnRef idx="1">
            <a:schemeClr val="accent1"/>
          </a:lnRef>
          <a:fillRef idx="0">
            <a:schemeClr val="accent1"/>
          </a:fillRef>
          <a:effectRef idx="0">
            <a:schemeClr val="accent1"/>
          </a:effectRef>
          <a:fontRef idx="minor">
            <a:schemeClr val="tx1"/>
          </a:fontRef>
        </p:style>
      </p:cxnSp>
      <p:sp>
        <p:nvSpPr>
          <p:cNvPr id="79" name="타원 78">
            <a:extLst>
              <a:ext uri="{FF2B5EF4-FFF2-40B4-BE49-F238E27FC236}">
                <a16:creationId xmlns:a16="http://schemas.microsoft.com/office/drawing/2014/main" id="{CA44D8A4-7F06-4AF4-87DC-73430188623D}"/>
              </a:ext>
            </a:extLst>
          </p:cNvPr>
          <p:cNvSpPr/>
          <p:nvPr/>
        </p:nvSpPr>
        <p:spPr>
          <a:xfrm>
            <a:off x="5396198" y="3938850"/>
            <a:ext cx="829698" cy="829698"/>
          </a:xfrm>
          <a:prstGeom prst="ellipse">
            <a:avLst/>
          </a:prstGeom>
          <a:noFill/>
          <a:ln w="76200">
            <a:solidFill>
              <a:srgbClr val="FF860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r>
              <a:rPr lang="en-US" altLang="ko-KR" sz="2800" b="1" dirty="0">
                <a:solidFill>
                  <a:srgbClr val="FF8603"/>
                </a:solidFill>
                <a:latin typeface="Arial" panose="020B0604020202020204" pitchFamily="34" charset="0"/>
                <a:ea typeface="맑은 고딕" panose="020B0503020000020004" pitchFamily="50" charset="-127"/>
                <a:cs typeface="Arial" panose="020B0604020202020204" pitchFamily="34" charset="0"/>
              </a:rPr>
              <a:t>1</a:t>
            </a:r>
            <a:endParaRPr lang="en-US" sz="2800" dirty="0">
              <a:solidFill>
                <a:srgbClr val="FF8603"/>
              </a:solidFill>
              <a:latin typeface="Arial"/>
              <a:ea typeface="맑은 고딕"/>
            </a:endParaRPr>
          </a:p>
        </p:txBody>
      </p:sp>
      <p:sp>
        <p:nvSpPr>
          <p:cNvPr id="81" name="TextBox 80">
            <a:extLst>
              <a:ext uri="{FF2B5EF4-FFF2-40B4-BE49-F238E27FC236}">
                <a16:creationId xmlns:a16="http://schemas.microsoft.com/office/drawing/2014/main" id="{C3AACBA5-383E-4352-930B-E3FE643F31DC}"/>
              </a:ext>
            </a:extLst>
          </p:cNvPr>
          <p:cNvSpPr txBox="1"/>
          <p:nvPr/>
        </p:nvSpPr>
        <p:spPr>
          <a:xfrm>
            <a:off x="4538352" y="5207030"/>
            <a:ext cx="2811002" cy="1130291"/>
          </a:xfrm>
          <a:prstGeom prst="rect">
            <a:avLst/>
          </a:prstGeom>
          <a:noFill/>
        </p:spPr>
        <p:txBody>
          <a:bodyPr wrap="square" lIns="0" tIns="144000" rIns="0" bIns="0" rtlCol="0" anchor="ctr">
            <a:spAutoFit/>
          </a:bodyPr>
          <a:lstStyle>
            <a:defPPr>
              <a:defRPr lang="en-US"/>
            </a:defPPr>
            <a:lvl1pPr algn="ctr">
              <a:defRPr sz="3200">
                <a:latin typeface="나눔스퀘어 ExtraBold" panose="020B0600000101010101" pitchFamily="50" charset="-127"/>
                <a:ea typeface="나눔스퀘어 ExtraBold" panose="020B0600000101010101" pitchFamily="50" charset="-127"/>
              </a:defRPr>
            </a:lvl1pPr>
          </a:lstStyle>
          <a:p>
            <a:pPr defTabSz="457200"/>
            <a:r>
              <a:rPr lang="tr-TR" dirty="0">
                <a:solidFill>
                  <a:srgbClr val="FF8603"/>
                </a:solidFill>
                <a:latin typeface="+mn-lt"/>
              </a:rPr>
              <a:t>Gaye ve nizam delili</a:t>
            </a:r>
            <a:endParaRPr lang="ko-KR" altLang="en-US" sz="1200" b="1" dirty="0">
              <a:solidFill>
                <a:srgbClr val="FF8603"/>
              </a:solidFill>
              <a:latin typeface="+mn-lt"/>
              <a:ea typeface="맑은 고딕" panose="020B0503020000020004" pitchFamily="50" charset="-127"/>
              <a:cs typeface="Arial" panose="020B0604020202020204" pitchFamily="34" charset="0"/>
            </a:endParaRPr>
          </a:p>
        </p:txBody>
      </p:sp>
      <p:cxnSp>
        <p:nvCxnSpPr>
          <p:cNvPr id="82" name="직선 화살표 연결선 81">
            <a:extLst>
              <a:ext uri="{FF2B5EF4-FFF2-40B4-BE49-F238E27FC236}">
                <a16:creationId xmlns:a16="http://schemas.microsoft.com/office/drawing/2014/main" id="{D35E56E8-258D-452D-9661-A88CEE252BA3}"/>
              </a:ext>
            </a:extLst>
          </p:cNvPr>
          <p:cNvCxnSpPr>
            <a:stCxn id="79" idx="4"/>
          </p:cNvCxnSpPr>
          <p:nvPr/>
        </p:nvCxnSpPr>
        <p:spPr>
          <a:xfrm flipH="1">
            <a:off x="5801620" y="4768548"/>
            <a:ext cx="9427" cy="385172"/>
          </a:xfrm>
          <a:prstGeom prst="straightConnector1">
            <a:avLst/>
          </a:prstGeom>
          <a:ln w="25400">
            <a:solidFill>
              <a:srgbClr val="FF8603"/>
            </a:solidFill>
            <a:tailEnd type="oval" w="lg" len="lg"/>
          </a:ln>
        </p:spPr>
        <p:style>
          <a:lnRef idx="1">
            <a:schemeClr val="accent1"/>
          </a:lnRef>
          <a:fillRef idx="0">
            <a:schemeClr val="accent1"/>
          </a:fillRef>
          <a:effectRef idx="0">
            <a:schemeClr val="accent1"/>
          </a:effectRef>
          <a:fontRef idx="minor">
            <a:schemeClr val="tx1"/>
          </a:fontRef>
        </p:style>
      </p:cxnSp>
      <p:sp>
        <p:nvSpPr>
          <p:cNvPr id="10" name="원호 9">
            <a:extLst>
              <a:ext uri="{FF2B5EF4-FFF2-40B4-BE49-F238E27FC236}">
                <a16:creationId xmlns:a16="http://schemas.microsoft.com/office/drawing/2014/main" id="{BAA766BC-8A8C-4B33-89DA-B64E926871E2}"/>
              </a:ext>
            </a:extLst>
          </p:cNvPr>
          <p:cNvSpPr/>
          <p:nvPr/>
        </p:nvSpPr>
        <p:spPr>
          <a:xfrm>
            <a:off x="9371368" y="3355748"/>
            <a:ext cx="1152940" cy="1152940"/>
          </a:xfrm>
          <a:prstGeom prst="arc">
            <a:avLst/>
          </a:prstGeom>
          <a:ln w="25400">
            <a:solidFill>
              <a:srgbClr val="2EB7CA"/>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latin typeface="Arial"/>
              <a:ea typeface="맑은 고딕"/>
            </a:endParaRPr>
          </a:p>
        </p:txBody>
      </p:sp>
      <p:sp>
        <p:nvSpPr>
          <p:cNvPr id="85" name="원호 84">
            <a:extLst>
              <a:ext uri="{FF2B5EF4-FFF2-40B4-BE49-F238E27FC236}">
                <a16:creationId xmlns:a16="http://schemas.microsoft.com/office/drawing/2014/main" id="{28B1FF15-0D87-4186-B0C9-15F9505E8F99}"/>
              </a:ext>
            </a:extLst>
          </p:cNvPr>
          <p:cNvSpPr/>
          <p:nvPr/>
        </p:nvSpPr>
        <p:spPr>
          <a:xfrm flipH="1">
            <a:off x="5801620" y="3355748"/>
            <a:ext cx="1152940" cy="1152940"/>
          </a:xfrm>
          <a:prstGeom prst="arc">
            <a:avLst/>
          </a:prstGeom>
          <a:ln w="25400">
            <a:solidFill>
              <a:srgbClr val="FF8603"/>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latin typeface="Arial"/>
              <a:ea typeface="맑은 고딕"/>
            </a:endParaRPr>
          </a:p>
        </p:txBody>
      </p:sp>
      <p:sp>
        <p:nvSpPr>
          <p:cNvPr id="86" name="원호 85">
            <a:extLst>
              <a:ext uri="{FF2B5EF4-FFF2-40B4-BE49-F238E27FC236}">
                <a16:creationId xmlns:a16="http://schemas.microsoft.com/office/drawing/2014/main" id="{316D5B07-CFCA-4F33-A819-F490005F464E}"/>
              </a:ext>
            </a:extLst>
          </p:cNvPr>
          <p:cNvSpPr/>
          <p:nvPr/>
        </p:nvSpPr>
        <p:spPr>
          <a:xfrm rot="10800000" flipH="1">
            <a:off x="6452439" y="2199845"/>
            <a:ext cx="1152940" cy="1152940"/>
          </a:xfrm>
          <a:prstGeom prst="arc">
            <a:avLst/>
          </a:prstGeom>
          <a:ln w="25400">
            <a:solidFill>
              <a:srgbClr val="FF8603"/>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latin typeface="Arial"/>
              <a:ea typeface="맑은 고딕"/>
            </a:endParaRPr>
          </a:p>
        </p:txBody>
      </p:sp>
      <p:sp>
        <p:nvSpPr>
          <p:cNvPr id="87" name="원호 86">
            <a:extLst>
              <a:ext uri="{FF2B5EF4-FFF2-40B4-BE49-F238E27FC236}">
                <a16:creationId xmlns:a16="http://schemas.microsoft.com/office/drawing/2014/main" id="{A45F51AC-7CFE-4AF8-8BF6-3B9E661A4F84}"/>
              </a:ext>
            </a:extLst>
          </p:cNvPr>
          <p:cNvSpPr/>
          <p:nvPr/>
        </p:nvSpPr>
        <p:spPr>
          <a:xfrm rot="10800000">
            <a:off x="8729977" y="2199845"/>
            <a:ext cx="1152940" cy="1152940"/>
          </a:xfrm>
          <a:prstGeom prst="arc">
            <a:avLst/>
          </a:prstGeom>
          <a:ln w="25400">
            <a:solidFill>
              <a:srgbClr val="2EB7CA"/>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prstClr val="black"/>
              </a:solidFill>
              <a:latin typeface="Arial"/>
              <a:ea typeface="맑은 고딕"/>
            </a:endParaRPr>
          </a:p>
        </p:txBody>
      </p:sp>
      <p:cxnSp>
        <p:nvCxnSpPr>
          <p:cNvPr id="13" name="직선 연결선 12">
            <a:extLst>
              <a:ext uri="{FF2B5EF4-FFF2-40B4-BE49-F238E27FC236}">
                <a16:creationId xmlns:a16="http://schemas.microsoft.com/office/drawing/2014/main" id="{EC570EAA-F3CD-428D-896F-77A149C99D8D}"/>
              </a:ext>
            </a:extLst>
          </p:cNvPr>
          <p:cNvCxnSpPr>
            <a:stCxn id="85" idx="0"/>
            <a:endCxn id="86" idx="0"/>
          </p:cNvCxnSpPr>
          <p:nvPr/>
        </p:nvCxnSpPr>
        <p:spPr>
          <a:xfrm flipV="1">
            <a:off x="6378091" y="3352786"/>
            <a:ext cx="650819" cy="2963"/>
          </a:xfrm>
          <a:prstGeom prst="line">
            <a:avLst/>
          </a:prstGeom>
          <a:ln w="25400">
            <a:solidFill>
              <a:srgbClr val="FF8603"/>
            </a:solidFill>
          </a:ln>
        </p:spPr>
        <p:style>
          <a:lnRef idx="1">
            <a:schemeClr val="accent1"/>
          </a:lnRef>
          <a:fillRef idx="0">
            <a:schemeClr val="accent1"/>
          </a:fillRef>
          <a:effectRef idx="0">
            <a:schemeClr val="accent1"/>
          </a:effectRef>
          <a:fontRef idx="minor">
            <a:schemeClr val="tx1"/>
          </a:fontRef>
        </p:style>
      </p:cxnSp>
      <p:cxnSp>
        <p:nvCxnSpPr>
          <p:cNvPr id="88" name="직선 연결선 87">
            <a:extLst>
              <a:ext uri="{FF2B5EF4-FFF2-40B4-BE49-F238E27FC236}">
                <a16:creationId xmlns:a16="http://schemas.microsoft.com/office/drawing/2014/main" id="{922B12F7-172A-4E2C-B302-2693339CF3DC}"/>
              </a:ext>
            </a:extLst>
          </p:cNvPr>
          <p:cNvCxnSpPr>
            <a:cxnSpLocks/>
            <a:stCxn id="87" idx="0"/>
            <a:endCxn id="10" idx="0"/>
          </p:cNvCxnSpPr>
          <p:nvPr/>
        </p:nvCxnSpPr>
        <p:spPr>
          <a:xfrm>
            <a:off x="9306448" y="3352786"/>
            <a:ext cx="641391" cy="2963"/>
          </a:xfrm>
          <a:prstGeom prst="line">
            <a:avLst/>
          </a:prstGeom>
          <a:ln w="25400">
            <a:solidFill>
              <a:srgbClr val="2EB7CA"/>
            </a:solidFill>
          </a:ln>
        </p:spPr>
        <p:style>
          <a:lnRef idx="1">
            <a:schemeClr val="accent1"/>
          </a:lnRef>
          <a:fillRef idx="0">
            <a:schemeClr val="accent1"/>
          </a:fillRef>
          <a:effectRef idx="0">
            <a:schemeClr val="accent1"/>
          </a:effectRef>
          <a:fontRef idx="minor">
            <a:schemeClr val="tx1"/>
          </a:fontRef>
        </p:style>
      </p:cxnSp>
      <p:graphicFrame>
        <p:nvGraphicFramePr>
          <p:cNvPr id="23" name="차트 22">
            <a:extLst>
              <a:ext uri="{FF2B5EF4-FFF2-40B4-BE49-F238E27FC236}">
                <a16:creationId xmlns:a16="http://schemas.microsoft.com/office/drawing/2014/main" id="{1FB33F6A-D06C-4279-B5C2-292AC4464BB7}"/>
              </a:ext>
            </a:extLst>
          </p:cNvPr>
          <p:cNvGraphicFramePr/>
          <p:nvPr>
            <p:extLst>
              <p:ext uri="{D42A27DB-BD31-4B8C-83A1-F6EECF244321}">
                <p14:modId xmlns:p14="http://schemas.microsoft.com/office/powerpoint/2010/main" val="2759568946"/>
              </p:ext>
            </p:extLst>
          </p:nvPr>
        </p:nvGraphicFramePr>
        <p:xfrm>
          <a:off x="6871051" y="834189"/>
          <a:ext cx="2593254" cy="2345482"/>
        </p:xfrm>
        <a:graphic>
          <a:graphicData uri="http://schemas.openxmlformats.org/drawingml/2006/chart">
            <c:chart xmlns:c="http://schemas.openxmlformats.org/drawingml/2006/chart" xmlns:r="http://schemas.openxmlformats.org/officeDocument/2006/relationships" r:id="rId4"/>
          </a:graphicData>
        </a:graphic>
      </p:graphicFrame>
      <p:sp>
        <p:nvSpPr>
          <p:cNvPr id="83" name="타원 82">
            <a:extLst>
              <a:ext uri="{FF2B5EF4-FFF2-40B4-BE49-F238E27FC236}">
                <a16:creationId xmlns:a16="http://schemas.microsoft.com/office/drawing/2014/main" id="{6838D192-900A-47D7-8E81-3074FC9BC0C3}"/>
              </a:ext>
            </a:extLst>
          </p:cNvPr>
          <p:cNvSpPr/>
          <p:nvPr/>
        </p:nvSpPr>
        <p:spPr>
          <a:xfrm>
            <a:off x="7292532" y="1131786"/>
            <a:ext cx="1750292" cy="1750288"/>
          </a:xfrm>
          <a:prstGeom prst="ellipse">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endParaRPr lang="en-US">
              <a:solidFill>
                <a:prstClr val="black"/>
              </a:solidFill>
              <a:latin typeface="Arial"/>
              <a:ea typeface="맑은 고딕"/>
            </a:endParaRPr>
          </a:p>
        </p:txBody>
      </p:sp>
      <p:sp>
        <p:nvSpPr>
          <p:cNvPr id="84" name="TextBox 83">
            <a:extLst>
              <a:ext uri="{FF2B5EF4-FFF2-40B4-BE49-F238E27FC236}">
                <a16:creationId xmlns:a16="http://schemas.microsoft.com/office/drawing/2014/main" id="{289D0BDA-FB9F-45E5-A666-8FBE2ACAC678}"/>
              </a:ext>
            </a:extLst>
          </p:cNvPr>
          <p:cNvSpPr txBox="1"/>
          <p:nvPr/>
        </p:nvSpPr>
        <p:spPr>
          <a:xfrm>
            <a:off x="7328712" y="1773550"/>
            <a:ext cx="1677932" cy="466761"/>
          </a:xfrm>
          <a:prstGeom prst="rect">
            <a:avLst/>
          </a:prstGeom>
          <a:noFill/>
        </p:spPr>
        <p:txBody>
          <a:bodyPr wrap="square" lIns="0" tIns="0" rIns="0" bIns="0" rtlCol="0" anchor="ctr">
            <a:noAutofit/>
          </a:bodyPr>
          <a:lstStyle>
            <a:defPPr>
              <a:defRPr lang="en-US"/>
            </a:defPPr>
            <a:lvl1pPr>
              <a:defRPr sz="3200">
                <a:latin typeface="Bahnschrift SemiBold" panose="020B0502040204020203" pitchFamily="34" charset="0"/>
                <a:ea typeface="나눔스퀘어 ExtraBold" panose="020B0600000101010101" pitchFamily="50" charset="-127"/>
              </a:defRPr>
            </a:lvl1pPr>
          </a:lstStyle>
          <a:p>
            <a:pPr algn="ctr" defTabSz="457200"/>
            <a:r>
              <a:rPr lang="tr-TR" altLang="ko-KR" sz="2000" dirty="0">
                <a:solidFill>
                  <a:prstClr val="black"/>
                </a:solidFill>
                <a:latin typeface="Arial" panose="020B0604020202020204" pitchFamily="34" charset="0"/>
                <a:ea typeface="맑은 고딕" panose="020B0503020000020004" pitchFamily="50" charset="-127"/>
                <a:cs typeface="Arial" panose="020B0604020202020204" pitchFamily="34" charset="0"/>
              </a:rPr>
              <a:t>Allah’ın Varlığıyla İlgili Deliler</a:t>
            </a:r>
            <a:endParaRPr lang="ko-KR" altLang="en-US" sz="2000" b="1" dirty="0">
              <a:solidFill>
                <a:prstClr val="black"/>
              </a:solidFill>
              <a:latin typeface="Arial" panose="020B0604020202020204" pitchFamily="34" charset="0"/>
              <a:ea typeface="맑은 고딕" panose="020B0503020000020004" pitchFamily="50" charset="-127"/>
              <a:cs typeface="Arial" panose="020B0604020202020204" pitchFamily="34" charset="0"/>
            </a:endParaRPr>
          </a:p>
        </p:txBody>
      </p:sp>
      <p:sp>
        <p:nvSpPr>
          <p:cNvPr id="24" name="Freeform 204">
            <a:extLst>
              <a:ext uri="{FF2B5EF4-FFF2-40B4-BE49-F238E27FC236}">
                <a16:creationId xmlns:a16="http://schemas.microsoft.com/office/drawing/2014/main" id="{F38378E2-04B6-44F4-9531-513CA8D64099}"/>
              </a:ext>
            </a:extLst>
          </p:cNvPr>
          <p:cNvSpPr>
            <a:spLocks/>
          </p:cNvSpPr>
          <p:nvPr/>
        </p:nvSpPr>
        <p:spPr bwMode="auto">
          <a:xfrm>
            <a:off x="28421" y="235463"/>
            <a:ext cx="4466087" cy="6093575"/>
          </a:xfrm>
          <a:custGeom>
            <a:avLst/>
            <a:gdLst>
              <a:gd name="T0" fmla="*/ 4081 w 4107"/>
              <a:gd name="T1" fmla="*/ 660 h 1856"/>
              <a:gd name="T2" fmla="*/ 4022 w 4107"/>
              <a:gd name="T3" fmla="*/ 213 h 1856"/>
              <a:gd name="T4" fmla="*/ 3976 w 4107"/>
              <a:gd name="T5" fmla="*/ 73 h 1856"/>
              <a:gd name="T6" fmla="*/ 3939 w 4107"/>
              <a:gd name="T7" fmla="*/ 36 h 1856"/>
              <a:gd name="T8" fmla="*/ 3914 w 4107"/>
              <a:gd name="T9" fmla="*/ 23 h 1856"/>
              <a:gd name="T10" fmla="*/ 3875 w 4107"/>
              <a:gd name="T11" fmla="*/ 3 h 1856"/>
              <a:gd name="T12" fmla="*/ 3840 w 4107"/>
              <a:gd name="T13" fmla="*/ 8 h 1856"/>
              <a:gd name="T14" fmla="*/ 3839 w 4107"/>
              <a:gd name="T15" fmla="*/ 8 h 1856"/>
              <a:gd name="T16" fmla="*/ 3813 w 4107"/>
              <a:gd name="T17" fmla="*/ 0 h 1856"/>
              <a:gd name="T18" fmla="*/ 1934 w 4107"/>
              <a:gd name="T19" fmla="*/ 36 h 1856"/>
              <a:gd name="T20" fmla="*/ 758 w 4107"/>
              <a:gd name="T21" fmla="*/ 65 h 1856"/>
              <a:gd name="T22" fmla="*/ 54 w 4107"/>
              <a:gd name="T23" fmla="*/ 113 h 1856"/>
              <a:gd name="T24" fmla="*/ 31 w 4107"/>
              <a:gd name="T25" fmla="*/ 130 h 1856"/>
              <a:gd name="T26" fmla="*/ 42 w 4107"/>
              <a:gd name="T27" fmla="*/ 162 h 1856"/>
              <a:gd name="T28" fmla="*/ 289 w 4107"/>
              <a:gd name="T29" fmla="*/ 168 h 1856"/>
              <a:gd name="T30" fmla="*/ 1464 w 4107"/>
              <a:gd name="T31" fmla="*/ 136 h 1856"/>
              <a:gd name="T32" fmla="*/ 2869 w 4107"/>
              <a:gd name="T33" fmla="*/ 98 h 1856"/>
              <a:gd name="T34" fmla="*/ 3828 w 4107"/>
              <a:gd name="T35" fmla="*/ 268 h 1856"/>
              <a:gd name="T36" fmla="*/ 3873 w 4107"/>
              <a:gd name="T37" fmla="*/ 1195 h 1856"/>
              <a:gd name="T38" fmla="*/ 3403 w 4107"/>
              <a:gd name="T39" fmla="*/ 1585 h 1856"/>
              <a:gd name="T40" fmla="*/ 1989 w 4107"/>
              <a:gd name="T41" fmla="*/ 1608 h 1856"/>
              <a:gd name="T42" fmla="*/ 1043 w 4107"/>
              <a:gd name="T43" fmla="*/ 1607 h 1856"/>
              <a:gd name="T44" fmla="*/ 466 w 4107"/>
              <a:gd name="T45" fmla="*/ 1592 h 1856"/>
              <a:gd name="T46" fmla="*/ 123 w 4107"/>
              <a:gd name="T47" fmla="*/ 1603 h 1856"/>
              <a:gd name="T48" fmla="*/ 125 w 4107"/>
              <a:gd name="T49" fmla="*/ 1599 h 1856"/>
              <a:gd name="T50" fmla="*/ 125 w 4107"/>
              <a:gd name="T51" fmla="*/ 1568 h 1856"/>
              <a:gd name="T52" fmla="*/ 119 w 4107"/>
              <a:gd name="T53" fmla="*/ 1388 h 1856"/>
              <a:gd name="T54" fmla="*/ 94 w 4107"/>
              <a:gd name="T55" fmla="*/ 871 h 1856"/>
              <a:gd name="T56" fmla="*/ 80 w 4107"/>
              <a:gd name="T57" fmla="*/ 529 h 1856"/>
              <a:gd name="T58" fmla="*/ 74 w 4107"/>
              <a:gd name="T59" fmla="*/ 308 h 1856"/>
              <a:gd name="T60" fmla="*/ 46 w 4107"/>
              <a:gd name="T61" fmla="*/ 181 h 1856"/>
              <a:gd name="T62" fmla="*/ 24 w 4107"/>
              <a:gd name="T63" fmla="*/ 174 h 1856"/>
              <a:gd name="T64" fmla="*/ 9 w 4107"/>
              <a:gd name="T65" fmla="*/ 220 h 1856"/>
              <a:gd name="T66" fmla="*/ 2 w 4107"/>
              <a:gd name="T67" fmla="*/ 426 h 1856"/>
              <a:gd name="T68" fmla="*/ 10 w 4107"/>
              <a:gd name="T69" fmla="*/ 688 h 1856"/>
              <a:gd name="T70" fmla="*/ 18 w 4107"/>
              <a:gd name="T71" fmla="*/ 1052 h 1856"/>
              <a:gd name="T72" fmla="*/ 31 w 4107"/>
              <a:gd name="T73" fmla="*/ 1509 h 1856"/>
              <a:gd name="T74" fmla="*/ 41 w 4107"/>
              <a:gd name="T75" fmla="*/ 1614 h 1856"/>
              <a:gd name="T76" fmla="*/ 71 w 4107"/>
              <a:gd name="T77" fmla="*/ 1637 h 1856"/>
              <a:gd name="T78" fmla="*/ 72 w 4107"/>
              <a:gd name="T79" fmla="*/ 1643 h 1856"/>
              <a:gd name="T80" fmla="*/ 62 w 4107"/>
              <a:gd name="T81" fmla="*/ 1663 h 1856"/>
              <a:gd name="T82" fmla="*/ 72 w 4107"/>
              <a:gd name="T83" fmla="*/ 1694 h 1856"/>
              <a:gd name="T84" fmla="*/ 120 w 4107"/>
              <a:gd name="T85" fmla="*/ 1765 h 1856"/>
              <a:gd name="T86" fmla="*/ 206 w 4107"/>
              <a:gd name="T87" fmla="*/ 1822 h 1856"/>
              <a:gd name="T88" fmla="*/ 381 w 4107"/>
              <a:gd name="T89" fmla="*/ 1856 h 1856"/>
              <a:gd name="T90" fmla="*/ 610 w 4107"/>
              <a:gd name="T91" fmla="*/ 1844 h 1856"/>
              <a:gd name="T92" fmla="*/ 729 w 4107"/>
              <a:gd name="T93" fmla="*/ 1833 h 1856"/>
              <a:gd name="T94" fmla="*/ 794 w 4107"/>
              <a:gd name="T95" fmla="*/ 1833 h 1856"/>
              <a:gd name="T96" fmla="*/ 831 w 4107"/>
              <a:gd name="T97" fmla="*/ 1837 h 1856"/>
              <a:gd name="T98" fmla="*/ 867 w 4107"/>
              <a:gd name="T99" fmla="*/ 1822 h 1856"/>
              <a:gd name="T100" fmla="*/ 1221 w 4107"/>
              <a:gd name="T101" fmla="*/ 1805 h 1856"/>
              <a:gd name="T102" fmla="*/ 1812 w 4107"/>
              <a:gd name="T103" fmla="*/ 1805 h 1856"/>
              <a:gd name="T104" fmla="*/ 2658 w 4107"/>
              <a:gd name="T105" fmla="*/ 1831 h 1856"/>
              <a:gd name="T106" fmla="*/ 3075 w 4107"/>
              <a:gd name="T107" fmla="*/ 1834 h 1856"/>
              <a:gd name="T108" fmla="*/ 3481 w 4107"/>
              <a:gd name="T109" fmla="*/ 1820 h 1856"/>
              <a:gd name="T110" fmla="*/ 3770 w 4107"/>
              <a:gd name="T111" fmla="*/ 1794 h 1856"/>
              <a:gd name="T112" fmla="*/ 3939 w 4107"/>
              <a:gd name="T113" fmla="*/ 1776 h 1856"/>
              <a:gd name="T114" fmla="*/ 4035 w 4107"/>
              <a:gd name="T115" fmla="*/ 1748 h 1856"/>
              <a:gd name="T116" fmla="*/ 4071 w 4107"/>
              <a:gd name="T117" fmla="*/ 1719 h 1856"/>
              <a:gd name="T118" fmla="*/ 4076 w 4107"/>
              <a:gd name="T119" fmla="*/ 1664 h 1856"/>
              <a:gd name="T120" fmla="*/ 4086 w 4107"/>
              <a:gd name="T121" fmla="*/ 1554 h 1856"/>
              <a:gd name="T122" fmla="*/ 4107 w 4107"/>
              <a:gd name="T123" fmla="*/ 1157 h 1856"/>
              <a:gd name="T124" fmla="*/ 4092 w 4107"/>
              <a:gd name="T125" fmla="*/ 858 h 1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07" h="1856">
                <a:moveTo>
                  <a:pt x="4092" y="858"/>
                </a:moveTo>
                <a:lnTo>
                  <a:pt x="4081" y="660"/>
                </a:lnTo>
                <a:lnTo>
                  <a:pt x="4051" y="359"/>
                </a:lnTo>
                <a:lnTo>
                  <a:pt x="4022" y="213"/>
                </a:lnTo>
                <a:lnTo>
                  <a:pt x="3993" y="118"/>
                </a:lnTo>
                <a:lnTo>
                  <a:pt x="3976" y="73"/>
                </a:lnTo>
                <a:lnTo>
                  <a:pt x="3967" y="54"/>
                </a:lnTo>
                <a:lnTo>
                  <a:pt x="3939" y="36"/>
                </a:lnTo>
                <a:lnTo>
                  <a:pt x="3923" y="34"/>
                </a:lnTo>
                <a:lnTo>
                  <a:pt x="3914" y="23"/>
                </a:lnTo>
                <a:lnTo>
                  <a:pt x="3895" y="9"/>
                </a:lnTo>
                <a:lnTo>
                  <a:pt x="3875" y="3"/>
                </a:lnTo>
                <a:lnTo>
                  <a:pt x="3852" y="4"/>
                </a:lnTo>
                <a:lnTo>
                  <a:pt x="3840" y="8"/>
                </a:lnTo>
                <a:lnTo>
                  <a:pt x="3839" y="8"/>
                </a:lnTo>
                <a:lnTo>
                  <a:pt x="3839" y="8"/>
                </a:lnTo>
                <a:lnTo>
                  <a:pt x="3828" y="1"/>
                </a:lnTo>
                <a:lnTo>
                  <a:pt x="3813" y="0"/>
                </a:lnTo>
                <a:lnTo>
                  <a:pt x="2873" y="14"/>
                </a:lnTo>
                <a:lnTo>
                  <a:pt x="1934" y="36"/>
                </a:lnTo>
                <a:lnTo>
                  <a:pt x="1464" y="47"/>
                </a:lnTo>
                <a:lnTo>
                  <a:pt x="758" y="65"/>
                </a:lnTo>
                <a:lnTo>
                  <a:pt x="289" y="91"/>
                </a:lnTo>
                <a:lnTo>
                  <a:pt x="54" y="113"/>
                </a:lnTo>
                <a:lnTo>
                  <a:pt x="44" y="115"/>
                </a:lnTo>
                <a:lnTo>
                  <a:pt x="31" y="130"/>
                </a:lnTo>
                <a:lnTo>
                  <a:pt x="31" y="148"/>
                </a:lnTo>
                <a:lnTo>
                  <a:pt x="42" y="162"/>
                </a:lnTo>
                <a:lnTo>
                  <a:pt x="54" y="165"/>
                </a:lnTo>
                <a:lnTo>
                  <a:pt x="289" y="168"/>
                </a:lnTo>
                <a:lnTo>
                  <a:pt x="759" y="162"/>
                </a:lnTo>
                <a:lnTo>
                  <a:pt x="1464" y="136"/>
                </a:lnTo>
                <a:lnTo>
                  <a:pt x="1934" y="121"/>
                </a:lnTo>
                <a:lnTo>
                  <a:pt x="2869" y="98"/>
                </a:lnTo>
                <a:lnTo>
                  <a:pt x="3806" y="83"/>
                </a:lnTo>
                <a:lnTo>
                  <a:pt x="3828" y="268"/>
                </a:lnTo>
                <a:lnTo>
                  <a:pt x="3856" y="639"/>
                </a:lnTo>
                <a:lnTo>
                  <a:pt x="3873" y="1195"/>
                </a:lnTo>
                <a:lnTo>
                  <a:pt x="3874" y="1568"/>
                </a:lnTo>
                <a:lnTo>
                  <a:pt x="3403" y="1585"/>
                </a:lnTo>
                <a:lnTo>
                  <a:pt x="2461" y="1605"/>
                </a:lnTo>
                <a:lnTo>
                  <a:pt x="1989" y="1608"/>
                </a:lnTo>
                <a:lnTo>
                  <a:pt x="1516" y="1611"/>
                </a:lnTo>
                <a:lnTo>
                  <a:pt x="1043" y="1607"/>
                </a:lnTo>
                <a:lnTo>
                  <a:pt x="815" y="1602"/>
                </a:lnTo>
                <a:lnTo>
                  <a:pt x="466" y="1592"/>
                </a:lnTo>
                <a:lnTo>
                  <a:pt x="236" y="1596"/>
                </a:lnTo>
                <a:lnTo>
                  <a:pt x="123" y="1603"/>
                </a:lnTo>
                <a:lnTo>
                  <a:pt x="124" y="1602"/>
                </a:lnTo>
                <a:lnTo>
                  <a:pt x="125" y="1599"/>
                </a:lnTo>
                <a:lnTo>
                  <a:pt x="131" y="1589"/>
                </a:lnTo>
                <a:lnTo>
                  <a:pt x="125" y="1568"/>
                </a:lnTo>
                <a:lnTo>
                  <a:pt x="119" y="1561"/>
                </a:lnTo>
                <a:lnTo>
                  <a:pt x="119" y="1388"/>
                </a:lnTo>
                <a:lnTo>
                  <a:pt x="102" y="1043"/>
                </a:lnTo>
                <a:lnTo>
                  <a:pt x="94" y="871"/>
                </a:lnTo>
                <a:lnTo>
                  <a:pt x="88" y="700"/>
                </a:lnTo>
                <a:lnTo>
                  <a:pt x="80" y="529"/>
                </a:lnTo>
                <a:lnTo>
                  <a:pt x="79" y="442"/>
                </a:lnTo>
                <a:lnTo>
                  <a:pt x="74" y="308"/>
                </a:lnTo>
                <a:lnTo>
                  <a:pt x="59" y="222"/>
                </a:lnTo>
                <a:lnTo>
                  <a:pt x="46" y="181"/>
                </a:lnTo>
                <a:lnTo>
                  <a:pt x="41" y="174"/>
                </a:lnTo>
                <a:lnTo>
                  <a:pt x="24" y="174"/>
                </a:lnTo>
                <a:lnTo>
                  <a:pt x="19" y="181"/>
                </a:lnTo>
                <a:lnTo>
                  <a:pt x="9" y="220"/>
                </a:lnTo>
                <a:lnTo>
                  <a:pt x="0" y="301"/>
                </a:lnTo>
                <a:lnTo>
                  <a:pt x="2" y="426"/>
                </a:lnTo>
                <a:lnTo>
                  <a:pt x="6" y="507"/>
                </a:lnTo>
                <a:lnTo>
                  <a:pt x="10" y="688"/>
                </a:lnTo>
                <a:lnTo>
                  <a:pt x="15" y="871"/>
                </a:lnTo>
                <a:lnTo>
                  <a:pt x="18" y="1052"/>
                </a:lnTo>
                <a:lnTo>
                  <a:pt x="23" y="1326"/>
                </a:lnTo>
                <a:lnTo>
                  <a:pt x="31" y="1509"/>
                </a:lnTo>
                <a:lnTo>
                  <a:pt x="39" y="1599"/>
                </a:lnTo>
                <a:lnTo>
                  <a:pt x="41" y="1614"/>
                </a:lnTo>
                <a:lnTo>
                  <a:pt x="59" y="1633"/>
                </a:lnTo>
                <a:lnTo>
                  <a:pt x="71" y="1637"/>
                </a:lnTo>
                <a:lnTo>
                  <a:pt x="71" y="1641"/>
                </a:lnTo>
                <a:lnTo>
                  <a:pt x="72" y="1643"/>
                </a:lnTo>
                <a:lnTo>
                  <a:pt x="66" y="1649"/>
                </a:lnTo>
                <a:lnTo>
                  <a:pt x="62" y="1663"/>
                </a:lnTo>
                <a:lnTo>
                  <a:pt x="65" y="1672"/>
                </a:lnTo>
                <a:lnTo>
                  <a:pt x="72" y="1694"/>
                </a:lnTo>
                <a:lnTo>
                  <a:pt x="93" y="1733"/>
                </a:lnTo>
                <a:lnTo>
                  <a:pt x="120" y="1765"/>
                </a:lnTo>
                <a:lnTo>
                  <a:pt x="151" y="1791"/>
                </a:lnTo>
                <a:lnTo>
                  <a:pt x="206" y="1822"/>
                </a:lnTo>
                <a:lnTo>
                  <a:pt x="289" y="1846"/>
                </a:lnTo>
                <a:lnTo>
                  <a:pt x="381" y="1856"/>
                </a:lnTo>
                <a:lnTo>
                  <a:pt x="475" y="1856"/>
                </a:lnTo>
                <a:lnTo>
                  <a:pt x="610" y="1844"/>
                </a:lnTo>
                <a:lnTo>
                  <a:pt x="687" y="1837"/>
                </a:lnTo>
                <a:lnTo>
                  <a:pt x="729" y="1833"/>
                </a:lnTo>
                <a:lnTo>
                  <a:pt x="772" y="1829"/>
                </a:lnTo>
                <a:lnTo>
                  <a:pt x="794" y="1833"/>
                </a:lnTo>
                <a:lnTo>
                  <a:pt x="815" y="1835"/>
                </a:lnTo>
                <a:lnTo>
                  <a:pt x="831" y="1837"/>
                </a:lnTo>
                <a:lnTo>
                  <a:pt x="856" y="1830"/>
                </a:lnTo>
                <a:lnTo>
                  <a:pt x="867" y="1822"/>
                </a:lnTo>
                <a:lnTo>
                  <a:pt x="985" y="1815"/>
                </a:lnTo>
                <a:lnTo>
                  <a:pt x="1221" y="1805"/>
                </a:lnTo>
                <a:lnTo>
                  <a:pt x="1576" y="1802"/>
                </a:lnTo>
                <a:lnTo>
                  <a:pt x="1812" y="1805"/>
                </a:lnTo>
                <a:lnTo>
                  <a:pt x="2094" y="1813"/>
                </a:lnTo>
                <a:lnTo>
                  <a:pt x="2658" y="1831"/>
                </a:lnTo>
                <a:lnTo>
                  <a:pt x="2941" y="1834"/>
                </a:lnTo>
                <a:lnTo>
                  <a:pt x="3075" y="1834"/>
                </a:lnTo>
                <a:lnTo>
                  <a:pt x="3345" y="1826"/>
                </a:lnTo>
                <a:lnTo>
                  <a:pt x="3481" y="1820"/>
                </a:lnTo>
                <a:lnTo>
                  <a:pt x="3626" y="1809"/>
                </a:lnTo>
                <a:lnTo>
                  <a:pt x="3770" y="1794"/>
                </a:lnTo>
                <a:lnTo>
                  <a:pt x="3836" y="1789"/>
                </a:lnTo>
                <a:lnTo>
                  <a:pt x="3939" y="1776"/>
                </a:lnTo>
                <a:lnTo>
                  <a:pt x="4003" y="1760"/>
                </a:lnTo>
                <a:lnTo>
                  <a:pt x="4035" y="1748"/>
                </a:lnTo>
                <a:lnTo>
                  <a:pt x="4050" y="1741"/>
                </a:lnTo>
                <a:lnTo>
                  <a:pt x="4071" y="1719"/>
                </a:lnTo>
                <a:lnTo>
                  <a:pt x="4080" y="1691"/>
                </a:lnTo>
                <a:lnTo>
                  <a:pt x="4076" y="1664"/>
                </a:lnTo>
                <a:lnTo>
                  <a:pt x="4070" y="1653"/>
                </a:lnTo>
                <a:lnTo>
                  <a:pt x="4086" y="1554"/>
                </a:lnTo>
                <a:lnTo>
                  <a:pt x="4105" y="1356"/>
                </a:lnTo>
                <a:lnTo>
                  <a:pt x="4107" y="1157"/>
                </a:lnTo>
                <a:lnTo>
                  <a:pt x="4099" y="958"/>
                </a:lnTo>
                <a:lnTo>
                  <a:pt x="4092" y="858"/>
                </a:lnTo>
              </a:path>
            </a:pathLst>
          </a:custGeom>
          <a:solidFill>
            <a:schemeClr val="accent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 name="Dikdörtgen 2"/>
          <p:cNvSpPr/>
          <p:nvPr/>
        </p:nvSpPr>
        <p:spPr>
          <a:xfrm>
            <a:off x="129320" y="1594621"/>
            <a:ext cx="4128109" cy="3170099"/>
          </a:xfrm>
          <a:prstGeom prst="rect">
            <a:avLst/>
          </a:prstGeom>
        </p:spPr>
        <p:txBody>
          <a:bodyPr wrap="square">
            <a:spAutoFit/>
          </a:bodyPr>
          <a:lstStyle/>
          <a:p>
            <a:pPr algn="ctr"/>
            <a:r>
              <a:rPr lang="tr-TR" sz="2800" dirty="0"/>
              <a:t>Bazı İslam bilginleri, insanların kendi başlarına Allah’ın varlığını ve birliğini idrak edemeyeceklerini öne sürerek çeşitli deliller ortaya koymuşlardır</a:t>
            </a:r>
            <a:r>
              <a:rPr lang="tr-TR" sz="3200" dirty="0"/>
              <a:t>.</a:t>
            </a:r>
          </a:p>
        </p:txBody>
      </p:sp>
      <p:sp>
        <p:nvSpPr>
          <p:cNvPr id="21" name="Dikdörtgen 20"/>
          <p:cNvSpPr/>
          <p:nvPr/>
        </p:nvSpPr>
        <p:spPr>
          <a:xfrm>
            <a:off x="8802467" y="5374931"/>
            <a:ext cx="3534866" cy="954107"/>
          </a:xfrm>
          <a:prstGeom prst="rect">
            <a:avLst/>
          </a:prstGeom>
        </p:spPr>
        <p:txBody>
          <a:bodyPr wrap="square">
            <a:spAutoFit/>
          </a:bodyPr>
          <a:lstStyle/>
          <a:p>
            <a:pPr lvl="0" algn="ctr"/>
            <a:r>
              <a:rPr lang="tr-TR" sz="2800" b="1" dirty="0">
                <a:solidFill>
                  <a:srgbClr val="2EB7CA"/>
                </a:solidFill>
              </a:rPr>
              <a:t>Ekmel (mükemmel) varlık delili</a:t>
            </a:r>
            <a:endParaRPr lang="ko-KR" altLang="en-US" sz="2800" b="1" dirty="0">
              <a:solidFill>
                <a:srgbClr val="2EB7CA"/>
              </a:solidFill>
              <a:ea typeface="맑은 고딕" panose="020B0503020000020004" pitchFamily="50" charset="-127"/>
              <a:cs typeface="Arial" panose="020B0604020202020204" pitchFamily="34" charset="0"/>
            </a:endParaRPr>
          </a:p>
        </p:txBody>
      </p:sp>
    </p:spTree>
    <p:custDataLst>
      <p:tags r:id="rId1"/>
    </p:custDataLst>
    <p:extLst>
      <p:ext uri="{BB962C8B-B14F-4D97-AF65-F5344CB8AC3E}">
        <p14:creationId xmlns:p14="http://schemas.microsoft.com/office/powerpoint/2010/main" val="101230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250"/>
                                        <p:tgtEl>
                                          <p:spTgt spid="2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25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250"/>
                                        <p:tgtEl>
                                          <p:spTgt spid="2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wipe(down)">
                                      <p:cBhvr>
                                        <p:cTn id="18" dur="250"/>
                                        <p:tgtEl>
                                          <p:spTgt spid="8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4"/>
                                        </p:tgtEl>
                                        <p:attrNameLst>
                                          <p:attrName>style.visibility</p:attrName>
                                        </p:attrNameLst>
                                      </p:cBhvr>
                                      <p:to>
                                        <p:strVal val="visible"/>
                                      </p:to>
                                    </p:set>
                                    <p:animEffect transition="in" filter="wipe(down)">
                                      <p:cBhvr>
                                        <p:cTn id="21" dur="250"/>
                                        <p:tgtEl>
                                          <p:spTgt spid="8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86"/>
                                        </p:tgtEl>
                                        <p:attrNameLst>
                                          <p:attrName>style.visibility</p:attrName>
                                        </p:attrNameLst>
                                      </p:cBhvr>
                                      <p:to>
                                        <p:strVal val="visible"/>
                                      </p:to>
                                    </p:set>
                                    <p:animEffect transition="in" filter="wipe(up)">
                                      <p:cBhvr>
                                        <p:cTn id="26" dur="250"/>
                                        <p:tgtEl>
                                          <p:spTgt spid="86"/>
                                        </p:tgtEl>
                                      </p:cBhvr>
                                    </p:animEffect>
                                  </p:childTnLst>
                                </p:cTn>
                              </p:par>
                            </p:childTnLst>
                          </p:cTn>
                        </p:par>
                        <p:par>
                          <p:cTn id="27" fill="hold">
                            <p:stCondLst>
                              <p:cond delay="250"/>
                            </p:stCondLst>
                            <p:childTnLst>
                              <p:par>
                                <p:cTn id="28" presetID="22" presetClass="entr" presetSubtype="2"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right)">
                                      <p:cBhvr>
                                        <p:cTn id="30" dur="250"/>
                                        <p:tgtEl>
                                          <p:spTgt spid="13"/>
                                        </p:tgtEl>
                                      </p:cBhvr>
                                    </p:animEffect>
                                  </p:childTnLst>
                                </p:cTn>
                              </p:par>
                            </p:childTnLst>
                          </p:cTn>
                        </p:par>
                        <p:par>
                          <p:cTn id="31" fill="hold">
                            <p:stCondLst>
                              <p:cond delay="500"/>
                            </p:stCondLst>
                            <p:childTnLst>
                              <p:par>
                                <p:cTn id="32" presetID="22" presetClass="entr" presetSubtype="1" fill="hold" grpId="0" nodeType="afterEffect">
                                  <p:stCondLst>
                                    <p:cond delay="0"/>
                                  </p:stCondLst>
                                  <p:childTnLst>
                                    <p:set>
                                      <p:cBhvr>
                                        <p:cTn id="33" dur="1" fill="hold">
                                          <p:stCondLst>
                                            <p:cond delay="0"/>
                                          </p:stCondLst>
                                        </p:cTn>
                                        <p:tgtEl>
                                          <p:spTgt spid="85"/>
                                        </p:tgtEl>
                                        <p:attrNameLst>
                                          <p:attrName>style.visibility</p:attrName>
                                        </p:attrNameLst>
                                      </p:cBhvr>
                                      <p:to>
                                        <p:strVal val="visible"/>
                                      </p:to>
                                    </p:set>
                                    <p:animEffect transition="in" filter="wipe(up)">
                                      <p:cBhvr>
                                        <p:cTn id="34" dur="250"/>
                                        <p:tgtEl>
                                          <p:spTgt spid="85"/>
                                        </p:tgtEl>
                                      </p:cBhvr>
                                    </p:animEffect>
                                  </p:childTnLst>
                                </p:cTn>
                              </p:par>
                            </p:childTnLst>
                          </p:cTn>
                        </p:par>
                        <p:par>
                          <p:cTn id="35" fill="hold">
                            <p:stCondLst>
                              <p:cond delay="750"/>
                            </p:stCondLst>
                            <p:childTnLst>
                              <p:par>
                                <p:cTn id="36" presetID="22" presetClass="entr" presetSubtype="1" fill="hold" grpId="0" nodeType="afterEffect">
                                  <p:stCondLst>
                                    <p:cond delay="0"/>
                                  </p:stCondLst>
                                  <p:childTnLst>
                                    <p:set>
                                      <p:cBhvr>
                                        <p:cTn id="37" dur="1" fill="hold">
                                          <p:stCondLst>
                                            <p:cond delay="0"/>
                                          </p:stCondLst>
                                        </p:cTn>
                                        <p:tgtEl>
                                          <p:spTgt spid="79"/>
                                        </p:tgtEl>
                                        <p:attrNameLst>
                                          <p:attrName>style.visibility</p:attrName>
                                        </p:attrNameLst>
                                      </p:cBhvr>
                                      <p:to>
                                        <p:strVal val="visible"/>
                                      </p:to>
                                    </p:set>
                                    <p:animEffect transition="in" filter="wipe(up)">
                                      <p:cBhvr>
                                        <p:cTn id="38" dur="250"/>
                                        <p:tgtEl>
                                          <p:spTgt spid="79"/>
                                        </p:tgtEl>
                                      </p:cBhvr>
                                    </p:animEffect>
                                  </p:childTnLst>
                                </p:cTn>
                              </p:par>
                            </p:childTnLst>
                          </p:cTn>
                        </p:par>
                        <p:par>
                          <p:cTn id="39" fill="hold">
                            <p:stCondLst>
                              <p:cond delay="1000"/>
                            </p:stCondLst>
                            <p:childTnLst>
                              <p:par>
                                <p:cTn id="40" presetID="22" presetClass="entr" presetSubtype="1" fill="hold" nodeType="afterEffect">
                                  <p:stCondLst>
                                    <p:cond delay="0"/>
                                  </p:stCondLst>
                                  <p:childTnLst>
                                    <p:set>
                                      <p:cBhvr>
                                        <p:cTn id="41" dur="1" fill="hold">
                                          <p:stCondLst>
                                            <p:cond delay="0"/>
                                          </p:stCondLst>
                                        </p:cTn>
                                        <p:tgtEl>
                                          <p:spTgt spid="82"/>
                                        </p:tgtEl>
                                        <p:attrNameLst>
                                          <p:attrName>style.visibility</p:attrName>
                                        </p:attrNameLst>
                                      </p:cBhvr>
                                      <p:to>
                                        <p:strVal val="visible"/>
                                      </p:to>
                                    </p:set>
                                    <p:animEffect transition="in" filter="wipe(up)">
                                      <p:cBhvr>
                                        <p:cTn id="42" dur="250"/>
                                        <p:tgtEl>
                                          <p:spTgt spid="82"/>
                                        </p:tgtEl>
                                      </p:cBhvr>
                                    </p:animEffect>
                                  </p:childTnLst>
                                </p:cTn>
                              </p:par>
                            </p:childTnLst>
                          </p:cTn>
                        </p:par>
                        <p:par>
                          <p:cTn id="43" fill="hold">
                            <p:stCondLst>
                              <p:cond delay="1250"/>
                            </p:stCondLst>
                            <p:childTnLst>
                              <p:par>
                                <p:cTn id="44" presetID="22" presetClass="entr" presetSubtype="1" fill="hold" grpId="0" nodeType="afterEffect">
                                  <p:stCondLst>
                                    <p:cond delay="0"/>
                                  </p:stCondLst>
                                  <p:childTnLst>
                                    <p:set>
                                      <p:cBhvr>
                                        <p:cTn id="45" dur="1" fill="hold">
                                          <p:stCondLst>
                                            <p:cond delay="0"/>
                                          </p:stCondLst>
                                        </p:cTn>
                                        <p:tgtEl>
                                          <p:spTgt spid="81"/>
                                        </p:tgtEl>
                                        <p:attrNameLst>
                                          <p:attrName>style.visibility</p:attrName>
                                        </p:attrNameLst>
                                      </p:cBhvr>
                                      <p:to>
                                        <p:strVal val="visible"/>
                                      </p:to>
                                    </p:set>
                                    <p:animEffect transition="in" filter="wipe(up)">
                                      <p:cBhvr>
                                        <p:cTn id="46" dur="250"/>
                                        <p:tgtEl>
                                          <p:spTgt spid="8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87"/>
                                        </p:tgtEl>
                                        <p:attrNameLst>
                                          <p:attrName>style.visibility</p:attrName>
                                        </p:attrNameLst>
                                      </p:cBhvr>
                                      <p:to>
                                        <p:strVal val="visible"/>
                                      </p:to>
                                    </p:set>
                                    <p:animEffect transition="in" filter="wipe(up)">
                                      <p:cBhvr>
                                        <p:cTn id="51" dur="250"/>
                                        <p:tgtEl>
                                          <p:spTgt spid="87"/>
                                        </p:tgtEl>
                                      </p:cBhvr>
                                    </p:animEffect>
                                  </p:childTnLst>
                                </p:cTn>
                              </p:par>
                            </p:childTnLst>
                          </p:cTn>
                        </p:par>
                        <p:par>
                          <p:cTn id="52" fill="hold">
                            <p:stCondLst>
                              <p:cond delay="250"/>
                            </p:stCondLst>
                            <p:childTnLst>
                              <p:par>
                                <p:cTn id="53" presetID="22" presetClass="entr" presetSubtype="8" fill="hold" nodeType="afterEffect">
                                  <p:stCondLst>
                                    <p:cond delay="0"/>
                                  </p:stCondLst>
                                  <p:childTnLst>
                                    <p:set>
                                      <p:cBhvr>
                                        <p:cTn id="54" dur="1" fill="hold">
                                          <p:stCondLst>
                                            <p:cond delay="0"/>
                                          </p:stCondLst>
                                        </p:cTn>
                                        <p:tgtEl>
                                          <p:spTgt spid="88"/>
                                        </p:tgtEl>
                                        <p:attrNameLst>
                                          <p:attrName>style.visibility</p:attrName>
                                        </p:attrNameLst>
                                      </p:cBhvr>
                                      <p:to>
                                        <p:strVal val="visible"/>
                                      </p:to>
                                    </p:set>
                                    <p:animEffect transition="in" filter="wipe(left)">
                                      <p:cBhvr>
                                        <p:cTn id="55" dur="250"/>
                                        <p:tgtEl>
                                          <p:spTgt spid="88"/>
                                        </p:tgtEl>
                                      </p:cBhvr>
                                    </p:animEffect>
                                  </p:childTnLst>
                                </p:cTn>
                              </p:par>
                            </p:childTnLst>
                          </p:cTn>
                        </p:par>
                        <p:par>
                          <p:cTn id="56" fill="hold">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up)">
                                      <p:cBhvr>
                                        <p:cTn id="59" dur="250"/>
                                        <p:tgtEl>
                                          <p:spTgt spid="10"/>
                                        </p:tgtEl>
                                      </p:cBhvr>
                                    </p:animEffect>
                                  </p:childTnLst>
                                </p:cTn>
                              </p:par>
                            </p:childTnLst>
                          </p:cTn>
                        </p:par>
                        <p:par>
                          <p:cTn id="60" fill="hold">
                            <p:stCondLst>
                              <p:cond delay="750"/>
                            </p:stCondLst>
                            <p:childTnLst>
                              <p:par>
                                <p:cTn id="61" presetID="22" presetClass="entr" presetSubtype="1" fill="hold" grpId="0" nodeType="after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wipe(up)">
                                      <p:cBhvr>
                                        <p:cTn id="63" dur="250"/>
                                        <p:tgtEl>
                                          <p:spTgt spid="66"/>
                                        </p:tgtEl>
                                      </p:cBhvr>
                                    </p:animEffect>
                                  </p:childTnLst>
                                </p:cTn>
                              </p:par>
                            </p:childTnLst>
                          </p:cTn>
                        </p:par>
                        <p:par>
                          <p:cTn id="64" fill="hold">
                            <p:stCondLst>
                              <p:cond delay="1000"/>
                            </p:stCondLst>
                            <p:childTnLst>
                              <p:par>
                                <p:cTn id="65" presetID="22" presetClass="entr" presetSubtype="1" fill="hold" nodeType="afterEffect">
                                  <p:stCondLst>
                                    <p:cond delay="0"/>
                                  </p:stCondLst>
                                  <p:childTnLst>
                                    <p:set>
                                      <p:cBhvr>
                                        <p:cTn id="66" dur="1" fill="hold">
                                          <p:stCondLst>
                                            <p:cond delay="0"/>
                                          </p:stCondLst>
                                        </p:cTn>
                                        <p:tgtEl>
                                          <p:spTgt spid="77"/>
                                        </p:tgtEl>
                                        <p:attrNameLst>
                                          <p:attrName>style.visibility</p:attrName>
                                        </p:attrNameLst>
                                      </p:cBhvr>
                                      <p:to>
                                        <p:strVal val="visible"/>
                                      </p:to>
                                    </p:set>
                                    <p:animEffect transition="in" filter="wipe(up)">
                                      <p:cBhvr>
                                        <p:cTn id="67" dur="250"/>
                                        <p:tgtEl>
                                          <p:spTgt spid="77"/>
                                        </p:tgtEl>
                                      </p:cBhvr>
                                    </p:animEffect>
                                  </p:childTnLst>
                                </p:cTn>
                              </p:par>
                            </p:childTnLst>
                          </p:cTn>
                        </p:par>
                        <p:par>
                          <p:cTn id="68" fill="hold">
                            <p:stCondLst>
                              <p:cond delay="1250"/>
                            </p:stCondLst>
                            <p:childTnLst>
                              <p:par>
                                <p:cTn id="69" presetID="22" presetClass="entr" presetSubtype="8" fill="hold" grpId="0"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wipe(left)">
                                      <p:cBhvr>
                                        <p:cTn id="71"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79" grpId="0" animBg="1"/>
      <p:bldP spid="81" grpId="0"/>
      <p:bldP spid="10" grpId="0" animBg="1"/>
      <p:bldP spid="85" grpId="0" animBg="1"/>
      <p:bldP spid="86" grpId="0" animBg="1"/>
      <p:bldP spid="87" grpId="0" animBg="1"/>
      <p:bldGraphic spid="23" grpId="0">
        <p:bldAsOne/>
      </p:bldGraphic>
      <p:bldP spid="83" grpId="0" animBg="1"/>
      <p:bldP spid="84" grpId="0"/>
      <p:bldP spid="24" grpId="0" animBg="1"/>
      <p:bldP spid="3" grpId="0"/>
      <p:bldP spid="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타원 78">
            <a:extLst>
              <a:ext uri="{FF2B5EF4-FFF2-40B4-BE49-F238E27FC236}">
                <a16:creationId xmlns:a16="http://schemas.microsoft.com/office/drawing/2014/main" id="{CA44D8A4-7F06-4AF4-87DC-73430188623D}"/>
              </a:ext>
            </a:extLst>
          </p:cNvPr>
          <p:cNvSpPr/>
          <p:nvPr/>
        </p:nvSpPr>
        <p:spPr>
          <a:xfrm>
            <a:off x="595983" y="522293"/>
            <a:ext cx="829698" cy="829698"/>
          </a:xfrm>
          <a:prstGeom prst="ellipse">
            <a:avLst/>
          </a:prstGeom>
          <a:noFill/>
          <a:ln w="76200">
            <a:solidFill>
              <a:srgbClr val="FF8603"/>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457200"/>
            <a:r>
              <a:rPr lang="en-US" altLang="ko-KR" sz="4000" b="1" dirty="0">
                <a:solidFill>
                  <a:srgbClr val="FF8603"/>
                </a:solidFill>
                <a:latin typeface="Arial" panose="020B0604020202020204" pitchFamily="34" charset="0"/>
                <a:ea typeface="맑은 고딕" panose="020B0503020000020004" pitchFamily="50" charset="-127"/>
                <a:cs typeface="Arial" panose="020B0604020202020204" pitchFamily="34" charset="0"/>
              </a:rPr>
              <a:t>1</a:t>
            </a:r>
            <a:endParaRPr lang="en-US" sz="2800" dirty="0">
              <a:solidFill>
                <a:srgbClr val="FF8603"/>
              </a:solidFill>
              <a:latin typeface="Arial"/>
              <a:ea typeface="맑은 고딕"/>
            </a:endParaRPr>
          </a:p>
        </p:txBody>
      </p:sp>
      <p:cxnSp>
        <p:nvCxnSpPr>
          <p:cNvPr id="4" name="직선 화살표 연결선 81">
            <a:extLst>
              <a:ext uri="{FF2B5EF4-FFF2-40B4-BE49-F238E27FC236}">
                <a16:creationId xmlns:a16="http://schemas.microsoft.com/office/drawing/2014/main" id="{D35E56E8-258D-452D-9661-A88CEE252BA3}"/>
              </a:ext>
            </a:extLst>
          </p:cNvPr>
          <p:cNvCxnSpPr>
            <a:stCxn id="2" idx="4"/>
          </p:cNvCxnSpPr>
          <p:nvPr/>
        </p:nvCxnSpPr>
        <p:spPr>
          <a:xfrm>
            <a:off x="1010832" y="1351991"/>
            <a:ext cx="4427953" cy="0"/>
          </a:xfrm>
          <a:prstGeom prst="straightConnector1">
            <a:avLst/>
          </a:prstGeom>
          <a:ln w="25400">
            <a:solidFill>
              <a:srgbClr val="FF8603"/>
            </a:solidFill>
            <a:tailEnd type="oval" w="lg" len="lg"/>
          </a:ln>
        </p:spPr>
        <p:style>
          <a:lnRef idx="1">
            <a:schemeClr val="accent1"/>
          </a:lnRef>
          <a:fillRef idx="0">
            <a:schemeClr val="accent1"/>
          </a:fillRef>
          <a:effectRef idx="0">
            <a:schemeClr val="accent1"/>
          </a:effectRef>
          <a:fontRef idx="minor">
            <a:schemeClr val="tx1"/>
          </a:fontRef>
        </p:style>
      </p:cxnSp>
      <p:sp>
        <p:nvSpPr>
          <p:cNvPr id="12" name="Dikdörtgen 11"/>
          <p:cNvSpPr/>
          <p:nvPr/>
        </p:nvSpPr>
        <p:spPr>
          <a:xfrm>
            <a:off x="1586448" y="663868"/>
            <a:ext cx="3852337" cy="584775"/>
          </a:xfrm>
          <a:prstGeom prst="rect">
            <a:avLst/>
          </a:prstGeom>
        </p:spPr>
        <p:txBody>
          <a:bodyPr wrap="none">
            <a:spAutoFit/>
          </a:bodyPr>
          <a:lstStyle/>
          <a:p>
            <a:pPr defTabSz="457200"/>
            <a:r>
              <a:rPr lang="tr-TR" sz="3200" dirty="0">
                <a:solidFill>
                  <a:srgbClr val="FF8603"/>
                </a:solidFill>
                <a:latin typeface="+mn-lt"/>
              </a:rPr>
              <a:t>Gaye ve nizam delili</a:t>
            </a:r>
            <a:endParaRPr lang="ko-KR" altLang="en-US" sz="2000" b="1" dirty="0">
              <a:solidFill>
                <a:srgbClr val="FF8603"/>
              </a:solidFill>
              <a:latin typeface="+mn-lt"/>
              <a:ea typeface="맑은 고딕" panose="020B0503020000020004" pitchFamily="50" charset="-127"/>
              <a:cs typeface="Arial" panose="020B0604020202020204" pitchFamily="34" charset="0"/>
            </a:endParaRPr>
          </a:p>
        </p:txBody>
      </p:sp>
      <p:sp>
        <p:nvSpPr>
          <p:cNvPr id="14" name="Dikdörtgen 13"/>
          <p:cNvSpPr/>
          <p:nvPr/>
        </p:nvSpPr>
        <p:spPr>
          <a:xfrm>
            <a:off x="281190" y="4461190"/>
            <a:ext cx="6805614" cy="1815882"/>
          </a:xfrm>
          <a:prstGeom prst="rect">
            <a:avLst/>
          </a:prstGeom>
        </p:spPr>
        <p:txBody>
          <a:bodyPr wrap="square">
            <a:spAutoFit/>
          </a:bodyPr>
          <a:lstStyle/>
          <a:p>
            <a:pPr marL="457200" indent="-457200" algn="just">
              <a:buFont typeface="Wingdings" panose="05000000000000000000" pitchFamily="2" charset="2"/>
              <a:buChar char="Ø"/>
            </a:pPr>
            <a:r>
              <a:rPr lang="tr-TR" sz="2800" dirty="0">
                <a:latin typeface="Helvetica" panose="020B0604020202020204" pitchFamily="34" charset="0"/>
                <a:cs typeface="Helvetica" panose="020B0604020202020204" pitchFamily="34" charset="0"/>
              </a:rPr>
              <a:t>Evrende kurulu bir düzen vardır ve bu düzenin sonsuz faydalar takip etmektedir. Böyle bir düzen (nizam) bir düzen kurucuyu  (nâzımı) gerektirir.</a:t>
            </a:r>
          </a:p>
        </p:txBody>
      </p:sp>
      <p:sp>
        <p:nvSpPr>
          <p:cNvPr id="15" name="Dikdörtgen 14"/>
          <p:cNvSpPr/>
          <p:nvPr/>
        </p:nvSpPr>
        <p:spPr>
          <a:xfrm>
            <a:off x="281190" y="1567763"/>
            <a:ext cx="6805614" cy="2677656"/>
          </a:xfrm>
          <a:prstGeom prst="rect">
            <a:avLst/>
          </a:prstGeom>
        </p:spPr>
        <p:txBody>
          <a:bodyPr wrap="square">
            <a:spAutoFit/>
          </a:bodyPr>
          <a:lstStyle/>
          <a:p>
            <a:pPr marL="457200" indent="-457200" algn="just">
              <a:buFont typeface="Wingdings" panose="05000000000000000000" pitchFamily="2" charset="2"/>
              <a:buChar char="Ø"/>
            </a:pPr>
            <a:r>
              <a:rPr lang="tr-TR" sz="2800" dirty="0">
                <a:latin typeface="Helvetica" panose="020B0604020202020204" pitchFamily="34" charset="0"/>
                <a:cs typeface="Helvetica" panose="020B0604020202020204" pitchFamily="34" charset="0"/>
              </a:rPr>
              <a:t>Bu delil dış dünyada gördüğümüz varlıkların sahip olduğu düzen ve amaçtan hareketle Allah’ın (</a:t>
            </a:r>
            <a:r>
              <a:rPr lang="tr-TR" sz="2800" dirty="0" err="1">
                <a:latin typeface="Helvetica" panose="020B0604020202020204" pitchFamily="34" charset="0"/>
                <a:cs typeface="Helvetica" panose="020B0604020202020204" pitchFamily="34" charset="0"/>
              </a:rPr>
              <a:t>c.c</a:t>
            </a:r>
            <a:r>
              <a:rPr lang="tr-TR" sz="2800" dirty="0">
                <a:latin typeface="Helvetica" panose="020B0604020202020204" pitchFamily="34" charset="0"/>
                <a:cs typeface="Helvetica" panose="020B0604020202020204" pitchFamily="34" charset="0"/>
              </a:rPr>
              <a:t>.) varlığını ve birliğini ispatlamaya çalışır. Kâinatta var olan her şey bir ölçü ve ahenk içindedir. </a:t>
            </a:r>
          </a:p>
        </p:txBody>
      </p:sp>
      <p:pic>
        <p:nvPicPr>
          <p:cNvPr id="3" name="Resim 2"/>
          <p:cNvPicPr>
            <a:picLocks noChangeAspect="1"/>
          </p:cNvPicPr>
          <p:nvPr/>
        </p:nvPicPr>
        <p:blipFill>
          <a:blip r:embed="rId4"/>
          <a:stretch>
            <a:fillRect/>
          </a:stretch>
        </p:blipFill>
        <p:spPr>
          <a:xfrm>
            <a:off x="7247571" y="788274"/>
            <a:ext cx="4616479" cy="2893427"/>
          </a:xfrm>
          <a:prstGeom prst="rect">
            <a:avLst/>
          </a:prstGeom>
        </p:spPr>
      </p:pic>
      <p:pic>
        <p:nvPicPr>
          <p:cNvPr id="5" name="Resim 4"/>
          <p:cNvPicPr>
            <a:picLocks noChangeAspect="1"/>
          </p:cNvPicPr>
          <p:nvPr/>
        </p:nvPicPr>
        <p:blipFill>
          <a:blip r:embed="rId5"/>
          <a:stretch>
            <a:fillRect/>
          </a:stretch>
        </p:blipFill>
        <p:spPr>
          <a:xfrm>
            <a:off x="7247571" y="3953816"/>
            <a:ext cx="4616479" cy="2500135"/>
          </a:xfrm>
          <a:prstGeom prst="rect">
            <a:avLst/>
          </a:prstGeom>
        </p:spPr>
      </p:pic>
    </p:spTree>
    <p:custDataLst>
      <p:tags r:id="rId1"/>
    </p:custDataLst>
    <p:extLst>
      <p:ext uri="{BB962C8B-B14F-4D97-AF65-F5344CB8AC3E}">
        <p14:creationId xmlns:p14="http://schemas.microsoft.com/office/powerpoint/2010/main" val="264934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wipe(left)">
                                      <p:cBhvr>
                                        <p:cTn id="19" dur="500"/>
                                        <p:tgtEl>
                                          <p:spTgt spid="1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down)">
                                      <p:cBhvr>
                                        <p:cTn id="33" dur="500"/>
                                        <p:tgtEl>
                                          <p:spTgt spid="14"/>
                                        </p:tgtEl>
                                      </p:cBhvr>
                                    </p:animEffect>
                                  </p:childTnLst>
                                </p:cTn>
                              </p:par>
                            </p:childTnLst>
                          </p:cTn>
                        </p:par>
                        <p:par>
                          <p:cTn id="34" fill="hold">
                            <p:stCondLst>
                              <p:cond delay="500"/>
                            </p:stCondLst>
                            <p:childTnLst>
                              <p:par>
                                <p:cTn id="35" presetID="22" presetClass="entr" presetSubtype="4"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2">
            <a:extLst>
              <a:ext uri="{FF2B5EF4-FFF2-40B4-BE49-F238E27FC236}">
                <a16:creationId xmlns:a16="http://schemas.microsoft.com/office/drawing/2014/main" id="{3F7A7CCA-9FC5-1597-4381-C88EF4C8D8CA}"/>
              </a:ext>
            </a:extLst>
          </p:cNvPr>
          <p:cNvSpPr txBox="1"/>
          <p:nvPr/>
        </p:nvSpPr>
        <p:spPr>
          <a:xfrm>
            <a:off x="1040341" y="151300"/>
            <a:ext cx="5170564" cy="468526"/>
          </a:xfrm>
          <a:prstGeom prst="rect">
            <a:avLst/>
          </a:prstGeom>
        </p:spPr>
        <p:txBody>
          <a:bodyPr wrap="square" lIns="0" tIns="0" rIns="0" bIns="0" rtlCol="0" anchor="t">
            <a:spAutoFit/>
          </a:bodyPr>
          <a:lstStyle/>
          <a:p>
            <a:pPr marL="0" marR="0" lvl="0" indent="0" algn="l" defTabSz="609630" rtl="0" eaLnBrk="1" fontAlgn="auto" latinLnBrk="0" hangingPunct="1">
              <a:lnSpc>
                <a:spcPts val="3920"/>
              </a:lnSpc>
              <a:spcBef>
                <a:spcPts val="0"/>
              </a:spcBef>
              <a:spcAft>
                <a:spcPts val="0"/>
              </a:spcAft>
              <a:buClrTx/>
              <a:buSzTx/>
              <a:buFontTx/>
              <a:buNone/>
              <a:tabLst/>
              <a:defRPr/>
            </a:pPr>
            <a:r>
              <a:rPr kumimoji="0" lang="tr-TR" sz="3200" b="0" i="0" u="none" strike="noStrike" kern="1200" cap="none" spc="0" normalizeH="0" baseline="0" noProof="0" dirty="0">
                <a:ln>
                  <a:noFill/>
                </a:ln>
                <a:solidFill>
                  <a:srgbClr val="3E3B39"/>
                </a:solidFill>
                <a:effectLst/>
                <a:uLnTx/>
                <a:uFillTx/>
                <a:latin typeface="Helvetica" panose="020B0604020202020204" pitchFamily="34" charset="0"/>
                <a:ea typeface="+mn-ea"/>
                <a:cs typeface="Helvetica" panose="020B0604020202020204" pitchFamily="34" charset="0"/>
              </a:rPr>
              <a:t>Kader ve Evrendeki Düzen</a:t>
            </a:r>
            <a:endParaRPr kumimoji="0" lang="en-US" sz="3200" b="0" i="0" u="none" strike="noStrike" kern="1200" cap="none" spc="0" normalizeH="0" baseline="0" noProof="0" dirty="0">
              <a:ln>
                <a:noFill/>
              </a:ln>
              <a:solidFill>
                <a:srgbClr val="3E3B39"/>
              </a:solidFill>
              <a:effectLst/>
              <a:uLnTx/>
              <a:uFillTx/>
              <a:latin typeface="Helvetica" panose="020B0604020202020204" pitchFamily="34" charset="0"/>
              <a:ea typeface="+mn-ea"/>
              <a:cs typeface="Helvetica" panose="020B0604020202020204" pitchFamily="34" charset="0"/>
            </a:endParaRPr>
          </a:p>
        </p:txBody>
      </p:sp>
      <p:sp>
        <p:nvSpPr>
          <p:cNvPr id="3" name="Dikdörtgen 2">
            <a:extLst>
              <a:ext uri="{FF2B5EF4-FFF2-40B4-BE49-F238E27FC236}">
                <a16:creationId xmlns:a16="http://schemas.microsoft.com/office/drawing/2014/main" id="{734F17E3-27E7-3715-BCF3-987CD448878C}"/>
              </a:ext>
            </a:extLst>
          </p:cNvPr>
          <p:cNvSpPr/>
          <p:nvPr/>
        </p:nvSpPr>
        <p:spPr>
          <a:xfrm>
            <a:off x="285939" y="924583"/>
            <a:ext cx="7534198" cy="3850617"/>
          </a:xfrm>
          <a:prstGeom prst="rect">
            <a:avLst/>
          </a:prstGeom>
          <a:ln>
            <a:solidFill>
              <a:schemeClr val="tx1">
                <a:lumMod val="65000"/>
                <a:lumOff val="35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000000"/>
              </a:solidFill>
              <a:effectLst/>
              <a:uLnTx/>
              <a:uFillTx/>
              <a:latin typeface="Avenir Next LT Pro"/>
              <a:ea typeface="+mn-ea"/>
              <a:cs typeface="+mn-cs"/>
            </a:endParaRPr>
          </a:p>
        </p:txBody>
      </p:sp>
      <p:grpSp>
        <p:nvGrpSpPr>
          <p:cNvPr id="4" name="Grup 3">
            <a:extLst>
              <a:ext uri="{FF2B5EF4-FFF2-40B4-BE49-F238E27FC236}">
                <a16:creationId xmlns:a16="http://schemas.microsoft.com/office/drawing/2014/main" id="{D5302194-2815-A8B2-3CEF-9AF381DA2ACB}"/>
              </a:ext>
            </a:extLst>
          </p:cNvPr>
          <p:cNvGrpSpPr/>
          <p:nvPr/>
        </p:nvGrpSpPr>
        <p:grpSpPr>
          <a:xfrm>
            <a:off x="1543769" y="1123467"/>
            <a:ext cx="5228352" cy="758299"/>
            <a:chOff x="335429" y="1931414"/>
            <a:chExt cx="5482351" cy="758299"/>
          </a:xfrm>
        </p:grpSpPr>
        <p:sp>
          <p:nvSpPr>
            <p:cNvPr id="5" name="Freeform 6">
              <a:extLst>
                <a:ext uri="{FF2B5EF4-FFF2-40B4-BE49-F238E27FC236}">
                  <a16:creationId xmlns:a16="http://schemas.microsoft.com/office/drawing/2014/main" id="{BFDDB2B9-F4D7-F361-8319-DFA83B3A2A74}"/>
                </a:ext>
              </a:extLst>
            </p:cNvPr>
            <p:cNvSpPr/>
            <p:nvPr/>
          </p:nvSpPr>
          <p:spPr>
            <a:xfrm>
              <a:off x="335429" y="1931414"/>
              <a:ext cx="5482351" cy="758299"/>
            </a:xfrm>
            <a:custGeom>
              <a:avLst/>
              <a:gdLst/>
              <a:ahLst/>
              <a:cxnLst/>
              <a:rect l="l" t="t" r="r" b="b"/>
              <a:pathLst>
                <a:path w="3547599" h="758299">
                  <a:moveTo>
                    <a:pt x="0" y="0"/>
                  </a:moveTo>
                  <a:lnTo>
                    <a:pt x="3547599" y="0"/>
                  </a:lnTo>
                  <a:lnTo>
                    <a:pt x="3547599" y="758299"/>
                  </a:lnTo>
                  <a:lnTo>
                    <a:pt x="0" y="758299"/>
                  </a:lnTo>
                  <a:lnTo>
                    <a:pt x="0" y="0"/>
                  </a:lnTo>
                  <a:close/>
                </a:path>
              </a:pathLst>
            </a:custGeom>
            <a:solidFill>
              <a:schemeClr val="accent5">
                <a:lumMod val="60000"/>
                <a:lumOff val="4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Metin kutusu 13">
              <a:extLst>
                <a:ext uri="{FF2B5EF4-FFF2-40B4-BE49-F238E27FC236}">
                  <a16:creationId xmlns:a16="http://schemas.microsoft.com/office/drawing/2014/main" id="{502133C3-C80A-4D91-8877-437E0F56A1C3}"/>
                </a:ext>
              </a:extLst>
            </p:cNvPr>
            <p:cNvSpPr txBox="1"/>
            <p:nvPr/>
          </p:nvSpPr>
          <p:spPr>
            <a:xfrm>
              <a:off x="763752" y="2048954"/>
              <a:ext cx="480003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Evrendeki düzene örnekler</a:t>
              </a:r>
            </a:p>
          </p:txBody>
        </p:sp>
      </p:grpSp>
      <p:sp>
        <p:nvSpPr>
          <p:cNvPr id="15" name="Freeform 8">
            <a:extLst>
              <a:ext uri="{FF2B5EF4-FFF2-40B4-BE49-F238E27FC236}">
                <a16:creationId xmlns:a16="http://schemas.microsoft.com/office/drawing/2014/main" id="{06B83123-273F-FDDC-38BC-A83513CB8C05}"/>
              </a:ext>
            </a:extLst>
          </p:cNvPr>
          <p:cNvSpPr/>
          <p:nvPr/>
        </p:nvSpPr>
        <p:spPr>
          <a:xfrm>
            <a:off x="386372" y="2411271"/>
            <a:ext cx="547078" cy="247993"/>
          </a:xfrm>
          <a:custGeom>
            <a:avLst/>
            <a:gdLst/>
            <a:ahLst/>
            <a:cxnLst/>
            <a:rect l="l" t="t" r="r" b="b"/>
            <a:pathLst>
              <a:path w="490591" h="214376">
                <a:moveTo>
                  <a:pt x="0" y="0"/>
                </a:moveTo>
                <a:lnTo>
                  <a:pt x="490590" y="0"/>
                </a:lnTo>
                <a:lnTo>
                  <a:pt x="490590" y="214376"/>
                </a:lnTo>
                <a:lnTo>
                  <a:pt x="0" y="2143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Metin kutusu 16">
            <a:extLst>
              <a:ext uri="{FF2B5EF4-FFF2-40B4-BE49-F238E27FC236}">
                <a16:creationId xmlns:a16="http://schemas.microsoft.com/office/drawing/2014/main" id="{C1A7505D-9769-062E-F6A7-14CC2F1A7FDE}"/>
              </a:ext>
            </a:extLst>
          </p:cNvPr>
          <p:cNvSpPr txBox="1"/>
          <p:nvPr/>
        </p:nvSpPr>
        <p:spPr>
          <a:xfrm>
            <a:off x="908050" y="2119770"/>
            <a:ext cx="672513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Dünya'nın atmosferinde yaklaşık olarak </a:t>
            </a:r>
            <a:r>
              <a:rPr kumimoji="0" lang="tr-TR" sz="2400" b="0" i="0" u="none" strike="noStrike" kern="1200" cap="none" spc="0" normalizeH="0" baseline="0" noProof="0" dirty="0">
                <a:ln>
                  <a:noFill/>
                </a:ln>
                <a:solidFill>
                  <a:srgbClr val="FF0000"/>
                </a:solidFill>
                <a:effectLst/>
                <a:uLnTx/>
                <a:uFillTx/>
                <a:latin typeface="Helvetica" panose="020B0604020202020204" pitchFamily="34" charset="0"/>
                <a:ea typeface="+mn-ea"/>
                <a:cs typeface="Helvetica" panose="020B0604020202020204" pitchFamily="34" charset="0"/>
              </a:rPr>
              <a:t>%78 </a:t>
            </a:r>
            <a:r>
              <a:rPr kumimoji="0" lang="tr-TR" sz="24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oranında azot, </a:t>
            </a:r>
            <a:r>
              <a:rPr kumimoji="0" lang="tr-TR" sz="2400" b="0" i="0" u="none" strike="noStrike" kern="1200" cap="none" spc="0" normalizeH="0" baseline="0" noProof="0" dirty="0">
                <a:ln>
                  <a:noFill/>
                </a:ln>
                <a:solidFill>
                  <a:srgbClr val="FF0000"/>
                </a:solidFill>
                <a:effectLst/>
                <a:uLnTx/>
                <a:uFillTx/>
                <a:latin typeface="Helvetica" panose="020B0604020202020204" pitchFamily="34" charset="0"/>
                <a:ea typeface="+mn-ea"/>
                <a:cs typeface="Helvetica" panose="020B0604020202020204" pitchFamily="34" charset="0"/>
              </a:rPr>
              <a:t>%21 </a:t>
            </a:r>
            <a:r>
              <a:rPr kumimoji="0" lang="tr-TR" sz="24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oranında oksijen bulunuyor.</a:t>
            </a:r>
          </a:p>
        </p:txBody>
      </p:sp>
      <p:sp>
        <p:nvSpPr>
          <p:cNvPr id="19" name="Metin kutusu 18">
            <a:extLst>
              <a:ext uri="{FF2B5EF4-FFF2-40B4-BE49-F238E27FC236}">
                <a16:creationId xmlns:a16="http://schemas.microsoft.com/office/drawing/2014/main" id="{6BD0F2E6-44BF-FFB9-09D5-1BA10504D3E6}"/>
              </a:ext>
            </a:extLst>
          </p:cNvPr>
          <p:cNvSpPr txBox="1"/>
          <p:nvPr/>
        </p:nvSpPr>
        <p:spPr>
          <a:xfrm>
            <a:off x="908050" y="3153433"/>
            <a:ext cx="615315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Dünya’nın eksen eğikliği </a:t>
            </a:r>
            <a:r>
              <a:rPr kumimoji="0" lang="tr-TR" sz="2400" b="0" i="0" u="none" strike="noStrike" kern="1200" cap="none" spc="0" normalizeH="0" baseline="0" noProof="0" dirty="0">
                <a:ln>
                  <a:noFill/>
                </a:ln>
                <a:solidFill>
                  <a:srgbClr val="FF0000"/>
                </a:solidFill>
                <a:effectLst/>
                <a:uLnTx/>
                <a:uFillTx/>
                <a:latin typeface="Helvetica" panose="020B0604020202020204" pitchFamily="34" charset="0"/>
                <a:ea typeface="+mn-ea"/>
                <a:cs typeface="Helvetica" panose="020B0604020202020204" pitchFamily="34" charset="0"/>
              </a:rPr>
              <a:t>23° 27’ </a:t>
            </a:r>
            <a:r>
              <a:rPr kumimoji="0" lang="tr-TR" sz="2400" b="0" i="0" u="none" strike="noStrike" kern="1200" cap="none" spc="0" normalizeH="0" baseline="0" noProof="0" dirty="0">
                <a:ln>
                  <a:noFill/>
                </a:ln>
                <a:solidFill>
                  <a:srgbClr val="040C28"/>
                </a:solidFill>
                <a:effectLst/>
                <a:uLnTx/>
                <a:uFillTx/>
                <a:latin typeface="Helvetica" panose="020B0604020202020204" pitchFamily="34" charset="0"/>
                <a:ea typeface="+mn-ea"/>
                <a:cs typeface="Helvetica" panose="020B0604020202020204" pitchFamily="34" charset="0"/>
              </a:rPr>
              <a:t>şeklindedir.</a:t>
            </a:r>
            <a:endParaRPr kumimoji="0" lang="tr-TR" sz="24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endParaRPr>
          </a:p>
        </p:txBody>
      </p:sp>
      <p:sp>
        <p:nvSpPr>
          <p:cNvPr id="21" name="Metin kutusu 20">
            <a:extLst>
              <a:ext uri="{FF2B5EF4-FFF2-40B4-BE49-F238E27FC236}">
                <a16:creationId xmlns:a16="http://schemas.microsoft.com/office/drawing/2014/main" id="{7945909A-76C9-F0E0-5CE0-99DA226E14EC}"/>
              </a:ext>
            </a:extLst>
          </p:cNvPr>
          <p:cNvSpPr txBox="1"/>
          <p:nvPr/>
        </p:nvSpPr>
        <p:spPr>
          <a:xfrm>
            <a:off x="908050" y="3815533"/>
            <a:ext cx="651933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Normal bireyler biri anneden diğeri babadan aktarılan </a:t>
            </a:r>
            <a:r>
              <a:rPr kumimoji="0" lang="tr-TR" sz="2400" b="0" i="0" u="none" strike="noStrike" kern="1200" cap="none" spc="0" normalizeH="0" baseline="0" noProof="0" dirty="0">
                <a:ln>
                  <a:noFill/>
                </a:ln>
                <a:solidFill>
                  <a:srgbClr val="FF0000"/>
                </a:solidFill>
                <a:effectLst/>
                <a:uLnTx/>
                <a:uFillTx/>
                <a:latin typeface="Helvetica" panose="020B0604020202020204" pitchFamily="34" charset="0"/>
                <a:ea typeface="+mn-ea"/>
                <a:cs typeface="Helvetica" panose="020B0604020202020204" pitchFamily="34" charset="0"/>
              </a:rPr>
              <a:t>23 çift yani 46 </a:t>
            </a:r>
            <a:r>
              <a:rPr kumimoji="0" lang="tr-TR" sz="24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kromozoma sahiptir.</a:t>
            </a:r>
          </a:p>
        </p:txBody>
      </p:sp>
      <p:sp>
        <p:nvSpPr>
          <p:cNvPr id="22" name="Freeform 8">
            <a:extLst>
              <a:ext uri="{FF2B5EF4-FFF2-40B4-BE49-F238E27FC236}">
                <a16:creationId xmlns:a16="http://schemas.microsoft.com/office/drawing/2014/main" id="{E314724F-34BD-0922-3902-7A79EA80EA4E}"/>
              </a:ext>
            </a:extLst>
          </p:cNvPr>
          <p:cNvSpPr/>
          <p:nvPr/>
        </p:nvSpPr>
        <p:spPr>
          <a:xfrm>
            <a:off x="386372" y="3222627"/>
            <a:ext cx="547078" cy="323941"/>
          </a:xfrm>
          <a:custGeom>
            <a:avLst/>
            <a:gdLst/>
            <a:ahLst/>
            <a:cxnLst/>
            <a:rect l="l" t="t" r="r" b="b"/>
            <a:pathLst>
              <a:path w="490591" h="214376">
                <a:moveTo>
                  <a:pt x="0" y="0"/>
                </a:moveTo>
                <a:lnTo>
                  <a:pt x="490590" y="0"/>
                </a:lnTo>
                <a:lnTo>
                  <a:pt x="490590" y="214376"/>
                </a:lnTo>
                <a:lnTo>
                  <a:pt x="0" y="2143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8">
            <a:extLst>
              <a:ext uri="{FF2B5EF4-FFF2-40B4-BE49-F238E27FC236}">
                <a16:creationId xmlns:a16="http://schemas.microsoft.com/office/drawing/2014/main" id="{93E383EB-602C-10AA-C468-C2A9AE5A434D}"/>
              </a:ext>
            </a:extLst>
          </p:cNvPr>
          <p:cNvSpPr/>
          <p:nvPr/>
        </p:nvSpPr>
        <p:spPr>
          <a:xfrm>
            <a:off x="386372" y="4137262"/>
            <a:ext cx="547078" cy="247993"/>
          </a:xfrm>
          <a:custGeom>
            <a:avLst/>
            <a:gdLst/>
            <a:ahLst/>
            <a:cxnLst/>
            <a:rect l="l" t="t" r="r" b="b"/>
            <a:pathLst>
              <a:path w="490591" h="214376">
                <a:moveTo>
                  <a:pt x="0" y="0"/>
                </a:moveTo>
                <a:lnTo>
                  <a:pt x="490590" y="0"/>
                </a:lnTo>
                <a:lnTo>
                  <a:pt x="490590" y="214376"/>
                </a:lnTo>
                <a:lnTo>
                  <a:pt x="0" y="2143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pic>
        <p:nvPicPr>
          <p:cNvPr id="24" name="Resim 23">
            <a:extLst>
              <a:ext uri="{FF2B5EF4-FFF2-40B4-BE49-F238E27FC236}">
                <a16:creationId xmlns:a16="http://schemas.microsoft.com/office/drawing/2014/main" id="{79E0C3F6-0B4F-4E4B-9EF8-C3575DCA25CB}"/>
              </a:ext>
            </a:extLst>
          </p:cNvPr>
          <p:cNvPicPr>
            <a:picLocks noChangeAspect="1"/>
          </p:cNvPicPr>
          <p:nvPr/>
        </p:nvPicPr>
        <p:blipFill>
          <a:blip r:embed="rId6"/>
          <a:stretch>
            <a:fillRect/>
          </a:stretch>
        </p:blipFill>
        <p:spPr>
          <a:xfrm>
            <a:off x="8589942" y="3286928"/>
            <a:ext cx="2525858" cy="2520257"/>
          </a:xfrm>
          <a:prstGeom prst="rect">
            <a:avLst/>
          </a:prstGeom>
        </p:spPr>
      </p:pic>
      <p:pic>
        <p:nvPicPr>
          <p:cNvPr id="25" name="Resim 24">
            <a:extLst>
              <a:ext uri="{FF2B5EF4-FFF2-40B4-BE49-F238E27FC236}">
                <a16:creationId xmlns:a16="http://schemas.microsoft.com/office/drawing/2014/main" id="{1C9DE4B9-07B0-582B-1404-8ABC6611895D}"/>
              </a:ext>
            </a:extLst>
          </p:cNvPr>
          <p:cNvPicPr>
            <a:picLocks noChangeAspect="1"/>
          </p:cNvPicPr>
          <p:nvPr/>
        </p:nvPicPr>
        <p:blipFill>
          <a:blip r:embed="rId7"/>
          <a:stretch>
            <a:fillRect/>
          </a:stretch>
        </p:blipFill>
        <p:spPr>
          <a:xfrm>
            <a:off x="8072970" y="868070"/>
            <a:ext cx="3753338" cy="2354557"/>
          </a:xfrm>
          <a:prstGeom prst="rect">
            <a:avLst/>
          </a:prstGeom>
        </p:spPr>
      </p:pic>
      <p:sp>
        <p:nvSpPr>
          <p:cNvPr id="27" name="Dikdörtgen: Köşeleri Yuvarlatılmış 26">
            <a:extLst>
              <a:ext uri="{FF2B5EF4-FFF2-40B4-BE49-F238E27FC236}">
                <a16:creationId xmlns:a16="http://schemas.microsoft.com/office/drawing/2014/main" id="{30685AF8-189C-4DF7-A042-7DC079B1E034}"/>
              </a:ext>
            </a:extLst>
          </p:cNvPr>
          <p:cNvSpPr/>
          <p:nvPr/>
        </p:nvSpPr>
        <p:spPr>
          <a:xfrm>
            <a:off x="1844050" y="4892740"/>
            <a:ext cx="6026291" cy="811951"/>
          </a:xfrm>
          <a:prstGeom prst="roundRect">
            <a:avLst>
              <a:gd name="adj" fmla="val 22002"/>
            </a:avLst>
          </a:prstGeom>
          <a:solidFill>
            <a:srgbClr val="F1EFA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4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Bu örneklerdeki sayılar sizce rastgele mi belirlenmiş?</a:t>
            </a:r>
          </a:p>
        </p:txBody>
      </p:sp>
      <p:sp>
        <p:nvSpPr>
          <p:cNvPr id="29" name="Freeform 28">
            <a:extLst>
              <a:ext uri="{FF2B5EF4-FFF2-40B4-BE49-F238E27FC236}">
                <a16:creationId xmlns:a16="http://schemas.microsoft.com/office/drawing/2014/main" id="{69E95658-B2E6-B132-79BE-3591C24DACE0}"/>
              </a:ext>
            </a:extLst>
          </p:cNvPr>
          <p:cNvSpPr/>
          <p:nvPr/>
        </p:nvSpPr>
        <p:spPr>
          <a:xfrm rot="16200000">
            <a:off x="-38660" y="5026122"/>
            <a:ext cx="1799028" cy="1562127"/>
          </a:xfrm>
          <a:custGeom>
            <a:avLst/>
            <a:gdLst/>
            <a:ahLst/>
            <a:cxnLst/>
            <a:rect l="l" t="t" r="r" b="b"/>
            <a:pathLst>
              <a:path w="4636394" h="4114800">
                <a:moveTo>
                  <a:pt x="0" y="0"/>
                </a:moveTo>
                <a:lnTo>
                  <a:pt x="4636395" y="0"/>
                </a:lnTo>
                <a:lnTo>
                  <a:pt x="463639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Dikdörtgen: Köşeleri Yuvarlatılmış 29">
            <a:extLst>
              <a:ext uri="{FF2B5EF4-FFF2-40B4-BE49-F238E27FC236}">
                <a16:creationId xmlns:a16="http://schemas.microsoft.com/office/drawing/2014/main" id="{AD1AC4DA-3248-628A-1673-5DD54CE52438}"/>
              </a:ext>
            </a:extLst>
          </p:cNvPr>
          <p:cNvSpPr/>
          <p:nvPr/>
        </p:nvSpPr>
        <p:spPr>
          <a:xfrm>
            <a:off x="1844050" y="5929890"/>
            <a:ext cx="6026291" cy="811951"/>
          </a:xfrm>
          <a:prstGeom prst="roundRect">
            <a:avLst>
              <a:gd name="adj" fmla="val 22002"/>
            </a:avLst>
          </a:prstGeom>
          <a:solidFill>
            <a:srgbClr val="F1EFA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tr-TR" sz="2400" b="0"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Örneklerdeki sayılar değişse neler olur?</a:t>
            </a:r>
          </a:p>
        </p:txBody>
      </p:sp>
      <p:sp>
        <p:nvSpPr>
          <p:cNvPr id="31" name="Freeform 28">
            <a:extLst>
              <a:ext uri="{FF2B5EF4-FFF2-40B4-BE49-F238E27FC236}">
                <a16:creationId xmlns:a16="http://schemas.microsoft.com/office/drawing/2014/main" id="{1056F5C8-BD4F-2D77-91C6-FAC7EA1F5642}"/>
              </a:ext>
            </a:extLst>
          </p:cNvPr>
          <p:cNvSpPr/>
          <p:nvPr/>
        </p:nvSpPr>
        <p:spPr>
          <a:xfrm rot="16200000">
            <a:off x="-110020" y="3792009"/>
            <a:ext cx="2117884" cy="1562126"/>
          </a:xfrm>
          <a:custGeom>
            <a:avLst/>
            <a:gdLst/>
            <a:ahLst/>
            <a:cxnLst/>
            <a:rect l="l" t="t" r="r" b="b"/>
            <a:pathLst>
              <a:path w="4636394" h="4114800">
                <a:moveTo>
                  <a:pt x="0" y="0"/>
                </a:moveTo>
                <a:lnTo>
                  <a:pt x="4636395" y="0"/>
                </a:lnTo>
                <a:lnTo>
                  <a:pt x="4636395"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2009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50"/>
                                        <p:tgtEl>
                                          <p:spTgt spid="3"/>
                                        </p:tgtEl>
                                      </p:cBhvr>
                                    </p:animEffect>
                                  </p:childTnLst>
                                </p:cTn>
                              </p:par>
                            </p:childTnLst>
                          </p:cTn>
                        </p:par>
                        <p:par>
                          <p:cTn id="8" fill="hold">
                            <p:stCondLst>
                              <p:cond delay="35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35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350"/>
                                        <p:tgtEl>
                                          <p:spTgt spid="15"/>
                                        </p:tgtEl>
                                      </p:cBhvr>
                                    </p:animEffect>
                                  </p:childTnLst>
                                </p:cTn>
                              </p:par>
                            </p:childTnLst>
                          </p:cTn>
                        </p:par>
                        <p:par>
                          <p:cTn id="17" fill="hold">
                            <p:stCondLst>
                              <p:cond delay="350"/>
                            </p:stCondLst>
                            <p:childTnLst>
                              <p:par>
                                <p:cTn id="18" presetID="22" presetClass="entr" presetSubtype="8"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350"/>
                                        <p:tgtEl>
                                          <p:spTgt spid="17"/>
                                        </p:tgtEl>
                                      </p:cBhvr>
                                    </p:animEffect>
                                  </p:childTnLst>
                                </p:cTn>
                              </p:par>
                            </p:childTnLst>
                          </p:cTn>
                        </p:par>
                        <p:par>
                          <p:cTn id="21" fill="hold">
                            <p:stCondLst>
                              <p:cond delay="700"/>
                            </p:stCondLst>
                            <p:childTnLst>
                              <p:par>
                                <p:cTn id="22" presetID="22" presetClass="entr" presetSubtype="4" fill="hold"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down)">
                                      <p:cBhvr>
                                        <p:cTn id="24" dur="35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350"/>
                                        <p:tgtEl>
                                          <p:spTgt spid="22"/>
                                        </p:tgtEl>
                                      </p:cBhvr>
                                    </p:animEffect>
                                  </p:childTnLst>
                                </p:cTn>
                              </p:par>
                            </p:childTnLst>
                          </p:cTn>
                        </p:par>
                        <p:par>
                          <p:cTn id="30" fill="hold">
                            <p:stCondLst>
                              <p:cond delay="350"/>
                            </p:stCondLst>
                            <p:childTnLst>
                              <p:par>
                                <p:cTn id="31" presetID="22" presetClass="entr" presetSubtype="8"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350"/>
                                        <p:tgtEl>
                                          <p:spTgt spid="19"/>
                                        </p:tgtEl>
                                      </p:cBhvr>
                                    </p:animEffect>
                                  </p:childTnLst>
                                </p:cTn>
                              </p:par>
                            </p:childTnLst>
                          </p:cTn>
                        </p:par>
                        <p:par>
                          <p:cTn id="34" fill="hold">
                            <p:stCondLst>
                              <p:cond delay="700"/>
                            </p:stCondLst>
                            <p:childTnLst>
                              <p:par>
                                <p:cTn id="35" presetID="22" presetClass="entr" presetSubtype="4" fill="hold" nodeType="after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35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350"/>
                                        <p:tgtEl>
                                          <p:spTgt spid="23"/>
                                        </p:tgtEl>
                                      </p:cBhvr>
                                    </p:animEffect>
                                  </p:childTnLst>
                                </p:cTn>
                              </p:par>
                            </p:childTnLst>
                          </p:cTn>
                        </p:par>
                        <p:par>
                          <p:cTn id="43" fill="hold">
                            <p:stCondLst>
                              <p:cond delay="350"/>
                            </p:stCondLst>
                            <p:childTnLst>
                              <p:par>
                                <p:cTn id="44" presetID="22" presetClass="entr" presetSubtype="8" fill="hold" grpId="0"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left)">
                                      <p:cBhvr>
                                        <p:cTn id="46" dur="350"/>
                                        <p:tgtEl>
                                          <p:spTgt spid="2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left)">
                                      <p:cBhvr>
                                        <p:cTn id="51" dur="350"/>
                                        <p:tgtEl>
                                          <p:spTgt spid="31"/>
                                        </p:tgtEl>
                                      </p:cBhvr>
                                    </p:animEffect>
                                  </p:childTnLst>
                                </p:cTn>
                              </p:par>
                            </p:childTnLst>
                          </p:cTn>
                        </p:par>
                        <p:par>
                          <p:cTn id="52" fill="hold">
                            <p:stCondLst>
                              <p:cond delay="350"/>
                            </p:stCondLst>
                            <p:childTnLst>
                              <p:par>
                                <p:cTn id="53" presetID="22" presetClass="entr" presetSubtype="8" fill="hold" grpId="0"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wipe(left)">
                                      <p:cBhvr>
                                        <p:cTn id="55" dur="35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left)">
                                      <p:cBhvr>
                                        <p:cTn id="60" dur="350"/>
                                        <p:tgtEl>
                                          <p:spTgt spid="29"/>
                                        </p:tgtEl>
                                      </p:cBhvr>
                                    </p:animEffect>
                                  </p:childTnLst>
                                </p:cTn>
                              </p:par>
                            </p:childTnLst>
                          </p:cTn>
                        </p:par>
                        <p:par>
                          <p:cTn id="61" fill="hold">
                            <p:stCondLst>
                              <p:cond delay="350"/>
                            </p:stCondLst>
                            <p:childTnLst>
                              <p:par>
                                <p:cTn id="62" presetID="22" presetClass="entr" presetSubtype="8" fill="hold" grpId="0"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left)">
                                      <p:cBhvr>
                                        <p:cTn id="64" dur="35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P spid="17" grpId="0"/>
      <p:bldP spid="19" grpId="0"/>
      <p:bldP spid="21" grpId="0"/>
      <p:bldP spid="22" grpId="0" animBg="1"/>
      <p:bldP spid="23" grpId="0" animBg="1"/>
      <p:bldP spid="27" grpId="0" animBg="1"/>
      <p:bldP spid="29" grpId="0" animBg="1"/>
      <p:bldP spid="30" grpId="0" animBg="1"/>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BFAE1-45D3-4B3B-81D2-0BF25FA84FB8}"/>
              </a:ext>
            </a:extLst>
          </p:cNvPr>
          <p:cNvSpPr txBox="1">
            <a:spLocks/>
          </p:cNvSpPr>
          <p:nvPr/>
        </p:nvSpPr>
        <p:spPr>
          <a:xfrm>
            <a:off x="2459437" y="271946"/>
            <a:ext cx="7605482" cy="758230"/>
          </a:xfrm>
          <a:prstGeom prst="rect">
            <a:avLst/>
          </a:prstGeom>
        </p:spPr>
        <p:txBody>
          <a:bodyPr rIns="0" anchor="ctr">
            <a:noAutofit/>
          </a:bodyPr>
          <a:lstStyle>
            <a:lvl1pPr algn="l" defTabSz="914400" rtl="0" eaLnBrk="1" latinLnBrk="0" hangingPunct="1">
              <a:lnSpc>
                <a:spcPct val="90000"/>
              </a:lnSpc>
              <a:spcBef>
                <a:spcPct val="0"/>
              </a:spcBef>
              <a:buNone/>
              <a:defRPr lang="en-US" sz="3600" b="1" kern="1200">
                <a:solidFill>
                  <a:schemeClr val="tx1"/>
                </a:solidFill>
                <a:latin typeface="Helvetica" panose="020B0500000000000000" pitchFamily="34" charset="0"/>
                <a:ea typeface="+mj-ea"/>
                <a:cs typeface="+mj-cs"/>
              </a:defRPr>
            </a:lvl1pPr>
          </a:lstStyle>
          <a:p>
            <a:pPr algn="ctr" defTabSz="457200"/>
            <a:r>
              <a:rPr lang="tr-TR" dirty="0">
                <a:solidFill>
                  <a:srgbClr val="FF8603"/>
                </a:solidFill>
                <a:latin typeface="+mn-lt"/>
              </a:rPr>
              <a:t>Gaye ve nizam deliline örnekler</a:t>
            </a:r>
            <a:endParaRPr lang="ko-KR" altLang="en-US" sz="1200" dirty="0">
              <a:solidFill>
                <a:srgbClr val="FF8603"/>
              </a:solidFill>
              <a:latin typeface="+mn-lt"/>
              <a:ea typeface="맑은 고딕" panose="020B0503020000020004" pitchFamily="50" charset="-127"/>
              <a:cs typeface="Arial" panose="020B0604020202020204" pitchFamily="34" charset="0"/>
            </a:endParaRPr>
          </a:p>
        </p:txBody>
      </p:sp>
      <p:sp>
        <p:nvSpPr>
          <p:cNvPr id="5" name="Freeform: Shape 4">
            <a:extLst>
              <a:ext uri="{FF2B5EF4-FFF2-40B4-BE49-F238E27FC236}">
                <a16:creationId xmlns:a16="http://schemas.microsoft.com/office/drawing/2014/main" id="{0F593685-0A05-43CC-8860-4C415D03224D}"/>
              </a:ext>
            </a:extLst>
          </p:cNvPr>
          <p:cNvSpPr/>
          <p:nvPr/>
        </p:nvSpPr>
        <p:spPr>
          <a:xfrm rot="16200000">
            <a:off x="3871101" y="2515918"/>
            <a:ext cx="5150408" cy="2748976"/>
          </a:xfrm>
          <a:custGeom>
            <a:avLst/>
            <a:gdLst>
              <a:gd name="connsiteX0" fmla="*/ 5150408 w 5150408"/>
              <a:gd name="connsiteY0" fmla="*/ 1983065 h 2748976"/>
              <a:gd name="connsiteX1" fmla="*/ 4400972 w 5150408"/>
              <a:gd name="connsiteY1" fmla="*/ 2748976 h 2748976"/>
              <a:gd name="connsiteX2" fmla="*/ 3394665 w 5150408"/>
              <a:gd name="connsiteY2" fmla="*/ 1983065 h 2748976"/>
              <a:gd name="connsiteX3" fmla="*/ 3840570 w 5150408"/>
              <a:gd name="connsiteY3" fmla="*/ 1983065 h 2748976"/>
              <a:gd name="connsiteX4" fmla="*/ 2167853 w 5150408"/>
              <a:gd name="connsiteY4" fmla="*/ 807433 h 2748976"/>
              <a:gd name="connsiteX5" fmla="*/ 2047875 w 5150408"/>
              <a:gd name="connsiteY5" fmla="*/ 805552 h 2748976"/>
              <a:gd name="connsiteX6" fmla="*/ 2047875 w 5150408"/>
              <a:gd name="connsiteY6" fmla="*/ 806662 h 2748976"/>
              <a:gd name="connsiteX7" fmla="*/ 0 w 5150408"/>
              <a:gd name="connsiteY7" fmla="*/ 805397 h 2748976"/>
              <a:gd name="connsiteX8" fmla="*/ 0 w 5150408"/>
              <a:gd name="connsiteY8" fmla="*/ 300 h 2748976"/>
              <a:gd name="connsiteX9" fmla="*/ 2047875 w 5150408"/>
              <a:gd name="connsiteY9" fmla="*/ 0 h 2748976"/>
              <a:gd name="connsiteX10" fmla="*/ 2047875 w 5150408"/>
              <a:gd name="connsiteY10" fmla="*/ 456 h 2748976"/>
              <a:gd name="connsiteX11" fmla="*/ 2170188 w 5150408"/>
              <a:gd name="connsiteY11" fmla="*/ 1 h 2748976"/>
              <a:gd name="connsiteX12" fmla="*/ 4695436 w 5150408"/>
              <a:gd name="connsiteY12" fmla="*/ 1983066 h 2748976"/>
              <a:gd name="connsiteX0" fmla="*/ 5150408 w 5150408"/>
              <a:gd name="connsiteY0" fmla="*/ 1983065 h 2748976"/>
              <a:gd name="connsiteX1" fmla="*/ 4400972 w 5150408"/>
              <a:gd name="connsiteY1" fmla="*/ 2748976 h 2748976"/>
              <a:gd name="connsiteX2" fmla="*/ 3394665 w 5150408"/>
              <a:gd name="connsiteY2" fmla="*/ 1983065 h 2748976"/>
              <a:gd name="connsiteX3" fmla="*/ 3840570 w 5150408"/>
              <a:gd name="connsiteY3" fmla="*/ 1983065 h 2748976"/>
              <a:gd name="connsiteX4" fmla="*/ 2167853 w 5150408"/>
              <a:gd name="connsiteY4" fmla="*/ 807433 h 2748976"/>
              <a:gd name="connsiteX5" fmla="*/ 2047875 w 5150408"/>
              <a:gd name="connsiteY5" fmla="*/ 805552 h 2748976"/>
              <a:gd name="connsiteX6" fmla="*/ 0 w 5150408"/>
              <a:gd name="connsiteY6" fmla="*/ 805397 h 2748976"/>
              <a:gd name="connsiteX7" fmla="*/ 0 w 5150408"/>
              <a:gd name="connsiteY7" fmla="*/ 300 h 2748976"/>
              <a:gd name="connsiteX8" fmla="*/ 2047875 w 5150408"/>
              <a:gd name="connsiteY8" fmla="*/ 0 h 2748976"/>
              <a:gd name="connsiteX9" fmla="*/ 2047875 w 5150408"/>
              <a:gd name="connsiteY9" fmla="*/ 456 h 2748976"/>
              <a:gd name="connsiteX10" fmla="*/ 2170188 w 5150408"/>
              <a:gd name="connsiteY10" fmla="*/ 1 h 2748976"/>
              <a:gd name="connsiteX11" fmla="*/ 4695436 w 5150408"/>
              <a:gd name="connsiteY11" fmla="*/ 1983066 h 2748976"/>
              <a:gd name="connsiteX12" fmla="*/ 5150408 w 5150408"/>
              <a:gd name="connsiteY12" fmla="*/ 1983065 h 2748976"/>
              <a:gd name="connsiteX0" fmla="*/ 5150408 w 5150408"/>
              <a:gd name="connsiteY0" fmla="*/ 1983065 h 2748976"/>
              <a:gd name="connsiteX1" fmla="*/ 4400972 w 5150408"/>
              <a:gd name="connsiteY1" fmla="*/ 2748976 h 2748976"/>
              <a:gd name="connsiteX2" fmla="*/ 3394665 w 5150408"/>
              <a:gd name="connsiteY2" fmla="*/ 1983065 h 2748976"/>
              <a:gd name="connsiteX3" fmla="*/ 3840570 w 5150408"/>
              <a:gd name="connsiteY3" fmla="*/ 1983065 h 2748976"/>
              <a:gd name="connsiteX4" fmla="*/ 2167853 w 5150408"/>
              <a:gd name="connsiteY4" fmla="*/ 807433 h 2748976"/>
              <a:gd name="connsiteX5" fmla="*/ 0 w 5150408"/>
              <a:gd name="connsiteY5" fmla="*/ 805397 h 2748976"/>
              <a:gd name="connsiteX6" fmla="*/ 0 w 5150408"/>
              <a:gd name="connsiteY6" fmla="*/ 300 h 2748976"/>
              <a:gd name="connsiteX7" fmla="*/ 2047875 w 5150408"/>
              <a:gd name="connsiteY7" fmla="*/ 0 h 2748976"/>
              <a:gd name="connsiteX8" fmla="*/ 2047875 w 5150408"/>
              <a:gd name="connsiteY8" fmla="*/ 456 h 2748976"/>
              <a:gd name="connsiteX9" fmla="*/ 2170188 w 5150408"/>
              <a:gd name="connsiteY9" fmla="*/ 1 h 2748976"/>
              <a:gd name="connsiteX10" fmla="*/ 4695436 w 5150408"/>
              <a:gd name="connsiteY10" fmla="*/ 1983066 h 2748976"/>
              <a:gd name="connsiteX11" fmla="*/ 5150408 w 5150408"/>
              <a:gd name="connsiteY11" fmla="*/ 1983065 h 27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50408" h="2748976">
                <a:moveTo>
                  <a:pt x="5150408" y="1983065"/>
                </a:moveTo>
                <a:lnTo>
                  <a:pt x="4400972" y="2748976"/>
                </a:lnTo>
                <a:lnTo>
                  <a:pt x="3394665" y="1983065"/>
                </a:lnTo>
                <a:lnTo>
                  <a:pt x="3840570" y="1983065"/>
                </a:lnTo>
                <a:cubicBezTo>
                  <a:pt x="3545103" y="1293482"/>
                  <a:pt x="2888749" y="849952"/>
                  <a:pt x="2167853" y="807433"/>
                </a:cubicBezTo>
                <a:lnTo>
                  <a:pt x="0" y="805397"/>
                </a:lnTo>
                <a:lnTo>
                  <a:pt x="0" y="300"/>
                </a:lnTo>
                <a:lnTo>
                  <a:pt x="2047875" y="0"/>
                </a:lnTo>
                <a:lnTo>
                  <a:pt x="2047875" y="456"/>
                </a:lnTo>
                <a:lnTo>
                  <a:pt x="2170188" y="1"/>
                </a:lnTo>
                <a:cubicBezTo>
                  <a:pt x="3331257" y="48724"/>
                  <a:pt x="4361712" y="831717"/>
                  <a:pt x="4695436" y="1983066"/>
                </a:cubicBezTo>
                <a:lnTo>
                  <a:pt x="5150408" y="1983065"/>
                </a:lnTo>
                <a:close/>
              </a:path>
            </a:pathLst>
          </a:custGeom>
          <a:solidFill>
            <a:srgbClr val="4CC1EF"/>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BE80161-88CF-407B-BD8C-B7B3187D36F4}"/>
              </a:ext>
            </a:extLst>
          </p:cNvPr>
          <p:cNvSpPr/>
          <p:nvPr/>
        </p:nvSpPr>
        <p:spPr>
          <a:xfrm rot="16200000">
            <a:off x="4895039" y="3876565"/>
            <a:ext cx="3102533" cy="2860336"/>
          </a:xfrm>
          <a:custGeom>
            <a:avLst/>
            <a:gdLst>
              <a:gd name="connsiteX0" fmla="*/ 2544724 w 2544724"/>
              <a:gd name="connsiteY0" fmla="*/ 1626526 h 2254732"/>
              <a:gd name="connsiteX1" fmla="*/ 1930030 w 2544724"/>
              <a:gd name="connsiteY1" fmla="*/ 2254732 h 2254732"/>
              <a:gd name="connsiteX2" fmla="*/ 1104649 w 2544724"/>
              <a:gd name="connsiteY2" fmla="*/ 1626526 h 2254732"/>
              <a:gd name="connsiteX3" fmla="*/ 1470384 w 2544724"/>
              <a:gd name="connsiteY3" fmla="*/ 1626526 h 2254732"/>
              <a:gd name="connsiteX4" fmla="*/ 98407 w 2544724"/>
              <a:gd name="connsiteY4" fmla="*/ 662262 h 2254732"/>
              <a:gd name="connsiteX5" fmla="*/ 0 w 2544724"/>
              <a:gd name="connsiteY5" fmla="*/ 660720 h 2254732"/>
              <a:gd name="connsiteX6" fmla="*/ 0 w 2544724"/>
              <a:gd name="connsiteY6" fmla="*/ 373 h 2254732"/>
              <a:gd name="connsiteX7" fmla="*/ 100322 w 2544724"/>
              <a:gd name="connsiteY7" fmla="*/ 0 h 2254732"/>
              <a:gd name="connsiteX8" fmla="*/ 2171552 w 2544724"/>
              <a:gd name="connsiteY8" fmla="*/ 1626527 h 225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4724" h="2254732">
                <a:moveTo>
                  <a:pt x="2544724" y="1626526"/>
                </a:moveTo>
                <a:lnTo>
                  <a:pt x="1930030" y="2254732"/>
                </a:lnTo>
                <a:lnTo>
                  <a:pt x="1104649" y="1626526"/>
                </a:lnTo>
                <a:lnTo>
                  <a:pt x="1470384" y="1626526"/>
                </a:lnTo>
                <a:cubicBezTo>
                  <a:pt x="1228039" y="1060924"/>
                  <a:pt x="689692" y="697137"/>
                  <a:pt x="98407" y="662262"/>
                </a:cubicBezTo>
                <a:lnTo>
                  <a:pt x="0" y="660720"/>
                </a:lnTo>
                <a:lnTo>
                  <a:pt x="0" y="373"/>
                </a:lnTo>
                <a:lnTo>
                  <a:pt x="100322" y="0"/>
                </a:lnTo>
                <a:cubicBezTo>
                  <a:pt x="1052641" y="39963"/>
                  <a:pt x="1897829" y="682180"/>
                  <a:pt x="2171552" y="1626527"/>
                </a:cubicBezTo>
                <a:close/>
              </a:path>
            </a:pathLst>
          </a:custGeom>
          <a:solidFill>
            <a:srgbClr val="C13018"/>
          </a:solidFill>
          <a:ln w="12700" cap="flat" cmpd="sng" algn="ctr">
            <a:no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40" name="Dikdörtgen 39"/>
          <p:cNvSpPr/>
          <p:nvPr/>
        </p:nvSpPr>
        <p:spPr>
          <a:xfrm>
            <a:off x="7820793" y="1246423"/>
            <a:ext cx="4252387" cy="1631216"/>
          </a:xfrm>
          <a:prstGeom prst="rect">
            <a:avLst/>
          </a:prstGeom>
        </p:spPr>
        <p:txBody>
          <a:bodyPr wrap="square">
            <a:spAutoFit/>
          </a:bodyPr>
          <a:lstStyle/>
          <a:p>
            <a:pPr algn="just"/>
            <a:r>
              <a:rPr lang="tr-TR" sz="2000" dirty="0"/>
              <a:t>Atmosferde </a:t>
            </a:r>
            <a:r>
              <a:rPr lang="tr-TR" sz="2000" b="1" dirty="0"/>
              <a:t>%21 oksijen, %77 azot </a:t>
            </a:r>
            <a:r>
              <a:rPr lang="tr-TR" sz="2000" dirty="0"/>
              <a:t>ve </a:t>
            </a:r>
            <a:r>
              <a:rPr lang="tr-TR" sz="2000" b="1" dirty="0"/>
              <a:t>%2 oranında </a:t>
            </a:r>
            <a:r>
              <a:rPr lang="tr-TR" sz="2000" dirty="0"/>
              <a:t>da diğer gazlar bulunur. Eğer oksijen biraz daha fazla oranda olsaydı bir kibrit çakıldığında dünya yanabilirdi.</a:t>
            </a:r>
          </a:p>
        </p:txBody>
      </p:sp>
      <p:sp>
        <p:nvSpPr>
          <p:cNvPr id="41" name="Dikdörtgen 40"/>
          <p:cNvSpPr/>
          <p:nvPr/>
        </p:nvSpPr>
        <p:spPr>
          <a:xfrm>
            <a:off x="7876473" y="3878044"/>
            <a:ext cx="4196707" cy="1938992"/>
          </a:xfrm>
          <a:prstGeom prst="rect">
            <a:avLst/>
          </a:prstGeom>
        </p:spPr>
        <p:txBody>
          <a:bodyPr wrap="square">
            <a:spAutoFit/>
          </a:bodyPr>
          <a:lstStyle/>
          <a:p>
            <a:pPr algn="just"/>
            <a:r>
              <a:rPr lang="tr-TR" sz="2000" dirty="0"/>
              <a:t>Canlı varlıkların hayatta kalmaları için oksijen tüketmesi, bunun sonucunda karbondioksit açığa çıkarması, bitkilerin bu karbondioksiti kullanıp oksijen üretmesi.</a:t>
            </a:r>
          </a:p>
        </p:txBody>
      </p:sp>
      <p:pic>
        <p:nvPicPr>
          <p:cNvPr id="44" name="Resim 43"/>
          <p:cNvPicPr>
            <a:picLocks noChangeAspect="1"/>
          </p:cNvPicPr>
          <p:nvPr/>
        </p:nvPicPr>
        <p:blipFill>
          <a:blip r:embed="rId4">
            <a:extLst>
              <a:ext uri="{BEBA8EAE-BF5A-486C-A8C5-ECC9F3942E4B}">
                <a14:imgProps xmlns:a14="http://schemas.microsoft.com/office/drawing/2010/main">
                  <a14:imgLayer r:embed="rId5">
                    <a14:imgEffect>
                      <a14:backgroundRemoval t="0" b="99625" l="0" r="98897"/>
                    </a14:imgEffect>
                  </a14:imgLayer>
                </a14:imgProps>
              </a:ext>
            </a:extLst>
          </a:blip>
          <a:stretch>
            <a:fillRect/>
          </a:stretch>
        </p:blipFill>
        <p:spPr>
          <a:xfrm>
            <a:off x="59699" y="1099922"/>
            <a:ext cx="4956438" cy="5617576"/>
          </a:xfrm>
          <a:prstGeom prst="rect">
            <a:avLst/>
          </a:prstGeom>
        </p:spPr>
      </p:pic>
    </p:spTree>
    <p:custDataLst>
      <p:tags r:id="rId1"/>
    </p:custDataLst>
    <p:extLst>
      <p:ext uri="{BB962C8B-B14F-4D97-AF65-F5344CB8AC3E}">
        <p14:creationId xmlns:p14="http://schemas.microsoft.com/office/powerpoint/2010/main" val="4014043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ipe(down)">
                                      <p:cBhvr>
                                        <p:cTn id="11" dur="500"/>
                                        <p:tgtEl>
                                          <p:spTgt spid="4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wipe(down)">
                                      <p:cBhvr>
                                        <p:cTn id="15" dur="500"/>
                                        <p:tgtEl>
                                          <p:spTgt spid="4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down)">
                                      <p:cBhvr>
                                        <p:cTn id="2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40" grpId="0"/>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타원 78">
            <a:extLst>
              <a:ext uri="{FF2B5EF4-FFF2-40B4-BE49-F238E27FC236}">
                <a16:creationId xmlns:a16="http://schemas.microsoft.com/office/drawing/2014/main" id="{CA44D8A4-7F06-4AF4-87DC-73430188623D}"/>
              </a:ext>
            </a:extLst>
          </p:cNvPr>
          <p:cNvSpPr/>
          <p:nvPr/>
        </p:nvSpPr>
        <p:spPr>
          <a:xfrm>
            <a:off x="410003" y="475799"/>
            <a:ext cx="829698" cy="829698"/>
          </a:xfrm>
          <a:prstGeom prst="ellipse">
            <a:avLst/>
          </a:prstGeom>
          <a:noFill/>
          <a:ln w="76200">
            <a:solidFill>
              <a:srgbClr val="2EB7C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altLang="ko-KR" sz="4000" b="1" i="0" u="none" strike="noStrike" kern="1200" cap="none" spc="0" normalizeH="0" baseline="0" noProof="0" dirty="0">
                <a:ln>
                  <a:noFill/>
                </a:ln>
                <a:solidFill>
                  <a:srgbClr val="2EB7CA"/>
                </a:solidFill>
                <a:effectLst/>
                <a:uLnTx/>
                <a:uFillTx/>
                <a:latin typeface="Arial" panose="020B0604020202020204" pitchFamily="34" charset="0"/>
                <a:ea typeface="맑은 고딕" panose="020B0503020000020004" pitchFamily="50" charset="-127"/>
                <a:cs typeface="Arial" panose="020B0604020202020204" pitchFamily="34" charset="0"/>
              </a:rPr>
              <a:t>2</a:t>
            </a:r>
            <a:endParaRPr kumimoji="0" lang="en-US" sz="2800" b="0" i="0" u="none" strike="noStrike" kern="1200" cap="none" spc="0" normalizeH="0" baseline="0" noProof="0" dirty="0">
              <a:ln>
                <a:noFill/>
              </a:ln>
              <a:solidFill>
                <a:srgbClr val="2EB7CA"/>
              </a:solidFill>
              <a:effectLst/>
              <a:uLnTx/>
              <a:uFillTx/>
              <a:latin typeface="Arial"/>
              <a:ea typeface="맑은 고딕"/>
            </a:endParaRPr>
          </a:p>
        </p:txBody>
      </p:sp>
      <p:cxnSp>
        <p:nvCxnSpPr>
          <p:cNvPr id="4" name="직선 화살표 연결선 81">
            <a:extLst>
              <a:ext uri="{FF2B5EF4-FFF2-40B4-BE49-F238E27FC236}">
                <a16:creationId xmlns:a16="http://schemas.microsoft.com/office/drawing/2014/main" id="{D35E56E8-258D-452D-9661-A88CEE252BA3}"/>
              </a:ext>
            </a:extLst>
          </p:cNvPr>
          <p:cNvCxnSpPr>
            <a:stCxn id="2" idx="4"/>
          </p:cNvCxnSpPr>
          <p:nvPr/>
        </p:nvCxnSpPr>
        <p:spPr>
          <a:xfrm>
            <a:off x="824852" y="1305497"/>
            <a:ext cx="6700210" cy="0"/>
          </a:xfrm>
          <a:prstGeom prst="straightConnector1">
            <a:avLst/>
          </a:prstGeom>
          <a:ln w="25400">
            <a:solidFill>
              <a:srgbClr val="2EB7CA"/>
            </a:solidFill>
            <a:tailEnd type="oval" w="lg" len="lg"/>
          </a:ln>
        </p:spPr>
        <p:style>
          <a:lnRef idx="1">
            <a:schemeClr val="accent1"/>
          </a:lnRef>
          <a:fillRef idx="0">
            <a:schemeClr val="accent1"/>
          </a:fillRef>
          <a:effectRef idx="0">
            <a:schemeClr val="accent1"/>
          </a:effectRef>
          <a:fontRef idx="minor">
            <a:schemeClr val="tx1"/>
          </a:fontRef>
        </p:style>
      </p:cxnSp>
      <p:sp>
        <p:nvSpPr>
          <p:cNvPr id="6" name="Dikdörtgen 5"/>
          <p:cNvSpPr/>
          <p:nvPr/>
        </p:nvSpPr>
        <p:spPr>
          <a:xfrm>
            <a:off x="1378170" y="598260"/>
            <a:ext cx="6431706" cy="584775"/>
          </a:xfrm>
          <a:prstGeom prst="rect">
            <a:avLst/>
          </a:prstGeom>
        </p:spPr>
        <p:txBody>
          <a:bodyPr wrap="square">
            <a:spAutoFit/>
          </a:bodyPr>
          <a:lstStyle/>
          <a:p>
            <a:pPr lvl="0"/>
            <a:r>
              <a:rPr lang="tr-TR" sz="3200" b="1" dirty="0">
                <a:solidFill>
                  <a:srgbClr val="2EB7CA"/>
                </a:solidFill>
              </a:rPr>
              <a:t>Ekmel (mükemmel) varlık delili</a:t>
            </a:r>
            <a:endParaRPr lang="ko-KR" altLang="en-US" sz="3200" b="1" dirty="0">
              <a:solidFill>
                <a:srgbClr val="2EB7CA"/>
              </a:solidFill>
              <a:ea typeface="맑은 고딕" panose="020B0503020000020004" pitchFamily="50" charset="-127"/>
              <a:cs typeface="Arial" panose="020B0604020202020204" pitchFamily="34" charset="0"/>
            </a:endParaRPr>
          </a:p>
        </p:txBody>
      </p:sp>
      <p:sp>
        <p:nvSpPr>
          <p:cNvPr id="5" name="Dikdörtgen 4"/>
          <p:cNvSpPr/>
          <p:nvPr/>
        </p:nvSpPr>
        <p:spPr>
          <a:xfrm>
            <a:off x="410003" y="2383676"/>
            <a:ext cx="6857696" cy="2217082"/>
          </a:xfrm>
          <a:prstGeom prst="rect">
            <a:avLst/>
          </a:prstGeom>
        </p:spPr>
        <p:txBody>
          <a:bodyPr wrap="square">
            <a:spAutoFit/>
          </a:bodyPr>
          <a:lstStyle/>
          <a:p>
            <a:pPr marL="457200" indent="-457200">
              <a:lnSpc>
                <a:spcPct val="150000"/>
              </a:lnSpc>
              <a:buFont typeface="Wingdings" panose="05000000000000000000" pitchFamily="2" charset="2"/>
              <a:buChar char="Ø"/>
            </a:pPr>
            <a:r>
              <a:rPr lang="tr-TR" sz="3200" dirty="0"/>
              <a:t>Allah’ın (</a:t>
            </a:r>
            <a:r>
              <a:rPr lang="tr-TR" sz="3200" dirty="0" err="1"/>
              <a:t>c.c</a:t>
            </a:r>
            <a:r>
              <a:rPr lang="tr-TR" sz="3200" dirty="0"/>
              <a:t>.) varlığını insanın zihninde oluşan bir düşünceden hareketle ispatlamaya çalışır. </a:t>
            </a:r>
          </a:p>
        </p:txBody>
      </p:sp>
      <p:pic>
        <p:nvPicPr>
          <p:cNvPr id="7" name="Resim 6"/>
          <p:cNvPicPr>
            <a:picLocks noChangeAspect="1"/>
          </p:cNvPicPr>
          <p:nvPr/>
        </p:nvPicPr>
        <p:blipFill>
          <a:blip r:embed="rId4"/>
          <a:stretch>
            <a:fillRect/>
          </a:stretch>
        </p:blipFill>
        <p:spPr>
          <a:xfrm>
            <a:off x="7433956" y="1628667"/>
            <a:ext cx="4457296" cy="3727101"/>
          </a:xfrm>
          <a:prstGeom prst="rect">
            <a:avLst/>
          </a:prstGeom>
        </p:spPr>
      </p:pic>
    </p:spTree>
    <p:custDataLst>
      <p:tags r:id="rId1"/>
    </p:custDataLst>
    <p:extLst>
      <p:ext uri="{BB962C8B-B14F-4D97-AF65-F5344CB8AC3E}">
        <p14:creationId xmlns:p14="http://schemas.microsoft.com/office/powerpoint/2010/main" val="419429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0732FC38-41C9-4610-B69F-58FA602E57D1}"/>
              </a:ext>
            </a:extLst>
          </p:cNvPr>
          <p:cNvSpPr/>
          <p:nvPr/>
        </p:nvSpPr>
        <p:spPr>
          <a:xfrm>
            <a:off x="5639558" y="1170390"/>
            <a:ext cx="6328360" cy="2997428"/>
          </a:xfrm>
          <a:prstGeom prst="roundRect">
            <a:avLst>
              <a:gd name="adj" fmla="val 1355"/>
            </a:avLst>
          </a:prstGeom>
          <a:gradFill flip="none" rotWithShape="1">
            <a:gsLst>
              <a:gs pos="0">
                <a:srgbClr val="71358B">
                  <a:alpha val="85000"/>
                </a:srgbClr>
              </a:gs>
              <a:gs pos="100000">
                <a:srgbClr val="552968">
                  <a:alpha val="8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10">
            <a:extLst>
              <a:ext uri="{FF2B5EF4-FFF2-40B4-BE49-F238E27FC236}">
                <a16:creationId xmlns:a16="http://schemas.microsoft.com/office/drawing/2014/main" id="{8B879C41-AD24-4E3D-BCF6-D4F039AD81F8}"/>
              </a:ext>
            </a:extLst>
          </p:cNvPr>
          <p:cNvSpPr/>
          <p:nvPr/>
        </p:nvSpPr>
        <p:spPr>
          <a:xfrm>
            <a:off x="7235435" y="3864973"/>
            <a:ext cx="3136605" cy="522515"/>
          </a:xfrm>
          <a:prstGeom prst="roundRect">
            <a:avLst/>
          </a:prstGeom>
          <a:gradFill>
            <a:gsLst>
              <a:gs pos="0">
                <a:srgbClr val="D5378B"/>
              </a:gs>
              <a:gs pos="100000">
                <a:srgbClr val="D5378B"/>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1" u="none" strike="noStrike" kern="1200" cap="none" spc="0" normalizeH="0" baseline="0" noProof="0" dirty="0">
                <a:ln>
                  <a:noFill/>
                </a:ln>
                <a:solidFill>
                  <a:prstClr val="white"/>
                </a:solidFill>
                <a:effectLst/>
                <a:uLnTx/>
                <a:uFillTx/>
                <a:latin typeface="Calibri" panose="020F0502020204030204"/>
                <a:ea typeface="+mn-ea"/>
                <a:cs typeface="+mn-cs"/>
              </a:rPr>
              <a:t>Enbiyâ suresi, 22. ayet</a:t>
            </a:r>
            <a:r>
              <a:rPr kumimoji="0" lang="tr-TR" sz="1800" b="0" i="1"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tr-TR"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14">
            <a:extLst>
              <a:ext uri="{FF2B5EF4-FFF2-40B4-BE49-F238E27FC236}">
                <a16:creationId xmlns:a16="http://schemas.microsoft.com/office/drawing/2014/main" id="{EB61385D-443A-4F62-A8FF-2D0A4AE53723}"/>
              </a:ext>
            </a:extLst>
          </p:cNvPr>
          <p:cNvSpPr txBox="1"/>
          <p:nvPr/>
        </p:nvSpPr>
        <p:spPr>
          <a:xfrm>
            <a:off x="5736620" y="1420153"/>
            <a:ext cx="6056025"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rPr>
              <a:t>“Eğer yerde ve gökte Allah’tan başka ilahlar bulunsaydı yer ve gök (bunların düzeni) kesinlikle bozulurdu...”</a:t>
            </a:r>
          </a:p>
        </p:txBody>
      </p:sp>
      <p:sp>
        <p:nvSpPr>
          <p:cNvPr id="5" name="Teacher"/>
          <p:cNvSpPr/>
          <p:nvPr/>
        </p:nvSpPr>
        <p:spPr>
          <a:xfrm>
            <a:off x="5639558" y="5048788"/>
            <a:ext cx="6328360" cy="1200329"/>
          </a:xfrm>
          <a:prstGeom prst="rect">
            <a:avLst/>
          </a:prstGeom>
          <a:solidFill>
            <a:srgbClr val="008080"/>
          </a:solidFill>
          <a:effectLst>
            <a:outerShdw blurRad="50800" dist="38100" dir="10800000" algn="r" rotWithShape="0">
              <a:prstClr val="black">
                <a:alpha val="40000"/>
              </a:prstClr>
            </a:outerShdw>
          </a:effectLst>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u="none" strike="noStrike" kern="1200" cap="none" spc="0" normalizeH="0" baseline="0" noProof="0" dirty="0">
                <a:ln>
                  <a:noFill/>
                </a:ln>
                <a:solidFill>
                  <a:prstClr val="white"/>
                </a:solidFill>
                <a:effectLst/>
                <a:uLnTx/>
                <a:uFillTx/>
                <a:ea typeface="+mn-ea"/>
                <a:cs typeface="Sakkal Majalla" panose="02000000000000000000" pitchFamily="2" charset="-78"/>
              </a:rPr>
              <a:t>Ayette verilmek istenen mesajları bulalım</a:t>
            </a:r>
            <a:r>
              <a:rPr kumimoji="0" lang="tr-TR" sz="4000" b="0" i="0" u="none" strike="noStrike" kern="1200" cap="none" spc="0" normalizeH="0" baseline="0" noProof="0" dirty="0">
                <a:ln>
                  <a:noFill/>
                </a:ln>
                <a:solidFill>
                  <a:prstClr val="white"/>
                </a:solidFill>
                <a:effectLst/>
                <a:uLnTx/>
                <a:uFillTx/>
                <a:latin typeface="Sakkal Majalla" panose="02000000000000000000" pitchFamily="2" charset="-78"/>
                <a:ea typeface="+mn-ea"/>
                <a:cs typeface="Sakkal Majalla" panose="02000000000000000000" pitchFamily="2" charset="-78"/>
              </a:rPr>
              <a:t>.</a:t>
            </a:r>
            <a:r>
              <a:rPr kumimoji="0" lang="tr-TR" sz="4000" b="0" i="0" u="none" strike="noStrike" kern="1200" cap="none" spc="0" normalizeH="0" baseline="0" noProof="0" dirty="0">
                <a:ln w="0"/>
                <a:solidFill>
                  <a:prstClr val="white"/>
                </a:solidFill>
                <a:effectLst/>
                <a:uLnTx/>
                <a:uFillTx/>
                <a:latin typeface="Sakkal Majalla" panose="02000000000000000000" pitchFamily="2" charset="-78"/>
                <a:ea typeface="+mn-ea"/>
                <a:cs typeface="Sakkal Majalla" panose="02000000000000000000" pitchFamily="2" charset="-78"/>
              </a:rPr>
              <a:t> </a:t>
            </a:r>
            <a:endParaRPr kumimoji="0" lang="en-US" sz="4000" b="0" i="0" u="none" strike="noStrike" kern="1200" cap="none" spc="0" normalizeH="0" baseline="0" noProof="0" dirty="0">
              <a:ln w="0"/>
              <a:solidFill>
                <a:prstClr val="white"/>
              </a:solidFill>
              <a:effectLst/>
              <a:uLnTx/>
              <a:uFillTx/>
              <a:latin typeface="Sakkal Majalla" panose="02000000000000000000" pitchFamily="2" charset="-78"/>
              <a:ea typeface="+mn-ea"/>
              <a:cs typeface="Sakkal Majalla" panose="02000000000000000000" pitchFamily="2" charset="-78"/>
            </a:endParaRPr>
          </a:p>
        </p:txBody>
      </p:sp>
      <p:grpSp>
        <p:nvGrpSpPr>
          <p:cNvPr id="7" name="Grup 6"/>
          <p:cNvGrpSpPr/>
          <p:nvPr/>
        </p:nvGrpSpPr>
        <p:grpSpPr>
          <a:xfrm>
            <a:off x="261553" y="173791"/>
            <a:ext cx="5124528" cy="1246362"/>
            <a:chOff x="6084082" y="4195814"/>
            <a:chExt cx="5531566" cy="1085850"/>
          </a:xfrm>
        </p:grpSpPr>
        <p:sp>
          <p:nvSpPr>
            <p:cNvPr id="8" name="Dikdörtgen 53"/>
            <p:cNvSpPr/>
            <p:nvPr/>
          </p:nvSpPr>
          <p:spPr>
            <a:xfrm>
              <a:off x="6152320" y="4195814"/>
              <a:ext cx="5175321" cy="1009095"/>
            </a:xfrm>
            <a:custGeom>
              <a:avLst/>
              <a:gdLst>
                <a:gd name="connsiteX0" fmla="*/ 0 w 5011548"/>
                <a:gd name="connsiteY0" fmla="*/ 0 h 1009736"/>
                <a:gd name="connsiteX1" fmla="*/ 5011548 w 5011548"/>
                <a:gd name="connsiteY1" fmla="*/ 0 h 1009736"/>
                <a:gd name="connsiteX2" fmla="*/ 5011548 w 5011548"/>
                <a:gd name="connsiteY2" fmla="*/ 1009736 h 1009736"/>
                <a:gd name="connsiteX3" fmla="*/ 0 w 5011548"/>
                <a:gd name="connsiteY3" fmla="*/ 1009736 h 1009736"/>
                <a:gd name="connsiteX4" fmla="*/ 0 w 5011548"/>
                <a:gd name="connsiteY4" fmla="*/ 0 h 1009736"/>
                <a:gd name="connsiteX0" fmla="*/ 0 w 5011548"/>
                <a:gd name="connsiteY0" fmla="*/ 0 h 1009736"/>
                <a:gd name="connsiteX1" fmla="*/ 5011548 w 5011548"/>
                <a:gd name="connsiteY1" fmla="*/ 0 h 1009736"/>
                <a:gd name="connsiteX2" fmla="*/ 5011548 w 5011548"/>
                <a:gd name="connsiteY2" fmla="*/ 1009736 h 1009736"/>
                <a:gd name="connsiteX3" fmla="*/ 109182 w 5011548"/>
                <a:gd name="connsiteY3" fmla="*/ 1009736 h 1009736"/>
                <a:gd name="connsiteX4" fmla="*/ 0 w 5011548"/>
                <a:gd name="connsiteY4" fmla="*/ 0 h 1009736"/>
                <a:gd name="connsiteX0" fmla="*/ 13648 w 4902366"/>
                <a:gd name="connsiteY0" fmla="*/ 40943 h 1009736"/>
                <a:gd name="connsiteX1" fmla="*/ 4902366 w 4902366"/>
                <a:gd name="connsiteY1" fmla="*/ 0 h 1009736"/>
                <a:gd name="connsiteX2" fmla="*/ 4902366 w 4902366"/>
                <a:gd name="connsiteY2" fmla="*/ 1009736 h 1009736"/>
                <a:gd name="connsiteX3" fmla="*/ 0 w 4902366"/>
                <a:gd name="connsiteY3" fmla="*/ 1009736 h 1009736"/>
                <a:gd name="connsiteX4" fmla="*/ 13648 w 4902366"/>
                <a:gd name="connsiteY4" fmla="*/ 40943 h 1009736"/>
                <a:gd name="connsiteX0" fmla="*/ 0 w 4888718"/>
                <a:gd name="connsiteY0" fmla="*/ 40943 h 1009736"/>
                <a:gd name="connsiteX1" fmla="*/ 4888718 w 4888718"/>
                <a:gd name="connsiteY1" fmla="*/ 0 h 1009736"/>
                <a:gd name="connsiteX2" fmla="*/ 4888718 w 4888718"/>
                <a:gd name="connsiteY2" fmla="*/ 1009736 h 1009736"/>
                <a:gd name="connsiteX3" fmla="*/ 177421 w 4888718"/>
                <a:gd name="connsiteY3" fmla="*/ 955145 h 1009736"/>
                <a:gd name="connsiteX4" fmla="*/ 0 w 4888718"/>
                <a:gd name="connsiteY4" fmla="*/ 40943 h 1009736"/>
                <a:gd name="connsiteX0" fmla="*/ 0 w 5120730"/>
                <a:gd name="connsiteY0" fmla="*/ 40943 h 955145"/>
                <a:gd name="connsiteX1" fmla="*/ 4888718 w 5120730"/>
                <a:gd name="connsiteY1" fmla="*/ 0 h 955145"/>
                <a:gd name="connsiteX2" fmla="*/ 5120730 w 5120730"/>
                <a:gd name="connsiteY2" fmla="*/ 927850 h 955145"/>
                <a:gd name="connsiteX3" fmla="*/ 177421 w 5120730"/>
                <a:gd name="connsiteY3" fmla="*/ 955145 h 955145"/>
                <a:gd name="connsiteX4" fmla="*/ 0 w 5120730"/>
                <a:gd name="connsiteY4" fmla="*/ 40943 h 955145"/>
                <a:gd name="connsiteX0" fmla="*/ 0 w 5175321"/>
                <a:gd name="connsiteY0" fmla="*/ 95534 h 955145"/>
                <a:gd name="connsiteX1" fmla="*/ 4943309 w 5175321"/>
                <a:gd name="connsiteY1" fmla="*/ 0 h 955145"/>
                <a:gd name="connsiteX2" fmla="*/ 5175321 w 5175321"/>
                <a:gd name="connsiteY2" fmla="*/ 927850 h 955145"/>
                <a:gd name="connsiteX3" fmla="*/ 232012 w 5175321"/>
                <a:gd name="connsiteY3" fmla="*/ 955145 h 955145"/>
                <a:gd name="connsiteX4" fmla="*/ 0 w 5175321"/>
                <a:gd name="connsiteY4" fmla="*/ 95534 h 955145"/>
                <a:gd name="connsiteX0" fmla="*/ 0 w 5175321"/>
                <a:gd name="connsiteY0" fmla="*/ 95534 h 955145"/>
                <a:gd name="connsiteX1" fmla="*/ 4943309 w 5175321"/>
                <a:gd name="connsiteY1" fmla="*/ 0 h 955145"/>
                <a:gd name="connsiteX2" fmla="*/ 5175321 w 5175321"/>
                <a:gd name="connsiteY2" fmla="*/ 927850 h 955145"/>
                <a:gd name="connsiteX3" fmla="*/ 95534 w 5175321"/>
                <a:gd name="connsiteY3" fmla="*/ 955145 h 955145"/>
                <a:gd name="connsiteX4" fmla="*/ 0 w 5175321"/>
                <a:gd name="connsiteY4" fmla="*/ 95534 h 95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5321" h="955145">
                  <a:moveTo>
                    <a:pt x="0" y="95534"/>
                  </a:moveTo>
                  <a:lnTo>
                    <a:pt x="4943309" y="0"/>
                  </a:lnTo>
                  <a:lnTo>
                    <a:pt x="5175321" y="927850"/>
                  </a:lnTo>
                  <a:lnTo>
                    <a:pt x="95534" y="955145"/>
                  </a:lnTo>
                  <a:lnTo>
                    <a:pt x="0" y="95534"/>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Freeform: Shape 41">
              <a:extLst>
                <a:ext uri="{FF2B5EF4-FFF2-40B4-BE49-F238E27FC236}">
                  <a16:creationId xmlns:a16="http://schemas.microsoft.com/office/drawing/2014/main" id="{44C2CF05-A931-4333-B8E1-16B7A999BAB6}"/>
                </a:ext>
              </a:extLst>
            </p:cNvPr>
            <p:cNvSpPr>
              <a:spLocks/>
            </p:cNvSpPr>
            <p:nvPr/>
          </p:nvSpPr>
          <p:spPr bwMode="auto">
            <a:xfrm>
              <a:off x="6084082" y="4195814"/>
              <a:ext cx="5531566" cy="1085850"/>
            </a:xfrm>
            <a:custGeom>
              <a:avLst/>
              <a:gdLst>
                <a:gd name="connsiteX0" fmla="*/ 1319609 w 1838325"/>
                <a:gd name="connsiteY0" fmla="*/ 28575 h 1085850"/>
                <a:gd name="connsiteX1" fmla="*/ 1118791 w 1838325"/>
                <a:gd name="connsiteY1" fmla="*/ 30560 h 1085850"/>
                <a:gd name="connsiteX2" fmla="*/ 917575 w 1838325"/>
                <a:gd name="connsiteY2" fmla="*/ 36116 h 1085850"/>
                <a:gd name="connsiteX3" fmla="*/ 817562 w 1838325"/>
                <a:gd name="connsiteY3" fmla="*/ 40481 h 1085850"/>
                <a:gd name="connsiteX4" fmla="*/ 717550 w 1838325"/>
                <a:gd name="connsiteY4" fmla="*/ 45641 h 1085850"/>
                <a:gd name="connsiteX5" fmla="*/ 519112 w 1838325"/>
                <a:gd name="connsiteY5" fmla="*/ 58341 h 1085850"/>
                <a:gd name="connsiteX6" fmla="*/ 420290 w 1838325"/>
                <a:gd name="connsiteY6" fmla="*/ 66675 h 1085850"/>
                <a:gd name="connsiteX7" fmla="*/ 319087 w 1838325"/>
                <a:gd name="connsiteY7" fmla="*/ 75406 h 1085850"/>
                <a:gd name="connsiteX8" fmla="*/ 217487 w 1838325"/>
                <a:gd name="connsiteY8" fmla="*/ 84931 h 1085850"/>
                <a:gd name="connsiteX9" fmla="*/ 168672 w 1838325"/>
                <a:gd name="connsiteY9" fmla="*/ 90885 h 1085850"/>
                <a:gd name="connsiteX10" fmla="*/ 94853 w 1838325"/>
                <a:gd name="connsiteY10" fmla="*/ 98822 h 1085850"/>
                <a:gd name="connsiteX11" fmla="*/ 45244 w 1838325"/>
                <a:gd name="connsiteY11" fmla="*/ 101997 h 1085850"/>
                <a:gd name="connsiteX12" fmla="*/ 20637 w 1838325"/>
                <a:gd name="connsiteY12" fmla="*/ 101997 h 1085850"/>
                <a:gd name="connsiteX13" fmla="*/ 28178 w 1838325"/>
                <a:gd name="connsiteY13" fmla="*/ 157163 h 1085850"/>
                <a:gd name="connsiteX14" fmla="*/ 37703 w 1838325"/>
                <a:gd name="connsiteY14" fmla="*/ 269081 h 1085850"/>
                <a:gd name="connsiteX15" fmla="*/ 44847 w 1838325"/>
                <a:gd name="connsiteY15" fmla="*/ 438150 h 1085850"/>
                <a:gd name="connsiteX16" fmla="*/ 49609 w 1838325"/>
                <a:gd name="connsiteY16" fmla="*/ 550069 h 1085850"/>
                <a:gd name="connsiteX17" fmla="*/ 60722 w 1838325"/>
                <a:gd name="connsiteY17" fmla="*/ 783035 h 1085850"/>
                <a:gd name="connsiteX18" fmla="*/ 70644 w 1838325"/>
                <a:gd name="connsiteY18" fmla="*/ 1016000 h 1085850"/>
                <a:gd name="connsiteX19" fmla="*/ 119459 w 1838325"/>
                <a:gd name="connsiteY19" fmla="*/ 1008856 h 1085850"/>
                <a:gd name="connsiteX20" fmla="*/ 217487 w 1838325"/>
                <a:gd name="connsiteY20" fmla="*/ 999331 h 1085850"/>
                <a:gd name="connsiteX21" fmla="*/ 365125 w 1838325"/>
                <a:gd name="connsiteY21" fmla="*/ 989806 h 1085850"/>
                <a:gd name="connsiteX22" fmla="*/ 463947 w 1838325"/>
                <a:gd name="connsiteY22" fmla="*/ 986235 h 1085850"/>
                <a:gd name="connsiteX23" fmla="*/ 668337 w 1838325"/>
                <a:gd name="connsiteY23" fmla="*/ 978694 h 1085850"/>
                <a:gd name="connsiteX24" fmla="*/ 872331 w 1838325"/>
                <a:gd name="connsiteY24" fmla="*/ 970360 h 1085850"/>
                <a:gd name="connsiteX25" fmla="*/ 1288653 w 1838325"/>
                <a:gd name="connsiteY25" fmla="*/ 954088 h 1085850"/>
                <a:gd name="connsiteX26" fmla="*/ 1704975 w 1838325"/>
                <a:gd name="connsiteY26" fmla="*/ 937816 h 1085850"/>
                <a:gd name="connsiteX27" fmla="*/ 1700609 w 1838325"/>
                <a:gd name="connsiteY27" fmla="*/ 911622 h 1085850"/>
                <a:gd name="connsiteX28" fmla="*/ 1695053 w 1838325"/>
                <a:gd name="connsiteY28" fmla="*/ 859631 h 1085850"/>
                <a:gd name="connsiteX29" fmla="*/ 1690291 w 1838325"/>
                <a:gd name="connsiteY29" fmla="*/ 781050 h 1085850"/>
                <a:gd name="connsiteX30" fmla="*/ 1687116 w 1838325"/>
                <a:gd name="connsiteY30" fmla="*/ 728663 h 1085850"/>
                <a:gd name="connsiteX31" fmla="*/ 1679178 w 1838325"/>
                <a:gd name="connsiteY31" fmla="*/ 611188 h 1085850"/>
                <a:gd name="connsiteX32" fmla="*/ 1670447 w 1838325"/>
                <a:gd name="connsiteY32" fmla="*/ 494110 h 1085850"/>
                <a:gd name="connsiteX33" fmla="*/ 1660525 w 1838325"/>
                <a:gd name="connsiteY33" fmla="*/ 378222 h 1085850"/>
                <a:gd name="connsiteX34" fmla="*/ 1639491 w 1838325"/>
                <a:gd name="connsiteY34" fmla="*/ 146844 h 1085850"/>
                <a:gd name="connsiteX35" fmla="*/ 1627584 w 1838325"/>
                <a:gd name="connsiteY35" fmla="*/ 30956 h 1085850"/>
                <a:gd name="connsiteX36" fmla="*/ 1625203 w 1838325"/>
                <a:gd name="connsiteY36" fmla="*/ 32147 h 1085850"/>
                <a:gd name="connsiteX37" fmla="*/ 1621631 w 1838325"/>
                <a:gd name="connsiteY37" fmla="*/ 32544 h 1085850"/>
                <a:gd name="connsiteX38" fmla="*/ 1520825 w 1838325"/>
                <a:gd name="connsiteY38" fmla="*/ 30163 h 1085850"/>
                <a:gd name="connsiteX39" fmla="*/ 1316150 w 1838325"/>
                <a:gd name="connsiteY39" fmla="*/ 0 h 1085850"/>
                <a:gd name="connsiteX40" fmla="*/ 1519306 w 1838325"/>
                <a:gd name="connsiteY40" fmla="*/ 1589 h 1085850"/>
                <a:gd name="connsiteX41" fmla="*/ 1621281 w 1838325"/>
                <a:gd name="connsiteY41" fmla="*/ 3575 h 1085850"/>
                <a:gd name="connsiteX42" fmla="*/ 1625646 w 1838325"/>
                <a:gd name="connsiteY42" fmla="*/ 3972 h 1085850"/>
                <a:gd name="connsiteX43" fmla="*/ 1628820 w 1838325"/>
                <a:gd name="connsiteY43" fmla="*/ 5958 h 1085850"/>
                <a:gd name="connsiteX44" fmla="*/ 1632788 w 1838325"/>
                <a:gd name="connsiteY44" fmla="*/ 3575 h 1085850"/>
                <a:gd name="connsiteX45" fmla="*/ 1644295 w 1838325"/>
                <a:gd name="connsiteY45" fmla="*/ 3575 h 1085850"/>
                <a:gd name="connsiteX46" fmla="*/ 1649057 w 1838325"/>
                <a:gd name="connsiteY46" fmla="*/ 6355 h 1085850"/>
                <a:gd name="connsiteX47" fmla="*/ 1651834 w 1838325"/>
                <a:gd name="connsiteY47" fmla="*/ 5163 h 1085850"/>
                <a:gd name="connsiteX48" fmla="*/ 1658183 w 1838325"/>
                <a:gd name="connsiteY48" fmla="*/ 5958 h 1085850"/>
                <a:gd name="connsiteX49" fmla="*/ 1661357 w 1838325"/>
                <a:gd name="connsiteY49" fmla="*/ 9135 h 1085850"/>
                <a:gd name="connsiteX50" fmla="*/ 1676832 w 1838325"/>
                <a:gd name="connsiteY50" fmla="*/ 28596 h 1085850"/>
                <a:gd name="connsiteX51" fmla="*/ 1694291 w 1838325"/>
                <a:gd name="connsiteY51" fmla="*/ 46866 h 1085850"/>
                <a:gd name="connsiteX52" fmla="*/ 1704607 w 1838325"/>
                <a:gd name="connsiteY52" fmla="*/ 55603 h 1085850"/>
                <a:gd name="connsiteX53" fmla="*/ 1715320 w 1838325"/>
                <a:gd name="connsiteY53" fmla="*/ 65930 h 1085850"/>
                <a:gd name="connsiteX54" fmla="*/ 1720875 w 1838325"/>
                <a:gd name="connsiteY54" fmla="*/ 65135 h 1085850"/>
                <a:gd name="connsiteX55" fmla="*/ 1729208 w 1838325"/>
                <a:gd name="connsiteY55" fmla="*/ 69901 h 1085850"/>
                <a:gd name="connsiteX56" fmla="*/ 1732382 w 1838325"/>
                <a:gd name="connsiteY56" fmla="*/ 75462 h 1085850"/>
                <a:gd name="connsiteX57" fmla="*/ 1732779 w 1838325"/>
                <a:gd name="connsiteY57" fmla="*/ 78639 h 1085850"/>
                <a:gd name="connsiteX58" fmla="*/ 1745476 w 1838325"/>
                <a:gd name="connsiteY58" fmla="*/ 195803 h 1085850"/>
                <a:gd name="connsiteX59" fmla="*/ 1768093 w 1838325"/>
                <a:gd name="connsiteY59" fmla="*/ 430130 h 1085850"/>
                <a:gd name="connsiteX60" fmla="*/ 1781187 w 1838325"/>
                <a:gd name="connsiteY60" fmla="*/ 547691 h 1085850"/>
                <a:gd name="connsiteX61" fmla="*/ 1810947 w 1838325"/>
                <a:gd name="connsiteY61" fmla="*/ 780827 h 1085850"/>
                <a:gd name="connsiteX62" fmla="*/ 1838325 w 1838325"/>
                <a:gd name="connsiteY62" fmla="*/ 1013963 h 1085850"/>
                <a:gd name="connsiteX63" fmla="*/ 1838325 w 1838325"/>
                <a:gd name="connsiteY63" fmla="*/ 1017141 h 1085850"/>
                <a:gd name="connsiteX64" fmla="*/ 1835547 w 1838325"/>
                <a:gd name="connsiteY64" fmla="*/ 1021509 h 1085850"/>
                <a:gd name="connsiteX65" fmla="*/ 1833167 w 1838325"/>
                <a:gd name="connsiteY65" fmla="*/ 1022701 h 1085850"/>
                <a:gd name="connsiteX66" fmla="*/ 1830786 w 1838325"/>
                <a:gd name="connsiteY66" fmla="*/ 1025481 h 1085850"/>
                <a:gd name="connsiteX67" fmla="*/ 1824834 w 1838325"/>
                <a:gd name="connsiteY67" fmla="*/ 1028261 h 1085850"/>
                <a:gd name="connsiteX68" fmla="*/ 1821263 w 1838325"/>
                <a:gd name="connsiteY68" fmla="*/ 1029056 h 1085850"/>
                <a:gd name="connsiteX69" fmla="*/ 1397889 w 1838325"/>
                <a:gd name="connsiteY69" fmla="*/ 1043354 h 1085850"/>
                <a:gd name="connsiteX70" fmla="*/ 974515 w 1838325"/>
                <a:gd name="connsiteY70" fmla="*/ 1057254 h 1085850"/>
                <a:gd name="connsiteX71" fmla="*/ 765010 w 1838325"/>
                <a:gd name="connsiteY71" fmla="*/ 1064403 h 1085850"/>
                <a:gd name="connsiteX72" fmla="*/ 555505 w 1838325"/>
                <a:gd name="connsiteY72" fmla="*/ 1071155 h 1085850"/>
                <a:gd name="connsiteX73" fmla="*/ 451943 w 1838325"/>
                <a:gd name="connsiteY73" fmla="*/ 1075921 h 1085850"/>
                <a:gd name="connsiteX74" fmla="*/ 296402 w 1838325"/>
                <a:gd name="connsiteY74" fmla="*/ 1082276 h 1085850"/>
                <a:gd name="connsiteX75" fmla="*/ 192840 w 1838325"/>
                <a:gd name="connsiteY75" fmla="*/ 1083070 h 1085850"/>
                <a:gd name="connsiteX76" fmla="*/ 141654 w 1838325"/>
                <a:gd name="connsiteY76" fmla="*/ 1080687 h 1085850"/>
                <a:gd name="connsiteX77" fmla="*/ 138480 w 1838325"/>
                <a:gd name="connsiteY77" fmla="*/ 1083864 h 1085850"/>
                <a:gd name="connsiteX78" fmla="*/ 129750 w 1838325"/>
                <a:gd name="connsiteY78" fmla="*/ 1085850 h 1085850"/>
                <a:gd name="connsiteX79" fmla="*/ 124989 w 1838325"/>
                <a:gd name="connsiteY79" fmla="*/ 1084659 h 1085850"/>
                <a:gd name="connsiteX80" fmla="*/ 107530 w 1838325"/>
                <a:gd name="connsiteY80" fmla="*/ 1073141 h 1085850"/>
                <a:gd name="connsiteX81" fmla="*/ 90468 w 1838325"/>
                <a:gd name="connsiteY81" fmla="*/ 1060432 h 1085850"/>
                <a:gd name="connsiteX82" fmla="*/ 74200 w 1838325"/>
                <a:gd name="connsiteY82" fmla="*/ 1050105 h 1085850"/>
                <a:gd name="connsiteX83" fmla="*/ 57535 w 1838325"/>
                <a:gd name="connsiteY83" fmla="*/ 1039382 h 1085850"/>
                <a:gd name="connsiteX84" fmla="*/ 55154 w 1838325"/>
                <a:gd name="connsiteY84" fmla="*/ 1039382 h 1085850"/>
                <a:gd name="connsiteX85" fmla="*/ 50392 w 1838325"/>
                <a:gd name="connsiteY85" fmla="*/ 1035410 h 1085850"/>
                <a:gd name="connsiteX86" fmla="*/ 49599 w 1838325"/>
                <a:gd name="connsiteY86" fmla="*/ 1033027 h 1085850"/>
                <a:gd name="connsiteX87" fmla="*/ 46821 w 1838325"/>
                <a:gd name="connsiteY87" fmla="*/ 1031041 h 1085850"/>
                <a:gd name="connsiteX88" fmla="*/ 43250 w 1838325"/>
                <a:gd name="connsiteY88" fmla="*/ 1025481 h 1085850"/>
                <a:gd name="connsiteX89" fmla="*/ 42853 w 1838325"/>
                <a:gd name="connsiteY89" fmla="*/ 1021509 h 1085850"/>
                <a:gd name="connsiteX90" fmla="*/ 32934 w 1838325"/>
                <a:gd name="connsiteY90" fmla="*/ 789962 h 1085850"/>
                <a:gd name="connsiteX91" fmla="*/ 21824 w 1838325"/>
                <a:gd name="connsiteY91" fmla="*/ 558415 h 1085850"/>
                <a:gd name="connsiteX92" fmla="*/ 14285 w 1838325"/>
                <a:gd name="connsiteY92" fmla="*/ 443237 h 1085850"/>
                <a:gd name="connsiteX93" fmla="*/ 3175 w 1838325"/>
                <a:gd name="connsiteY93" fmla="*/ 268881 h 1085850"/>
                <a:gd name="connsiteX94" fmla="*/ 0 w 1838325"/>
                <a:gd name="connsiteY94" fmla="*/ 152909 h 1085850"/>
                <a:gd name="connsiteX95" fmla="*/ 1587 w 1838325"/>
                <a:gd name="connsiteY95" fmla="*/ 95717 h 1085850"/>
                <a:gd name="connsiteX96" fmla="*/ 2778 w 1838325"/>
                <a:gd name="connsiteY96" fmla="*/ 91348 h 1085850"/>
                <a:gd name="connsiteX97" fmla="*/ 8730 w 1838325"/>
                <a:gd name="connsiteY97" fmla="*/ 86979 h 1085850"/>
                <a:gd name="connsiteX98" fmla="*/ 13094 w 1838325"/>
                <a:gd name="connsiteY98" fmla="*/ 86979 h 1085850"/>
                <a:gd name="connsiteX99" fmla="*/ 13491 w 1838325"/>
                <a:gd name="connsiteY99" fmla="*/ 86185 h 1085850"/>
                <a:gd name="connsiteX100" fmla="*/ 13888 w 1838325"/>
                <a:gd name="connsiteY100" fmla="*/ 86185 h 1085850"/>
                <a:gd name="connsiteX101" fmla="*/ 60709 w 1838325"/>
                <a:gd name="connsiteY101" fmla="*/ 75064 h 1085850"/>
                <a:gd name="connsiteX102" fmla="*/ 157922 w 1838325"/>
                <a:gd name="connsiteY102" fmla="*/ 59575 h 1085850"/>
                <a:gd name="connsiteX103" fmla="*/ 305925 w 1838325"/>
                <a:gd name="connsiteY103" fmla="*/ 47263 h 1085850"/>
                <a:gd name="connsiteX104" fmla="*/ 403138 w 1838325"/>
                <a:gd name="connsiteY104" fmla="*/ 40114 h 1085850"/>
                <a:gd name="connsiteX105" fmla="*/ 504716 w 1838325"/>
                <a:gd name="connsiteY105" fmla="*/ 31376 h 1085850"/>
                <a:gd name="connsiteX106" fmla="*/ 707079 w 1838325"/>
                <a:gd name="connsiteY106" fmla="*/ 17873 h 1085850"/>
                <a:gd name="connsiteX107" fmla="*/ 808657 w 1838325"/>
                <a:gd name="connsiteY107" fmla="*/ 12312 h 1085850"/>
                <a:gd name="connsiteX108" fmla="*/ 909838 w 1838325"/>
                <a:gd name="connsiteY108" fmla="*/ 7944 h 1085850"/>
                <a:gd name="connsiteX109" fmla="*/ 1112994 w 1838325"/>
                <a:gd name="connsiteY109" fmla="*/ 1986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838325" h="1085850">
                  <a:moveTo>
                    <a:pt x="1319609" y="28575"/>
                  </a:moveTo>
                  <a:lnTo>
                    <a:pt x="1118791" y="30560"/>
                  </a:lnTo>
                  <a:lnTo>
                    <a:pt x="917575" y="36116"/>
                  </a:lnTo>
                  <a:lnTo>
                    <a:pt x="817562" y="40481"/>
                  </a:lnTo>
                  <a:lnTo>
                    <a:pt x="717550" y="45641"/>
                  </a:lnTo>
                  <a:lnTo>
                    <a:pt x="519112" y="58341"/>
                  </a:lnTo>
                  <a:lnTo>
                    <a:pt x="420290" y="66675"/>
                  </a:lnTo>
                  <a:lnTo>
                    <a:pt x="319087" y="75406"/>
                  </a:lnTo>
                  <a:lnTo>
                    <a:pt x="217487" y="84931"/>
                  </a:lnTo>
                  <a:lnTo>
                    <a:pt x="168672" y="90885"/>
                  </a:lnTo>
                  <a:lnTo>
                    <a:pt x="94853" y="98822"/>
                  </a:lnTo>
                  <a:lnTo>
                    <a:pt x="45244" y="101997"/>
                  </a:lnTo>
                  <a:lnTo>
                    <a:pt x="20637" y="101997"/>
                  </a:lnTo>
                  <a:lnTo>
                    <a:pt x="28178" y="157163"/>
                  </a:lnTo>
                  <a:lnTo>
                    <a:pt x="37703" y="269081"/>
                  </a:lnTo>
                  <a:lnTo>
                    <a:pt x="44847" y="438150"/>
                  </a:lnTo>
                  <a:lnTo>
                    <a:pt x="49609" y="550069"/>
                  </a:lnTo>
                  <a:lnTo>
                    <a:pt x="60722" y="783035"/>
                  </a:lnTo>
                  <a:lnTo>
                    <a:pt x="70644" y="1016000"/>
                  </a:lnTo>
                  <a:lnTo>
                    <a:pt x="119459" y="1008856"/>
                  </a:lnTo>
                  <a:lnTo>
                    <a:pt x="217487" y="999331"/>
                  </a:lnTo>
                  <a:lnTo>
                    <a:pt x="365125" y="989806"/>
                  </a:lnTo>
                  <a:lnTo>
                    <a:pt x="463947" y="986235"/>
                  </a:lnTo>
                  <a:lnTo>
                    <a:pt x="668337" y="978694"/>
                  </a:lnTo>
                  <a:lnTo>
                    <a:pt x="872331" y="970360"/>
                  </a:lnTo>
                  <a:lnTo>
                    <a:pt x="1288653" y="954088"/>
                  </a:lnTo>
                  <a:lnTo>
                    <a:pt x="1704975" y="937816"/>
                  </a:lnTo>
                  <a:lnTo>
                    <a:pt x="1700609" y="911622"/>
                  </a:lnTo>
                  <a:lnTo>
                    <a:pt x="1695053" y="859631"/>
                  </a:lnTo>
                  <a:lnTo>
                    <a:pt x="1690291" y="781050"/>
                  </a:lnTo>
                  <a:lnTo>
                    <a:pt x="1687116" y="728663"/>
                  </a:lnTo>
                  <a:lnTo>
                    <a:pt x="1679178" y="611188"/>
                  </a:lnTo>
                  <a:lnTo>
                    <a:pt x="1670447" y="494110"/>
                  </a:lnTo>
                  <a:lnTo>
                    <a:pt x="1660525" y="378222"/>
                  </a:lnTo>
                  <a:lnTo>
                    <a:pt x="1639491" y="146844"/>
                  </a:lnTo>
                  <a:lnTo>
                    <a:pt x="1627584" y="30956"/>
                  </a:lnTo>
                  <a:lnTo>
                    <a:pt x="1625203" y="32147"/>
                  </a:lnTo>
                  <a:lnTo>
                    <a:pt x="1621631" y="32544"/>
                  </a:lnTo>
                  <a:lnTo>
                    <a:pt x="1520825" y="30163"/>
                  </a:lnTo>
                  <a:close/>
                  <a:moveTo>
                    <a:pt x="1316150" y="0"/>
                  </a:moveTo>
                  <a:lnTo>
                    <a:pt x="1519306" y="1589"/>
                  </a:lnTo>
                  <a:lnTo>
                    <a:pt x="1621281" y="3575"/>
                  </a:lnTo>
                  <a:lnTo>
                    <a:pt x="1625646" y="3972"/>
                  </a:lnTo>
                  <a:lnTo>
                    <a:pt x="1628820" y="5958"/>
                  </a:lnTo>
                  <a:lnTo>
                    <a:pt x="1632788" y="3575"/>
                  </a:lnTo>
                  <a:lnTo>
                    <a:pt x="1644295" y="3575"/>
                  </a:lnTo>
                  <a:lnTo>
                    <a:pt x="1649057" y="6355"/>
                  </a:lnTo>
                  <a:lnTo>
                    <a:pt x="1651834" y="5163"/>
                  </a:lnTo>
                  <a:lnTo>
                    <a:pt x="1658183" y="5958"/>
                  </a:lnTo>
                  <a:lnTo>
                    <a:pt x="1661357" y="9135"/>
                  </a:lnTo>
                  <a:lnTo>
                    <a:pt x="1676832" y="28596"/>
                  </a:lnTo>
                  <a:lnTo>
                    <a:pt x="1694291" y="46866"/>
                  </a:lnTo>
                  <a:lnTo>
                    <a:pt x="1704607" y="55603"/>
                  </a:lnTo>
                  <a:lnTo>
                    <a:pt x="1715320" y="65930"/>
                  </a:lnTo>
                  <a:lnTo>
                    <a:pt x="1720875" y="65135"/>
                  </a:lnTo>
                  <a:lnTo>
                    <a:pt x="1729208" y="69901"/>
                  </a:lnTo>
                  <a:lnTo>
                    <a:pt x="1732382" y="75462"/>
                  </a:lnTo>
                  <a:lnTo>
                    <a:pt x="1732779" y="78639"/>
                  </a:lnTo>
                  <a:lnTo>
                    <a:pt x="1745476" y="195803"/>
                  </a:lnTo>
                  <a:lnTo>
                    <a:pt x="1768093" y="430130"/>
                  </a:lnTo>
                  <a:lnTo>
                    <a:pt x="1781187" y="547691"/>
                  </a:lnTo>
                  <a:lnTo>
                    <a:pt x="1810947" y="780827"/>
                  </a:lnTo>
                  <a:lnTo>
                    <a:pt x="1838325" y="1013963"/>
                  </a:lnTo>
                  <a:lnTo>
                    <a:pt x="1838325" y="1017141"/>
                  </a:lnTo>
                  <a:lnTo>
                    <a:pt x="1835547" y="1021509"/>
                  </a:lnTo>
                  <a:lnTo>
                    <a:pt x="1833167" y="1022701"/>
                  </a:lnTo>
                  <a:lnTo>
                    <a:pt x="1830786" y="1025481"/>
                  </a:lnTo>
                  <a:lnTo>
                    <a:pt x="1824834" y="1028261"/>
                  </a:lnTo>
                  <a:lnTo>
                    <a:pt x="1821263" y="1029056"/>
                  </a:lnTo>
                  <a:lnTo>
                    <a:pt x="1397889" y="1043354"/>
                  </a:lnTo>
                  <a:lnTo>
                    <a:pt x="974515" y="1057254"/>
                  </a:lnTo>
                  <a:lnTo>
                    <a:pt x="765010" y="1064403"/>
                  </a:lnTo>
                  <a:lnTo>
                    <a:pt x="555505" y="1071155"/>
                  </a:lnTo>
                  <a:lnTo>
                    <a:pt x="451943" y="1075921"/>
                  </a:lnTo>
                  <a:lnTo>
                    <a:pt x="296402" y="1082276"/>
                  </a:lnTo>
                  <a:lnTo>
                    <a:pt x="192840" y="1083070"/>
                  </a:lnTo>
                  <a:lnTo>
                    <a:pt x="141654" y="1080687"/>
                  </a:lnTo>
                  <a:lnTo>
                    <a:pt x="138480" y="1083864"/>
                  </a:lnTo>
                  <a:lnTo>
                    <a:pt x="129750" y="1085850"/>
                  </a:lnTo>
                  <a:lnTo>
                    <a:pt x="124989" y="1084659"/>
                  </a:lnTo>
                  <a:lnTo>
                    <a:pt x="107530" y="1073141"/>
                  </a:lnTo>
                  <a:lnTo>
                    <a:pt x="90468" y="1060432"/>
                  </a:lnTo>
                  <a:lnTo>
                    <a:pt x="74200" y="1050105"/>
                  </a:lnTo>
                  <a:lnTo>
                    <a:pt x="57535" y="1039382"/>
                  </a:lnTo>
                  <a:lnTo>
                    <a:pt x="55154" y="1039382"/>
                  </a:lnTo>
                  <a:lnTo>
                    <a:pt x="50392" y="1035410"/>
                  </a:lnTo>
                  <a:lnTo>
                    <a:pt x="49599" y="1033027"/>
                  </a:lnTo>
                  <a:lnTo>
                    <a:pt x="46821" y="1031041"/>
                  </a:lnTo>
                  <a:lnTo>
                    <a:pt x="43250" y="1025481"/>
                  </a:lnTo>
                  <a:lnTo>
                    <a:pt x="42853" y="1021509"/>
                  </a:lnTo>
                  <a:lnTo>
                    <a:pt x="32934" y="789962"/>
                  </a:lnTo>
                  <a:lnTo>
                    <a:pt x="21824" y="558415"/>
                  </a:lnTo>
                  <a:lnTo>
                    <a:pt x="14285" y="443237"/>
                  </a:lnTo>
                  <a:lnTo>
                    <a:pt x="3175" y="268881"/>
                  </a:lnTo>
                  <a:lnTo>
                    <a:pt x="0" y="152909"/>
                  </a:lnTo>
                  <a:lnTo>
                    <a:pt x="1587" y="95717"/>
                  </a:lnTo>
                  <a:lnTo>
                    <a:pt x="2778" y="91348"/>
                  </a:lnTo>
                  <a:lnTo>
                    <a:pt x="8730" y="86979"/>
                  </a:lnTo>
                  <a:lnTo>
                    <a:pt x="13094" y="86979"/>
                  </a:lnTo>
                  <a:lnTo>
                    <a:pt x="13491" y="86185"/>
                  </a:lnTo>
                  <a:lnTo>
                    <a:pt x="13888" y="86185"/>
                  </a:lnTo>
                  <a:lnTo>
                    <a:pt x="60709" y="75064"/>
                  </a:lnTo>
                  <a:lnTo>
                    <a:pt x="157922" y="59575"/>
                  </a:lnTo>
                  <a:lnTo>
                    <a:pt x="305925" y="47263"/>
                  </a:lnTo>
                  <a:lnTo>
                    <a:pt x="403138" y="40114"/>
                  </a:lnTo>
                  <a:lnTo>
                    <a:pt x="504716" y="31376"/>
                  </a:lnTo>
                  <a:lnTo>
                    <a:pt x="707079" y="17873"/>
                  </a:lnTo>
                  <a:lnTo>
                    <a:pt x="808657" y="12312"/>
                  </a:lnTo>
                  <a:lnTo>
                    <a:pt x="909838" y="7944"/>
                  </a:lnTo>
                  <a:lnTo>
                    <a:pt x="1112994" y="1986"/>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noAutofit/>
            </a:bodyPr>
            <a:lstStyle/>
            <a:p>
              <a:endParaRPr lang="en-US" dirty="0"/>
            </a:p>
          </p:txBody>
        </p:sp>
      </p:grpSp>
      <p:sp>
        <p:nvSpPr>
          <p:cNvPr id="10" name="Dikdörtgen 9"/>
          <p:cNvSpPr/>
          <p:nvPr/>
        </p:nvSpPr>
        <p:spPr>
          <a:xfrm>
            <a:off x="409284" y="429755"/>
            <a:ext cx="4625468" cy="646331"/>
          </a:xfrm>
          <a:prstGeom prst="rect">
            <a:avLst/>
          </a:prstGeom>
        </p:spPr>
        <p:txBody>
          <a:bodyPr wrap="square">
            <a:spAutoFit/>
          </a:bodyPr>
          <a:lstStyle/>
          <a:p>
            <a:r>
              <a:rPr lang="tr-TR" sz="3600" b="0" i="0" dirty="0">
                <a:solidFill>
                  <a:srgbClr val="000000"/>
                </a:solidFill>
                <a:effectLst/>
                <a:ea typeface="Open Sans" panose="020B0606030504020204" pitchFamily="34" charset="0"/>
                <a:cs typeface="Open Sans" panose="020B0606030504020204" pitchFamily="34" charset="0"/>
              </a:rPr>
              <a:t>Allah’ın Birliği: Tevhid</a:t>
            </a:r>
            <a:endParaRPr lang="tr-TR" sz="3600" dirty="0">
              <a:ea typeface="Open Sans" panose="020B0606030504020204" pitchFamily="34" charset="0"/>
              <a:cs typeface="Open Sans" panose="020B0606030504020204" pitchFamily="34" charset="0"/>
            </a:endParaRPr>
          </a:p>
        </p:txBody>
      </p:sp>
      <p:pic>
        <p:nvPicPr>
          <p:cNvPr id="11" name="Resim 10"/>
          <p:cNvPicPr>
            <a:picLocks noChangeAspect="1"/>
          </p:cNvPicPr>
          <p:nvPr/>
        </p:nvPicPr>
        <p:blipFill rotWithShape="1">
          <a:blip r:embed="rId4"/>
          <a:srcRect t="17266" r="1039"/>
          <a:stretch/>
        </p:blipFill>
        <p:spPr>
          <a:xfrm>
            <a:off x="324769" y="1588016"/>
            <a:ext cx="5061311" cy="5047994"/>
          </a:xfrm>
          <a:prstGeom prst="rect">
            <a:avLst/>
          </a:prstGeom>
        </p:spPr>
      </p:pic>
    </p:spTree>
    <p:custDataLst>
      <p:tags r:id="rId1"/>
    </p:custDataLst>
    <p:extLst>
      <p:ext uri="{BB962C8B-B14F-4D97-AF65-F5344CB8AC3E}">
        <p14:creationId xmlns:p14="http://schemas.microsoft.com/office/powerpoint/2010/main" val="356224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up)">
                                      <p:cBhvr>
                                        <p:cTn id="20" dur="500"/>
                                        <p:tgtEl>
                                          <p:spTgt spid="2"/>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up)">
                                      <p:cBhvr>
                                        <p:cTn id="28" dur="500"/>
                                        <p:tgtEl>
                                          <p:spTgt spid="3"/>
                                        </p:tgtEl>
                                      </p:cBhvr>
                                    </p:animEffect>
                                  </p:childTnLst>
                                </p:cTn>
                              </p:par>
                            </p:childTnLst>
                          </p:cTn>
                        </p:par>
                        <p:par>
                          <p:cTn id="29" fill="hold">
                            <p:stCondLst>
                              <p:cond delay="1500"/>
                            </p:stCondLst>
                            <p:childTnLst>
                              <p:par>
                                <p:cTn id="30" presetID="22" presetClass="entr" presetSubtype="4" fill="hold" grpId="0" nodeType="afterEffect">
                                  <p:stCondLst>
                                    <p:cond delay="0"/>
                                  </p:stCondLst>
                                  <p:childTnLst>
                                    <p:set>
                                      <p:cBhvr>
                                        <p:cTn id="31" dur="1" fill="hold">
                                          <p:stCondLst>
                                            <p:cond delay="0"/>
                                          </p:stCondLst>
                                        </p:cTn>
                                        <p:tgtEl>
                                          <p:spTgt spid="5">
                                            <p:bg/>
                                          </p:spTgt>
                                        </p:tgtEl>
                                        <p:attrNameLst>
                                          <p:attrName>style.visibility</p:attrName>
                                        </p:attrNameLst>
                                      </p:cBhvr>
                                      <p:to>
                                        <p:strVal val="visible"/>
                                      </p:to>
                                    </p:set>
                                    <p:animEffect transition="in" filter="wipe(down)">
                                      <p:cBhvr>
                                        <p:cTn id="32" dur="500"/>
                                        <p:tgtEl>
                                          <p:spTgt spid="5">
                                            <p:bg/>
                                          </p:spTgt>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animEffect transition="in" filter="wipe(left)">
                                      <p:cBhvr>
                                        <p:cTn id="36"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uiExpand="1" build="allAtOnce"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Düz Bağlayıcı 14"/>
          <p:cNvCxnSpPr>
            <a:stCxn id="7" idx="4"/>
            <a:endCxn id="11" idx="0"/>
          </p:cNvCxnSpPr>
          <p:nvPr/>
        </p:nvCxnSpPr>
        <p:spPr>
          <a:xfrm>
            <a:off x="9290256" y="2908253"/>
            <a:ext cx="0" cy="1446770"/>
          </a:xfrm>
          <a:prstGeom prst="line">
            <a:avLst/>
          </a:prstGeom>
          <a:ln w="57150">
            <a:solidFill>
              <a:srgbClr val="02A9DF"/>
            </a:solidFill>
          </a:ln>
        </p:spPr>
        <p:style>
          <a:lnRef idx="1">
            <a:schemeClr val="accent1"/>
          </a:lnRef>
          <a:fillRef idx="0">
            <a:schemeClr val="accent1"/>
          </a:fillRef>
          <a:effectRef idx="0">
            <a:schemeClr val="accent1"/>
          </a:effectRef>
          <a:fontRef idx="minor">
            <a:schemeClr val="tx1"/>
          </a:fontRef>
        </p:style>
      </p:cxnSp>
      <p:grpSp>
        <p:nvGrpSpPr>
          <p:cNvPr id="2" name="Grup 1"/>
          <p:cNvGrpSpPr/>
          <p:nvPr/>
        </p:nvGrpSpPr>
        <p:grpSpPr>
          <a:xfrm>
            <a:off x="916079" y="278542"/>
            <a:ext cx="5124528" cy="1246362"/>
            <a:chOff x="6084082" y="4195814"/>
            <a:chExt cx="5531566" cy="1085850"/>
          </a:xfrm>
        </p:grpSpPr>
        <p:sp>
          <p:nvSpPr>
            <p:cNvPr id="3" name="Dikdörtgen 53"/>
            <p:cNvSpPr/>
            <p:nvPr/>
          </p:nvSpPr>
          <p:spPr>
            <a:xfrm>
              <a:off x="6152320" y="4195814"/>
              <a:ext cx="5175321" cy="1009095"/>
            </a:xfrm>
            <a:custGeom>
              <a:avLst/>
              <a:gdLst>
                <a:gd name="connsiteX0" fmla="*/ 0 w 5011548"/>
                <a:gd name="connsiteY0" fmla="*/ 0 h 1009736"/>
                <a:gd name="connsiteX1" fmla="*/ 5011548 w 5011548"/>
                <a:gd name="connsiteY1" fmla="*/ 0 h 1009736"/>
                <a:gd name="connsiteX2" fmla="*/ 5011548 w 5011548"/>
                <a:gd name="connsiteY2" fmla="*/ 1009736 h 1009736"/>
                <a:gd name="connsiteX3" fmla="*/ 0 w 5011548"/>
                <a:gd name="connsiteY3" fmla="*/ 1009736 h 1009736"/>
                <a:gd name="connsiteX4" fmla="*/ 0 w 5011548"/>
                <a:gd name="connsiteY4" fmla="*/ 0 h 1009736"/>
                <a:gd name="connsiteX0" fmla="*/ 0 w 5011548"/>
                <a:gd name="connsiteY0" fmla="*/ 0 h 1009736"/>
                <a:gd name="connsiteX1" fmla="*/ 5011548 w 5011548"/>
                <a:gd name="connsiteY1" fmla="*/ 0 h 1009736"/>
                <a:gd name="connsiteX2" fmla="*/ 5011548 w 5011548"/>
                <a:gd name="connsiteY2" fmla="*/ 1009736 h 1009736"/>
                <a:gd name="connsiteX3" fmla="*/ 109182 w 5011548"/>
                <a:gd name="connsiteY3" fmla="*/ 1009736 h 1009736"/>
                <a:gd name="connsiteX4" fmla="*/ 0 w 5011548"/>
                <a:gd name="connsiteY4" fmla="*/ 0 h 1009736"/>
                <a:gd name="connsiteX0" fmla="*/ 13648 w 4902366"/>
                <a:gd name="connsiteY0" fmla="*/ 40943 h 1009736"/>
                <a:gd name="connsiteX1" fmla="*/ 4902366 w 4902366"/>
                <a:gd name="connsiteY1" fmla="*/ 0 h 1009736"/>
                <a:gd name="connsiteX2" fmla="*/ 4902366 w 4902366"/>
                <a:gd name="connsiteY2" fmla="*/ 1009736 h 1009736"/>
                <a:gd name="connsiteX3" fmla="*/ 0 w 4902366"/>
                <a:gd name="connsiteY3" fmla="*/ 1009736 h 1009736"/>
                <a:gd name="connsiteX4" fmla="*/ 13648 w 4902366"/>
                <a:gd name="connsiteY4" fmla="*/ 40943 h 1009736"/>
                <a:gd name="connsiteX0" fmla="*/ 0 w 4888718"/>
                <a:gd name="connsiteY0" fmla="*/ 40943 h 1009736"/>
                <a:gd name="connsiteX1" fmla="*/ 4888718 w 4888718"/>
                <a:gd name="connsiteY1" fmla="*/ 0 h 1009736"/>
                <a:gd name="connsiteX2" fmla="*/ 4888718 w 4888718"/>
                <a:gd name="connsiteY2" fmla="*/ 1009736 h 1009736"/>
                <a:gd name="connsiteX3" fmla="*/ 177421 w 4888718"/>
                <a:gd name="connsiteY3" fmla="*/ 955145 h 1009736"/>
                <a:gd name="connsiteX4" fmla="*/ 0 w 4888718"/>
                <a:gd name="connsiteY4" fmla="*/ 40943 h 1009736"/>
                <a:gd name="connsiteX0" fmla="*/ 0 w 5120730"/>
                <a:gd name="connsiteY0" fmla="*/ 40943 h 955145"/>
                <a:gd name="connsiteX1" fmla="*/ 4888718 w 5120730"/>
                <a:gd name="connsiteY1" fmla="*/ 0 h 955145"/>
                <a:gd name="connsiteX2" fmla="*/ 5120730 w 5120730"/>
                <a:gd name="connsiteY2" fmla="*/ 927850 h 955145"/>
                <a:gd name="connsiteX3" fmla="*/ 177421 w 5120730"/>
                <a:gd name="connsiteY3" fmla="*/ 955145 h 955145"/>
                <a:gd name="connsiteX4" fmla="*/ 0 w 5120730"/>
                <a:gd name="connsiteY4" fmla="*/ 40943 h 955145"/>
                <a:gd name="connsiteX0" fmla="*/ 0 w 5175321"/>
                <a:gd name="connsiteY0" fmla="*/ 95534 h 955145"/>
                <a:gd name="connsiteX1" fmla="*/ 4943309 w 5175321"/>
                <a:gd name="connsiteY1" fmla="*/ 0 h 955145"/>
                <a:gd name="connsiteX2" fmla="*/ 5175321 w 5175321"/>
                <a:gd name="connsiteY2" fmla="*/ 927850 h 955145"/>
                <a:gd name="connsiteX3" fmla="*/ 232012 w 5175321"/>
                <a:gd name="connsiteY3" fmla="*/ 955145 h 955145"/>
                <a:gd name="connsiteX4" fmla="*/ 0 w 5175321"/>
                <a:gd name="connsiteY4" fmla="*/ 95534 h 955145"/>
                <a:gd name="connsiteX0" fmla="*/ 0 w 5175321"/>
                <a:gd name="connsiteY0" fmla="*/ 95534 h 955145"/>
                <a:gd name="connsiteX1" fmla="*/ 4943309 w 5175321"/>
                <a:gd name="connsiteY1" fmla="*/ 0 h 955145"/>
                <a:gd name="connsiteX2" fmla="*/ 5175321 w 5175321"/>
                <a:gd name="connsiteY2" fmla="*/ 927850 h 955145"/>
                <a:gd name="connsiteX3" fmla="*/ 95534 w 5175321"/>
                <a:gd name="connsiteY3" fmla="*/ 955145 h 955145"/>
                <a:gd name="connsiteX4" fmla="*/ 0 w 5175321"/>
                <a:gd name="connsiteY4" fmla="*/ 95534 h 95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5321" h="955145">
                  <a:moveTo>
                    <a:pt x="0" y="95534"/>
                  </a:moveTo>
                  <a:lnTo>
                    <a:pt x="4943309" y="0"/>
                  </a:lnTo>
                  <a:lnTo>
                    <a:pt x="5175321" y="927850"/>
                  </a:lnTo>
                  <a:lnTo>
                    <a:pt x="95534" y="955145"/>
                  </a:lnTo>
                  <a:lnTo>
                    <a:pt x="0" y="95534"/>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Freeform: Shape 41">
              <a:extLst>
                <a:ext uri="{FF2B5EF4-FFF2-40B4-BE49-F238E27FC236}">
                  <a16:creationId xmlns:a16="http://schemas.microsoft.com/office/drawing/2014/main" id="{44C2CF05-A931-4333-B8E1-16B7A999BAB6}"/>
                </a:ext>
              </a:extLst>
            </p:cNvPr>
            <p:cNvSpPr>
              <a:spLocks/>
            </p:cNvSpPr>
            <p:nvPr/>
          </p:nvSpPr>
          <p:spPr bwMode="auto">
            <a:xfrm>
              <a:off x="6084082" y="4195814"/>
              <a:ext cx="5531566" cy="1085850"/>
            </a:xfrm>
            <a:custGeom>
              <a:avLst/>
              <a:gdLst>
                <a:gd name="connsiteX0" fmla="*/ 1319609 w 1838325"/>
                <a:gd name="connsiteY0" fmla="*/ 28575 h 1085850"/>
                <a:gd name="connsiteX1" fmla="*/ 1118791 w 1838325"/>
                <a:gd name="connsiteY1" fmla="*/ 30560 h 1085850"/>
                <a:gd name="connsiteX2" fmla="*/ 917575 w 1838325"/>
                <a:gd name="connsiteY2" fmla="*/ 36116 h 1085850"/>
                <a:gd name="connsiteX3" fmla="*/ 817562 w 1838325"/>
                <a:gd name="connsiteY3" fmla="*/ 40481 h 1085850"/>
                <a:gd name="connsiteX4" fmla="*/ 717550 w 1838325"/>
                <a:gd name="connsiteY4" fmla="*/ 45641 h 1085850"/>
                <a:gd name="connsiteX5" fmla="*/ 519112 w 1838325"/>
                <a:gd name="connsiteY5" fmla="*/ 58341 h 1085850"/>
                <a:gd name="connsiteX6" fmla="*/ 420290 w 1838325"/>
                <a:gd name="connsiteY6" fmla="*/ 66675 h 1085850"/>
                <a:gd name="connsiteX7" fmla="*/ 319087 w 1838325"/>
                <a:gd name="connsiteY7" fmla="*/ 75406 h 1085850"/>
                <a:gd name="connsiteX8" fmla="*/ 217487 w 1838325"/>
                <a:gd name="connsiteY8" fmla="*/ 84931 h 1085850"/>
                <a:gd name="connsiteX9" fmla="*/ 168672 w 1838325"/>
                <a:gd name="connsiteY9" fmla="*/ 90885 h 1085850"/>
                <a:gd name="connsiteX10" fmla="*/ 94853 w 1838325"/>
                <a:gd name="connsiteY10" fmla="*/ 98822 h 1085850"/>
                <a:gd name="connsiteX11" fmla="*/ 45244 w 1838325"/>
                <a:gd name="connsiteY11" fmla="*/ 101997 h 1085850"/>
                <a:gd name="connsiteX12" fmla="*/ 20637 w 1838325"/>
                <a:gd name="connsiteY12" fmla="*/ 101997 h 1085850"/>
                <a:gd name="connsiteX13" fmla="*/ 28178 w 1838325"/>
                <a:gd name="connsiteY13" fmla="*/ 157163 h 1085850"/>
                <a:gd name="connsiteX14" fmla="*/ 37703 w 1838325"/>
                <a:gd name="connsiteY14" fmla="*/ 269081 h 1085850"/>
                <a:gd name="connsiteX15" fmla="*/ 44847 w 1838325"/>
                <a:gd name="connsiteY15" fmla="*/ 438150 h 1085850"/>
                <a:gd name="connsiteX16" fmla="*/ 49609 w 1838325"/>
                <a:gd name="connsiteY16" fmla="*/ 550069 h 1085850"/>
                <a:gd name="connsiteX17" fmla="*/ 60722 w 1838325"/>
                <a:gd name="connsiteY17" fmla="*/ 783035 h 1085850"/>
                <a:gd name="connsiteX18" fmla="*/ 70644 w 1838325"/>
                <a:gd name="connsiteY18" fmla="*/ 1016000 h 1085850"/>
                <a:gd name="connsiteX19" fmla="*/ 119459 w 1838325"/>
                <a:gd name="connsiteY19" fmla="*/ 1008856 h 1085850"/>
                <a:gd name="connsiteX20" fmla="*/ 217487 w 1838325"/>
                <a:gd name="connsiteY20" fmla="*/ 999331 h 1085850"/>
                <a:gd name="connsiteX21" fmla="*/ 365125 w 1838325"/>
                <a:gd name="connsiteY21" fmla="*/ 989806 h 1085850"/>
                <a:gd name="connsiteX22" fmla="*/ 463947 w 1838325"/>
                <a:gd name="connsiteY22" fmla="*/ 986235 h 1085850"/>
                <a:gd name="connsiteX23" fmla="*/ 668337 w 1838325"/>
                <a:gd name="connsiteY23" fmla="*/ 978694 h 1085850"/>
                <a:gd name="connsiteX24" fmla="*/ 872331 w 1838325"/>
                <a:gd name="connsiteY24" fmla="*/ 970360 h 1085850"/>
                <a:gd name="connsiteX25" fmla="*/ 1288653 w 1838325"/>
                <a:gd name="connsiteY25" fmla="*/ 954088 h 1085850"/>
                <a:gd name="connsiteX26" fmla="*/ 1704975 w 1838325"/>
                <a:gd name="connsiteY26" fmla="*/ 937816 h 1085850"/>
                <a:gd name="connsiteX27" fmla="*/ 1700609 w 1838325"/>
                <a:gd name="connsiteY27" fmla="*/ 911622 h 1085850"/>
                <a:gd name="connsiteX28" fmla="*/ 1695053 w 1838325"/>
                <a:gd name="connsiteY28" fmla="*/ 859631 h 1085850"/>
                <a:gd name="connsiteX29" fmla="*/ 1690291 w 1838325"/>
                <a:gd name="connsiteY29" fmla="*/ 781050 h 1085850"/>
                <a:gd name="connsiteX30" fmla="*/ 1687116 w 1838325"/>
                <a:gd name="connsiteY30" fmla="*/ 728663 h 1085850"/>
                <a:gd name="connsiteX31" fmla="*/ 1679178 w 1838325"/>
                <a:gd name="connsiteY31" fmla="*/ 611188 h 1085850"/>
                <a:gd name="connsiteX32" fmla="*/ 1670447 w 1838325"/>
                <a:gd name="connsiteY32" fmla="*/ 494110 h 1085850"/>
                <a:gd name="connsiteX33" fmla="*/ 1660525 w 1838325"/>
                <a:gd name="connsiteY33" fmla="*/ 378222 h 1085850"/>
                <a:gd name="connsiteX34" fmla="*/ 1639491 w 1838325"/>
                <a:gd name="connsiteY34" fmla="*/ 146844 h 1085850"/>
                <a:gd name="connsiteX35" fmla="*/ 1627584 w 1838325"/>
                <a:gd name="connsiteY35" fmla="*/ 30956 h 1085850"/>
                <a:gd name="connsiteX36" fmla="*/ 1625203 w 1838325"/>
                <a:gd name="connsiteY36" fmla="*/ 32147 h 1085850"/>
                <a:gd name="connsiteX37" fmla="*/ 1621631 w 1838325"/>
                <a:gd name="connsiteY37" fmla="*/ 32544 h 1085850"/>
                <a:gd name="connsiteX38" fmla="*/ 1520825 w 1838325"/>
                <a:gd name="connsiteY38" fmla="*/ 30163 h 1085850"/>
                <a:gd name="connsiteX39" fmla="*/ 1316150 w 1838325"/>
                <a:gd name="connsiteY39" fmla="*/ 0 h 1085850"/>
                <a:gd name="connsiteX40" fmla="*/ 1519306 w 1838325"/>
                <a:gd name="connsiteY40" fmla="*/ 1589 h 1085850"/>
                <a:gd name="connsiteX41" fmla="*/ 1621281 w 1838325"/>
                <a:gd name="connsiteY41" fmla="*/ 3575 h 1085850"/>
                <a:gd name="connsiteX42" fmla="*/ 1625646 w 1838325"/>
                <a:gd name="connsiteY42" fmla="*/ 3972 h 1085850"/>
                <a:gd name="connsiteX43" fmla="*/ 1628820 w 1838325"/>
                <a:gd name="connsiteY43" fmla="*/ 5958 h 1085850"/>
                <a:gd name="connsiteX44" fmla="*/ 1632788 w 1838325"/>
                <a:gd name="connsiteY44" fmla="*/ 3575 h 1085850"/>
                <a:gd name="connsiteX45" fmla="*/ 1644295 w 1838325"/>
                <a:gd name="connsiteY45" fmla="*/ 3575 h 1085850"/>
                <a:gd name="connsiteX46" fmla="*/ 1649057 w 1838325"/>
                <a:gd name="connsiteY46" fmla="*/ 6355 h 1085850"/>
                <a:gd name="connsiteX47" fmla="*/ 1651834 w 1838325"/>
                <a:gd name="connsiteY47" fmla="*/ 5163 h 1085850"/>
                <a:gd name="connsiteX48" fmla="*/ 1658183 w 1838325"/>
                <a:gd name="connsiteY48" fmla="*/ 5958 h 1085850"/>
                <a:gd name="connsiteX49" fmla="*/ 1661357 w 1838325"/>
                <a:gd name="connsiteY49" fmla="*/ 9135 h 1085850"/>
                <a:gd name="connsiteX50" fmla="*/ 1676832 w 1838325"/>
                <a:gd name="connsiteY50" fmla="*/ 28596 h 1085850"/>
                <a:gd name="connsiteX51" fmla="*/ 1694291 w 1838325"/>
                <a:gd name="connsiteY51" fmla="*/ 46866 h 1085850"/>
                <a:gd name="connsiteX52" fmla="*/ 1704607 w 1838325"/>
                <a:gd name="connsiteY52" fmla="*/ 55603 h 1085850"/>
                <a:gd name="connsiteX53" fmla="*/ 1715320 w 1838325"/>
                <a:gd name="connsiteY53" fmla="*/ 65930 h 1085850"/>
                <a:gd name="connsiteX54" fmla="*/ 1720875 w 1838325"/>
                <a:gd name="connsiteY54" fmla="*/ 65135 h 1085850"/>
                <a:gd name="connsiteX55" fmla="*/ 1729208 w 1838325"/>
                <a:gd name="connsiteY55" fmla="*/ 69901 h 1085850"/>
                <a:gd name="connsiteX56" fmla="*/ 1732382 w 1838325"/>
                <a:gd name="connsiteY56" fmla="*/ 75462 h 1085850"/>
                <a:gd name="connsiteX57" fmla="*/ 1732779 w 1838325"/>
                <a:gd name="connsiteY57" fmla="*/ 78639 h 1085850"/>
                <a:gd name="connsiteX58" fmla="*/ 1745476 w 1838325"/>
                <a:gd name="connsiteY58" fmla="*/ 195803 h 1085850"/>
                <a:gd name="connsiteX59" fmla="*/ 1768093 w 1838325"/>
                <a:gd name="connsiteY59" fmla="*/ 430130 h 1085850"/>
                <a:gd name="connsiteX60" fmla="*/ 1781187 w 1838325"/>
                <a:gd name="connsiteY60" fmla="*/ 547691 h 1085850"/>
                <a:gd name="connsiteX61" fmla="*/ 1810947 w 1838325"/>
                <a:gd name="connsiteY61" fmla="*/ 780827 h 1085850"/>
                <a:gd name="connsiteX62" fmla="*/ 1838325 w 1838325"/>
                <a:gd name="connsiteY62" fmla="*/ 1013963 h 1085850"/>
                <a:gd name="connsiteX63" fmla="*/ 1838325 w 1838325"/>
                <a:gd name="connsiteY63" fmla="*/ 1017141 h 1085850"/>
                <a:gd name="connsiteX64" fmla="*/ 1835547 w 1838325"/>
                <a:gd name="connsiteY64" fmla="*/ 1021509 h 1085850"/>
                <a:gd name="connsiteX65" fmla="*/ 1833167 w 1838325"/>
                <a:gd name="connsiteY65" fmla="*/ 1022701 h 1085850"/>
                <a:gd name="connsiteX66" fmla="*/ 1830786 w 1838325"/>
                <a:gd name="connsiteY66" fmla="*/ 1025481 h 1085850"/>
                <a:gd name="connsiteX67" fmla="*/ 1824834 w 1838325"/>
                <a:gd name="connsiteY67" fmla="*/ 1028261 h 1085850"/>
                <a:gd name="connsiteX68" fmla="*/ 1821263 w 1838325"/>
                <a:gd name="connsiteY68" fmla="*/ 1029056 h 1085850"/>
                <a:gd name="connsiteX69" fmla="*/ 1397889 w 1838325"/>
                <a:gd name="connsiteY69" fmla="*/ 1043354 h 1085850"/>
                <a:gd name="connsiteX70" fmla="*/ 974515 w 1838325"/>
                <a:gd name="connsiteY70" fmla="*/ 1057254 h 1085850"/>
                <a:gd name="connsiteX71" fmla="*/ 765010 w 1838325"/>
                <a:gd name="connsiteY71" fmla="*/ 1064403 h 1085850"/>
                <a:gd name="connsiteX72" fmla="*/ 555505 w 1838325"/>
                <a:gd name="connsiteY72" fmla="*/ 1071155 h 1085850"/>
                <a:gd name="connsiteX73" fmla="*/ 451943 w 1838325"/>
                <a:gd name="connsiteY73" fmla="*/ 1075921 h 1085850"/>
                <a:gd name="connsiteX74" fmla="*/ 296402 w 1838325"/>
                <a:gd name="connsiteY74" fmla="*/ 1082276 h 1085850"/>
                <a:gd name="connsiteX75" fmla="*/ 192840 w 1838325"/>
                <a:gd name="connsiteY75" fmla="*/ 1083070 h 1085850"/>
                <a:gd name="connsiteX76" fmla="*/ 141654 w 1838325"/>
                <a:gd name="connsiteY76" fmla="*/ 1080687 h 1085850"/>
                <a:gd name="connsiteX77" fmla="*/ 138480 w 1838325"/>
                <a:gd name="connsiteY77" fmla="*/ 1083864 h 1085850"/>
                <a:gd name="connsiteX78" fmla="*/ 129750 w 1838325"/>
                <a:gd name="connsiteY78" fmla="*/ 1085850 h 1085850"/>
                <a:gd name="connsiteX79" fmla="*/ 124989 w 1838325"/>
                <a:gd name="connsiteY79" fmla="*/ 1084659 h 1085850"/>
                <a:gd name="connsiteX80" fmla="*/ 107530 w 1838325"/>
                <a:gd name="connsiteY80" fmla="*/ 1073141 h 1085850"/>
                <a:gd name="connsiteX81" fmla="*/ 90468 w 1838325"/>
                <a:gd name="connsiteY81" fmla="*/ 1060432 h 1085850"/>
                <a:gd name="connsiteX82" fmla="*/ 74200 w 1838325"/>
                <a:gd name="connsiteY82" fmla="*/ 1050105 h 1085850"/>
                <a:gd name="connsiteX83" fmla="*/ 57535 w 1838325"/>
                <a:gd name="connsiteY83" fmla="*/ 1039382 h 1085850"/>
                <a:gd name="connsiteX84" fmla="*/ 55154 w 1838325"/>
                <a:gd name="connsiteY84" fmla="*/ 1039382 h 1085850"/>
                <a:gd name="connsiteX85" fmla="*/ 50392 w 1838325"/>
                <a:gd name="connsiteY85" fmla="*/ 1035410 h 1085850"/>
                <a:gd name="connsiteX86" fmla="*/ 49599 w 1838325"/>
                <a:gd name="connsiteY86" fmla="*/ 1033027 h 1085850"/>
                <a:gd name="connsiteX87" fmla="*/ 46821 w 1838325"/>
                <a:gd name="connsiteY87" fmla="*/ 1031041 h 1085850"/>
                <a:gd name="connsiteX88" fmla="*/ 43250 w 1838325"/>
                <a:gd name="connsiteY88" fmla="*/ 1025481 h 1085850"/>
                <a:gd name="connsiteX89" fmla="*/ 42853 w 1838325"/>
                <a:gd name="connsiteY89" fmla="*/ 1021509 h 1085850"/>
                <a:gd name="connsiteX90" fmla="*/ 32934 w 1838325"/>
                <a:gd name="connsiteY90" fmla="*/ 789962 h 1085850"/>
                <a:gd name="connsiteX91" fmla="*/ 21824 w 1838325"/>
                <a:gd name="connsiteY91" fmla="*/ 558415 h 1085850"/>
                <a:gd name="connsiteX92" fmla="*/ 14285 w 1838325"/>
                <a:gd name="connsiteY92" fmla="*/ 443237 h 1085850"/>
                <a:gd name="connsiteX93" fmla="*/ 3175 w 1838325"/>
                <a:gd name="connsiteY93" fmla="*/ 268881 h 1085850"/>
                <a:gd name="connsiteX94" fmla="*/ 0 w 1838325"/>
                <a:gd name="connsiteY94" fmla="*/ 152909 h 1085850"/>
                <a:gd name="connsiteX95" fmla="*/ 1587 w 1838325"/>
                <a:gd name="connsiteY95" fmla="*/ 95717 h 1085850"/>
                <a:gd name="connsiteX96" fmla="*/ 2778 w 1838325"/>
                <a:gd name="connsiteY96" fmla="*/ 91348 h 1085850"/>
                <a:gd name="connsiteX97" fmla="*/ 8730 w 1838325"/>
                <a:gd name="connsiteY97" fmla="*/ 86979 h 1085850"/>
                <a:gd name="connsiteX98" fmla="*/ 13094 w 1838325"/>
                <a:gd name="connsiteY98" fmla="*/ 86979 h 1085850"/>
                <a:gd name="connsiteX99" fmla="*/ 13491 w 1838325"/>
                <a:gd name="connsiteY99" fmla="*/ 86185 h 1085850"/>
                <a:gd name="connsiteX100" fmla="*/ 13888 w 1838325"/>
                <a:gd name="connsiteY100" fmla="*/ 86185 h 1085850"/>
                <a:gd name="connsiteX101" fmla="*/ 60709 w 1838325"/>
                <a:gd name="connsiteY101" fmla="*/ 75064 h 1085850"/>
                <a:gd name="connsiteX102" fmla="*/ 157922 w 1838325"/>
                <a:gd name="connsiteY102" fmla="*/ 59575 h 1085850"/>
                <a:gd name="connsiteX103" fmla="*/ 305925 w 1838325"/>
                <a:gd name="connsiteY103" fmla="*/ 47263 h 1085850"/>
                <a:gd name="connsiteX104" fmla="*/ 403138 w 1838325"/>
                <a:gd name="connsiteY104" fmla="*/ 40114 h 1085850"/>
                <a:gd name="connsiteX105" fmla="*/ 504716 w 1838325"/>
                <a:gd name="connsiteY105" fmla="*/ 31376 h 1085850"/>
                <a:gd name="connsiteX106" fmla="*/ 707079 w 1838325"/>
                <a:gd name="connsiteY106" fmla="*/ 17873 h 1085850"/>
                <a:gd name="connsiteX107" fmla="*/ 808657 w 1838325"/>
                <a:gd name="connsiteY107" fmla="*/ 12312 h 1085850"/>
                <a:gd name="connsiteX108" fmla="*/ 909838 w 1838325"/>
                <a:gd name="connsiteY108" fmla="*/ 7944 h 1085850"/>
                <a:gd name="connsiteX109" fmla="*/ 1112994 w 1838325"/>
                <a:gd name="connsiteY109" fmla="*/ 1986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838325" h="1085850">
                  <a:moveTo>
                    <a:pt x="1319609" y="28575"/>
                  </a:moveTo>
                  <a:lnTo>
                    <a:pt x="1118791" y="30560"/>
                  </a:lnTo>
                  <a:lnTo>
                    <a:pt x="917575" y="36116"/>
                  </a:lnTo>
                  <a:lnTo>
                    <a:pt x="817562" y="40481"/>
                  </a:lnTo>
                  <a:lnTo>
                    <a:pt x="717550" y="45641"/>
                  </a:lnTo>
                  <a:lnTo>
                    <a:pt x="519112" y="58341"/>
                  </a:lnTo>
                  <a:lnTo>
                    <a:pt x="420290" y="66675"/>
                  </a:lnTo>
                  <a:lnTo>
                    <a:pt x="319087" y="75406"/>
                  </a:lnTo>
                  <a:lnTo>
                    <a:pt x="217487" y="84931"/>
                  </a:lnTo>
                  <a:lnTo>
                    <a:pt x="168672" y="90885"/>
                  </a:lnTo>
                  <a:lnTo>
                    <a:pt x="94853" y="98822"/>
                  </a:lnTo>
                  <a:lnTo>
                    <a:pt x="45244" y="101997"/>
                  </a:lnTo>
                  <a:lnTo>
                    <a:pt x="20637" y="101997"/>
                  </a:lnTo>
                  <a:lnTo>
                    <a:pt x="28178" y="157163"/>
                  </a:lnTo>
                  <a:lnTo>
                    <a:pt x="37703" y="269081"/>
                  </a:lnTo>
                  <a:lnTo>
                    <a:pt x="44847" y="438150"/>
                  </a:lnTo>
                  <a:lnTo>
                    <a:pt x="49609" y="550069"/>
                  </a:lnTo>
                  <a:lnTo>
                    <a:pt x="60722" y="783035"/>
                  </a:lnTo>
                  <a:lnTo>
                    <a:pt x="70644" y="1016000"/>
                  </a:lnTo>
                  <a:lnTo>
                    <a:pt x="119459" y="1008856"/>
                  </a:lnTo>
                  <a:lnTo>
                    <a:pt x="217487" y="999331"/>
                  </a:lnTo>
                  <a:lnTo>
                    <a:pt x="365125" y="989806"/>
                  </a:lnTo>
                  <a:lnTo>
                    <a:pt x="463947" y="986235"/>
                  </a:lnTo>
                  <a:lnTo>
                    <a:pt x="668337" y="978694"/>
                  </a:lnTo>
                  <a:lnTo>
                    <a:pt x="872331" y="970360"/>
                  </a:lnTo>
                  <a:lnTo>
                    <a:pt x="1288653" y="954088"/>
                  </a:lnTo>
                  <a:lnTo>
                    <a:pt x="1704975" y="937816"/>
                  </a:lnTo>
                  <a:lnTo>
                    <a:pt x="1700609" y="911622"/>
                  </a:lnTo>
                  <a:lnTo>
                    <a:pt x="1695053" y="859631"/>
                  </a:lnTo>
                  <a:lnTo>
                    <a:pt x="1690291" y="781050"/>
                  </a:lnTo>
                  <a:lnTo>
                    <a:pt x="1687116" y="728663"/>
                  </a:lnTo>
                  <a:lnTo>
                    <a:pt x="1679178" y="611188"/>
                  </a:lnTo>
                  <a:lnTo>
                    <a:pt x="1670447" y="494110"/>
                  </a:lnTo>
                  <a:lnTo>
                    <a:pt x="1660525" y="378222"/>
                  </a:lnTo>
                  <a:lnTo>
                    <a:pt x="1639491" y="146844"/>
                  </a:lnTo>
                  <a:lnTo>
                    <a:pt x="1627584" y="30956"/>
                  </a:lnTo>
                  <a:lnTo>
                    <a:pt x="1625203" y="32147"/>
                  </a:lnTo>
                  <a:lnTo>
                    <a:pt x="1621631" y="32544"/>
                  </a:lnTo>
                  <a:lnTo>
                    <a:pt x="1520825" y="30163"/>
                  </a:lnTo>
                  <a:close/>
                  <a:moveTo>
                    <a:pt x="1316150" y="0"/>
                  </a:moveTo>
                  <a:lnTo>
                    <a:pt x="1519306" y="1589"/>
                  </a:lnTo>
                  <a:lnTo>
                    <a:pt x="1621281" y="3575"/>
                  </a:lnTo>
                  <a:lnTo>
                    <a:pt x="1625646" y="3972"/>
                  </a:lnTo>
                  <a:lnTo>
                    <a:pt x="1628820" y="5958"/>
                  </a:lnTo>
                  <a:lnTo>
                    <a:pt x="1632788" y="3575"/>
                  </a:lnTo>
                  <a:lnTo>
                    <a:pt x="1644295" y="3575"/>
                  </a:lnTo>
                  <a:lnTo>
                    <a:pt x="1649057" y="6355"/>
                  </a:lnTo>
                  <a:lnTo>
                    <a:pt x="1651834" y="5163"/>
                  </a:lnTo>
                  <a:lnTo>
                    <a:pt x="1658183" y="5958"/>
                  </a:lnTo>
                  <a:lnTo>
                    <a:pt x="1661357" y="9135"/>
                  </a:lnTo>
                  <a:lnTo>
                    <a:pt x="1676832" y="28596"/>
                  </a:lnTo>
                  <a:lnTo>
                    <a:pt x="1694291" y="46866"/>
                  </a:lnTo>
                  <a:lnTo>
                    <a:pt x="1704607" y="55603"/>
                  </a:lnTo>
                  <a:lnTo>
                    <a:pt x="1715320" y="65930"/>
                  </a:lnTo>
                  <a:lnTo>
                    <a:pt x="1720875" y="65135"/>
                  </a:lnTo>
                  <a:lnTo>
                    <a:pt x="1729208" y="69901"/>
                  </a:lnTo>
                  <a:lnTo>
                    <a:pt x="1732382" y="75462"/>
                  </a:lnTo>
                  <a:lnTo>
                    <a:pt x="1732779" y="78639"/>
                  </a:lnTo>
                  <a:lnTo>
                    <a:pt x="1745476" y="195803"/>
                  </a:lnTo>
                  <a:lnTo>
                    <a:pt x="1768093" y="430130"/>
                  </a:lnTo>
                  <a:lnTo>
                    <a:pt x="1781187" y="547691"/>
                  </a:lnTo>
                  <a:lnTo>
                    <a:pt x="1810947" y="780827"/>
                  </a:lnTo>
                  <a:lnTo>
                    <a:pt x="1838325" y="1013963"/>
                  </a:lnTo>
                  <a:lnTo>
                    <a:pt x="1838325" y="1017141"/>
                  </a:lnTo>
                  <a:lnTo>
                    <a:pt x="1835547" y="1021509"/>
                  </a:lnTo>
                  <a:lnTo>
                    <a:pt x="1833167" y="1022701"/>
                  </a:lnTo>
                  <a:lnTo>
                    <a:pt x="1830786" y="1025481"/>
                  </a:lnTo>
                  <a:lnTo>
                    <a:pt x="1824834" y="1028261"/>
                  </a:lnTo>
                  <a:lnTo>
                    <a:pt x="1821263" y="1029056"/>
                  </a:lnTo>
                  <a:lnTo>
                    <a:pt x="1397889" y="1043354"/>
                  </a:lnTo>
                  <a:lnTo>
                    <a:pt x="974515" y="1057254"/>
                  </a:lnTo>
                  <a:lnTo>
                    <a:pt x="765010" y="1064403"/>
                  </a:lnTo>
                  <a:lnTo>
                    <a:pt x="555505" y="1071155"/>
                  </a:lnTo>
                  <a:lnTo>
                    <a:pt x="451943" y="1075921"/>
                  </a:lnTo>
                  <a:lnTo>
                    <a:pt x="296402" y="1082276"/>
                  </a:lnTo>
                  <a:lnTo>
                    <a:pt x="192840" y="1083070"/>
                  </a:lnTo>
                  <a:lnTo>
                    <a:pt x="141654" y="1080687"/>
                  </a:lnTo>
                  <a:lnTo>
                    <a:pt x="138480" y="1083864"/>
                  </a:lnTo>
                  <a:lnTo>
                    <a:pt x="129750" y="1085850"/>
                  </a:lnTo>
                  <a:lnTo>
                    <a:pt x="124989" y="1084659"/>
                  </a:lnTo>
                  <a:lnTo>
                    <a:pt x="107530" y="1073141"/>
                  </a:lnTo>
                  <a:lnTo>
                    <a:pt x="90468" y="1060432"/>
                  </a:lnTo>
                  <a:lnTo>
                    <a:pt x="74200" y="1050105"/>
                  </a:lnTo>
                  <a:lnTo>
                    <a:pt x="57535" y="1039382"/>
                  </a:lnTo>
                  <a:lnTo>
                    <a:pt x="55154" y="1039382"/>
                  </a:lnTo>
                  <a:lnTo>
                    <a:pt x="50392" y="1035410"/>
                  </a:lnTo>
                  <a:lnTo>
                    <a:pt x="49599" y="1033027"/>
                  </a:lnTo>
                  <a:lnTo>
                    <a:pt x="46821" y="1031041"/>
                  </a:lnTo>
                  <a:lnTo>
                    <a:pt x="43250" y="1025481"/>
                  </a:lnTo>
                  <a:lnTo>
                    <a:pt x="42853" y="1021509"/>
                  </a:lnTo>
                  <a:lnTo>
                    <a:pt x="32934" y="789962"/>
                  </a:lnTo>
                  <a:lnTo>
                    <a:pt x="21824" y="558415"/>
                  </a:lnTo>
                  <a:lnTo>
                    <a:pt x="14285" y="443237"/>
                  </a:lnTo>
                  <a:lnTo>
                    <a:pt x="3175" y="268881"/>
                  </a:lnTo>
                  <a:lnTo>
                    <a:pt x="0" y="152909"/>
                  </a:lnTo>
                  <a:lnTo>
                    <a:pt x="1587" y="95717"/>
                  </a:lnTo>
                  <a:lnTo>
                    <a:pt x="2778" y="91348"/>
                  </a:lnTo>
                  <a:lnTo>
                    <a:pt x="8730" y="86979"/>
                  </a:lnTo>
                  <a:lnTo>
                    <a:pt x="13094" y="86979"/>
                  </a:lnTo>
                  <a:lnTo>
                    <a:pt x="13491" y="86185"/>
                  </a:lnTo>
                  <a:lnTo>
                    <a:pt x="13888" y="86185"/>
                  </a:lnTo>
                  <a:lnTo>
                    <a:pt x="60709" y="75064"/>
                  </a:lnTo>
                  <a:lnTo>
                    <a:pt x="157922" y="59575"/>
                  </a:lnTo>
                  <a:lnTo>
                    <a:pt x="305925" y="47263"/>
                  </a:lnTo>
                  <a:lnTo>
                    <a:pt x="403138" y="40114"/>
                  </a:lnTo>
                  <a:lnTo>
                    <a:pt x="504716" y="31376"/>
                  </a:lnTo>
                  <a:lnTo>
                    <a:pt x="707079" y="17873"/>
                  </a:lnTo>
                  <a:lnTo>
                    <a:pt x="808657" y="12312"/>
                  </a:lnTo>
                  <a:lnTo>
                    <a:pt x="909838" y="7944"/>
                  </a:lnTo>
                  <a:lnTo>
                    <a:pt x="1112994" y="1986"/>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noAutofit/>
            </a:bodyPr>
            <a:lstStyle/>
            <a:p>
              <a:endParaRPr lang="en-US" dirty="0"/>
            </a:p>
          </p:txBody>
        </p:sp>
      </p:grpSp>
      <p:sp>
        <p:nvSpPr>
          <p:cNvPr id="5" name="Dikdörtgen 4"/>
          <p:cNvSpPr/>
          <p:nvPr/>
        </p:nvSpPr>
        <p:spPr>
          <a:xfrm>
            <a:off x="1063810" y="534506"/>
            <a:ext cx="4625468" cy="646331"/>
          </a:xfrm>
          <a:prstGeom prst="rect">
            <a:avLst/>
          </a:prstGeom>
        </p:spPr>
        <p:txBody>
          <a:bodyPr wrap="square">
            <a:spAutoFit/>
          </a:bodyPr>
          <a:lstStyle/>
          <a:p>
            <a:r>
              <a:rPr lang="tr-TR" sz="3600" b="0" i="0" dirty="0">
                <a:solidFill>
                  <a:srgbClr val="000000"/>
                </a:solidFill>
                <a:effectLst/>
                <a:ea typeface="Open Sans" panose="020B0606030504020204" pitchFamily="34" charset="0"/>
                <a:cs typeface="Open Sans" panose="020B0606030504020204" pitchFamily="34" charset="0"/>
              </a:rPr>
              <a:t>Allah’ın Birliği: Tevhid</a:t>
            </a:r>
            <a:endParaRPr lang="tr-TR" sz="3600" dirty="0">
              <a:ea typeface="Open Sans" panose="020B0606030504020204" pitchFamily="34" charset="0"/>
              <a:cs typeface="Open Sans" panose="020B0606030504020204" pitchFamily="34" charset="0"/>
            </a:endParaRPr>
          </a:p>
        </p:txBody>
      </p:sp>
      <p:sp>
        <p:nvSpPr>
          <p:cNvPr id="6" name="Dikdörtgen 5"/>
          <p:cNvSpPr/>
          <p:nvPr/>
        </p:nvSpPr>
        <p:spPr>
          <a:xfrm>
            <a:off x="231684" y="2038655"/>
            <a:ext cx="5983136" cy="1815882"/>
          </a:xfrm>
          <a:prstGeom prst="rect">
            <a:avLst/>
          </a:prstGeom>
        </p:spPr>
        <p:txBody>
          <a:bodyPr wrap="square">
            <a:spAutoFit/>
          </a:bodyPr>
          <a:lstStyle/>
          <a:p>
            <a:pPr marL="457200" indent="-457200" algn="just">
              <a:buFont typeface="Wingdings" panose="05000000000000000000" pitchFamily="2" charset="2"/>
              <a:buChar char="Ø"/>
            </a:pPr>
            <a:r>
              <a:rPr lang="tr-TR" sz="2800" dirty="0"/>
              <a:t>Kâinatta tek yaratıcı olmasaydı evrenin düzeni bozulurdu. Evrende kaos ve düzensizlik ortaya çıkardı.</a:t>
            </a:r>
          </a:p>
        </p:txBody>
      </p:sp>
      <p:sp>
        <p:nvSpPr>
          <p:cNvPr id="7" name="Oval 6"/>
          <p:cNvSpPr/>
          <p:nvPr/>
        </p:nvSpPr>
        <p:spPr>
          <a:xfrm>
            <a:off x="8208810" y="867905"/>
            <a:ext cx="2162892" cy="2040348"/>
          </a:xfrm>
          <a:prstGeom prst="ellipse">
            <a:avLst/>
          </a:prstGeom>
          <a:solidFill>
            <a:srgbClr val="02A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Dikdörtgen 10"/>
          <p:cNvSpPr/>
          <p:nvPr/>
        </p:nvSpPr>
        <p:spPr>
          <a:xfrm>
            <a:off x="6671042" y="4355023"/>
            <a:ext cx="5238427" cy="1569660"/>
          </a:xfrm>
          <a:prstGeom prst="rect">
            <a:avLst/>
          </a:prstGeom>
          <a:solidFill>
            <a:schemeClr val="accent4">
              <a:lumMod val="60000"/>
              <a:lumOff val="40000"/>
            </a:schemeClr>
          </a:solidFill>
          <a:ln w="38100">
            <a:solidFill>
              <a:srgbClr val="02A9DF"/>
            </a:solidFill>
          </a:ln>
        </p:spPr>
        <p:txBody>
          <a:bodyPr wrap="square">
            <a:spAutoFit/>
          </a:bodyPr>
          <a:lstStyle/>
          <a:p>
            <a:pPr algn="ctr"/>
            <a:r>
              <a:rPr lang="tr-TR" sz="3200" dirty="0"/>
              <a:t>Allah’ın (</a:t>
            </a:r>
            <a:r>
              <a:rPr lang="tr-TR" sz="3200" dirty="0" err="1"/>
              <a:t>c.c</a:t>
            </a:r>
            <a:r>
              <a:rPr lang="tr-TR" sz="3200" dirty="0"/>
              <a:t>.) birliği ve tekliği, O’nun eşi ve benzeri olmadığı anlamına da gelir</a:t>
            </a:r>
          </a:p>
        </p:txBody>
      </p:sp>
      <p:sp>
        <p:nvSpPr>
          <p:cNvPr id="12" name="Metin kutusu 11"/>
          <p:cNvSpPr txBox="1"/>
          <p:nvPr/>
        </p:nvSpPr>
        <p:spPr>
          <a:xfrm>
            <a:off x="8203499" y="1436803"/>
            <a:ext cx="2041451" cy="707886"/>
          </a:xfrm>
          <a:prstGeom prst="rect">
            <a:avLst/>
          </a:prstGeom>
          <a:noFill/>
        </p:spPr>
        <p:txBody>
          <a:bodyPr wrap="square" rtlCol="0">
            <a:spAutoFit/>
          </a:bodyPr>
          <a:lstStyle/>
          <a:p>
            <a:pPr algn="ctr"/>
            <a:r>
              <a:rPr lang="tr-TR" sz="4000" dirty="0"/>
              <a:t>Tevhid</a:t>
            </a:r>
          </a:p>
        </p:txBody>
      </p:sp>
      <p:sp>
        <p:nvSpPr>
          <p:cNvPr id="13" name="Dikdörtgen 12"/>
          <p:cNvSpPr/>
          <p:nvPr/>
        </p:nvSpPr>
        <p:spPr>
          <a:xfrm>
            <a:off x="231684" y="4355023"/>
            <a:ext cx="6138119" cy="1569660"/>
          </a:xfrm>
          <a:prstGeom prst="rect">
            <a:avLst/>
          </a:prstGeom>
        </p:spPr>
        <p:txBody>
          <a:bodyPr wrap="square">
            <a:spAutoFit/>
          </a:bodyPr>
          <a:lstStyle/>
          <a:p>
            <a:pPr marL="457200" indent="-457200" algn="just">
              <a:buFont typeface="Wingdings" panose="05000000000000000000" pitchFamily="2" charset="2"/>
              <a:buChar char="Ø"/>
            </a:pPr>
            <a:r>
              <a:rPr lang="tr-TR" sz="3200" dirty="0"/>
              <a:t>İslam düşüncesinde Allah’ın birliği </a:t>
            </a:r>
            <a:r>
              <a:rPr lang="tr-TR" sz="3200" b="1" dirty="0"/>
              <a:t>tevhid</a:t>
            </a:r>
            <a:r>
              <a:rPr lang="tr-TR" sz="3200" dirty="0"/>
              <a:t> kavramı ile ifade edilir.</a:t>
            </a:r>
          </a:p>
        </p:txBody>
      </p:sp>
      <p:pic>
        <p:nvPicPr>
          <p:cNvPr id="16" name="Picture 2" descr="Ä°lgili resim"/>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66390" y="-62177"/>
            <a:ext cx="1847730" cy="19277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8843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par>
                          <p:cTn id="35" fill="hold">
                            <p:stCondLst>
                              <p:cond delay="1000"/>
                            </p:stCondLst>
                            <p:childTnLst>
                              <p:par>
                                <p:cTn id="36" presetID="22" presetClass="entr" presetSubtype="1"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up)">
                                      <p:cBhvr>
                                        <p:cTn id="38" dur="500"/>
                                        <p:tgtEl>
                                          <p:spTgt spid="15"/>
                                        </p:tgtEl>
                                      </p:cBhvr>
                                    </p:animEffect>
                                  </p:childTnLst>
                                </p:cTn>
                              </p:par>
                            </p:childTnLst>
                          </p:cTn>
                        </p:par>
                        <p:par>
                          <p:cTn id="39" fill="hold">
                            <p:stCondLst>
                              <p:cond delay="1500"/>
                            </p:stCondLst>
                            <p:childTnLst>
                              <p:par>
                                <p:cTn id="40" presetID="22" presetClass="entr" presetSubtype="4"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11" grpId="0" animBg="1"/>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dindersimateryal.com</a:t>
            </a:r>
          </a:p>
        </p:txBody>
      </p:sp>
      <p:sp>
        <p:nvSpPr>
          <p:cNvPr id="5" name="Yuvarlatılmış Dikdörtgen 4">
            <a:hlinkClick r:id="rId4"/>
          </p:cNvPr>
          <p:cNvSpPr/>
          <p:nvPr/>
        </p:nvSpPr>
        <p:spPr>
          <a:xfrm>
            <a:off x="3146713" y="335858"/>
            <a:ext cx="6317673" cy="1256145"/>
          </a:xfrm>
          <a:prstGeom prst="roundRect">
            <a:avLst/>
          </a:prstGeom>
          <a:solidFill>
            <a:srgbClr val="17A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white"/>
                </a:solidFill>
                <a:effectLst/>
                <a:uLnTx/>
                <a:uFillTx/>
                <a:latin typeface="Calibri" panose="020F0502020204030204"/>
                <a:ea typeface="+mn-ea"/>
                <a:cs typeface="+mn-cs"/>
              </a:rPr>
              <a:t>Etkinlikler için tıklayınız</a:t>
            </a:r>
          </a:p>
        </p:txBody>
      </p:sp>
      <p:sp>
        <p:nvSpPr>
          <p:cNvPr id="6" name="Dikdörtgen 5"/>
          <p:cNvSpPr/>
          <p:nvPr/>
        </p:nvSpPr>
        <p:spPr>
          <a:xfrm>
            <a:off x="8625343" y="963931"/>
            <a:ext cx="1623984" cy="1668464"/>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Yuvarlatılmış Dikdörtgen 6">
            <a:hlinkClick r:id="rId6"/>
          </p:cNvPr>
          <p:cNvSpPr/>
          <p:nvPr/>
        </p:nvSpPr>
        <p:spPr>
          <a:xfrm>
            <a:off x="798786" y="4099035"/>
            <a:ext cx="10510345" cy="162057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Yukarıdaki bağlantıdan etkinliklerin açılmaması durumundan dindersimateryal.com sitesinde etkinlikler</a:t>
            </a:r>
            <a:r>
              <a:rPr lang="tr-TR" sz="2800" dirty="0">
                <a:solidFill>
                  <a:prstClr val="black"/>
                </a:solidFill>
                <a:latin typeface="Calibri" panose="020F0502020204030204"/>
              </a:rPr>
              <a:t>e </a:t>
            </a:r>
            <a:r>
              <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rPr>
              <a:t>ulaşabilirsiniz.</a:t>
            </a:r>
          </a:p>
        </p:txBody>
      </p:sp>
      <p:sp>
        <p:nvSpPr>
          <p:cNvPr id="8" name="Yuvarlatılmış Dikdörtgen 7">
            <a:hlinkClick r:id="rId7"/>
          </p:cNvPr>
          <p:cNvSpPr/>
          <p:nvPr/>
        </p:nvSpPr>
        <p:spPr>
          <a:xfrm>
            <a:off x="3146713" y="2842890"/>
            <a:ext cx="6317673" cy="1256145"/>
          </a:xfrm>
          <a:prstGeom prst="roundRect">
            <a:avLst/>
          </a:prstGeom>
          <a:solidFill>
            <a:srgbClr val="17A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white"/>
                </a:solidFill>
                <a:effectLst/>
                <a:uLnTx/>
                <a:uFillTx/>
                <a:latin typeface="Calibri" panose="020F0502020204030204"/>
                <a:ea typeface="+mn-ea"/>
                <a:cs typeface="+mn-cs"/>
              </a:rPr>
              <a:t>Etkinlikler için tıklayınız</a:t>
            </a:r>
          </a:p>
        </p:txBody>
      </p:sp>
      <p:sp>
        <p:nvSpPr>
          <p:cNvPr id="9" name="Dikdörtgen 8"/>
          <p:cNvSpPr/>
          <p:nvPr/>
        </p:nvSpPr>
        <p:spPr>
          <a:xfrm>
            <a:off x="8625343" y="3470963"/>
            <a:ext cx="1623984" cy="1668464"/>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064307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A">
            <a:extLst>
              <a:ext uri="{FF2B5EF4-FFF2-40B4-BE49-F238E27FC236}">
                <a16:creationId xmlns:a16="http://schemas.microsoft.com/office/drawing/2014/main" id="{E4029F4D-56A7-3B34-163C-18374FDBBCBD}"/>
              </a:ext>
            </a:extLst>
          </p:cNvPr>
          <p:cNvGrpSpPr/>
          <p:nvPr/>
        </p:nvGrpSpPr>
        <p:grpSpPr>
          <a:xfrm>
            <a:off x="21266" y="3429000"/>
            <a:ext cx="5741999" cy="1371600"/>
            <a:chOff x="14361" y="5762539"/>
            <a:chExt cx="8612999" cy="2057400"/>
          </a:xfrm>
        </p:grpSpPr>
        <p:sp>
          <p:nvSpPr>
            <p:cNvPr id="2" name="Dikdörtgen 1">
              <a:extLst>
                <a:ext uri="{FF2B5EF4-FFF2-40B4-BE49-F238E27FC236}">
                  <a16:creationId xmlns:a16="http://schemas.microsoft.com/office/drawing/2014/main" id="{B9C2F70C-4BDC-14C3-128E-8678C11C20E2}"/>
                </a:ext>
              </a:extLst>
            </p:cNvPr>
            <p:cNvSpPr/>
            <p:nvPr/>
          </p:nvSpPr>
          <p:spPr>
            <a:xfrm>
              <a:off x="367902" y="5762539"/>
              <a:ext cx="8259458"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192000" tIns="24000" rIns="408000" bIns="24000" rtlCol="0" anchor="ctr"/>
            <a:lstStyle/>
            <a:p>
              <a:pPr marL="240012" marR="0" lvl="0" indent="0" algn="just" defTabSz="60963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a:ea typeface="+mn-ea"/>
                  <a:cs typeface="+mn-cs"/>
                </a:rPr>
                <a:t>II ve IV  </a:t>
              </a:r>
            </a:p>
          </p:txBody>
        </p:sp>
        <p:sp>
          <p:nvSpPr>
            <p:cNvPr id="3" name="Oval 2">
              <a:extLst>
                <a:ext uri="{FF2B5EF4-FFF2-40B4-BE49-F238E27FC236}">
                  <a16:creationId xmlns:a16="http://schemas.microsoft.com/office/drawing/2014/main" id="{A4C33B86-49B5-08C7-1CEE-4C1F80C93CD2}"/>
                </a:ext>
              </a:extLst>
            </p:cNvPr>
            <p:cNvSpPr/>
            <p:nvPr/>
          </p:nvSpPr>
          <p:spPr>
            <a:xfrm>
              <a:off x="14361"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tr-TR" sz="2667" b="0" i="0" u="none" strike="noStrike" kern="1200" cap="none" spc="0" normalizeH="0" baseline="0" noProof="0" dirty="0">
                  <a:ln>
                    <a:noFill/>
                  </a:ln>
                  <a:solidFill>
                    <a:prstClr val="black"/>
                  </a:solidFill>
                  <a:effectLst/>
                  <a:uLnTx/>
                  <a:uFillTx/>
                  <a:latin typeface="Calibri"/>
                  <a:ea typeface="+mn-ea"/>
                  <a:cs typeface="+mn-cs"/>
                </a:rPr>
                <a:t>A</a:t>
              </a:r>
            </a:p>
          </p:txBody>
        </p:sp>
      </p:grpSp>
      <p:sp>
        <p:nvSpPr>
          <p:cNvPr id="5" name="Onay">
            <a:extLst>
              <a:ext uri="{FF2B5EF4-FFF2-40B4-BE49-F238E27FC236}">
                <a16:creationId xmlns:a16="http://schemas.microsoft.com/office/drawing/2014/main" id="{6514D029-8A0A-D33F-33C6-CDE396D7099A}"/>
              </a:ext>
            </a:extLst>
          </p:cNvPr>
          <p:cNvSpPr/>
          <p:nvPr/>
        </p:nvSpPr>
        <p:spPr>
          <a:xfrm>
            <a:off x="5459528" y="3617955"/>
            <a:ext cx="801669" cy="855279"/>
          </a:xfrm>
          <a:custGeom>
            <a:avLst/>
            <a:gdLst/>
            <a:ahLst/>
            <a:cxnLst/>
            <a:rect l="l" t="t" r="r" b="b"/>
            <a:pathLst>
              <a:path w="4848071" h="4114800">
                <a:moveTo>
                  <a:pt x="0" y="0"/>
                </a:moveTo>
                <a:lnTo>
                  <a:pt x="4848071" y="0"/>
                </a:lnTo>
                <a:lnTo>
                  <a:pt x="484807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1">
            <a:extLst>
              <a:ext uri="{FF2B5EF4-FFF2-40B4-BE49-F238E27FC236}">
                <a16:creationId xmlns:a16="http://schemas.microsoft.com/office/drawing/2014/main" id="{0C6A76D1-0476-D868-D06E-14CF6E56140A}"/>
              </a:ext>
            </a:extLst>
          </p:cNvPr>
          <p:cNvSpPr/>
          <p:nvPr/>
        </p:nvSpPr>
        <p:spPr>
          <a:xfrm>
            <a:off x="67723" y="-15948"/>
            <a:ext cx="11938000" cy="3248982"/>
          </a:xfrm>
          <a:prstGeom prst="rect">
            <a:avLst/>
          </a:prstGeom>
          <a:solidFill>
            <a:srgbClr val="FFFF00"/>
          </a:solidFill>
          <a:ln>
            <a:solidFill>
              <a:schemeClr val="bg1">
                <a:lumMod val="85000"/>
              </a:schemeClr>
            </a:solidFill>
          </a:ln>
          <a:effectLst>
            <a:outerShdw blurRad="381000" dist="127000" dir="7080000" sx="94000" sy="94000" algn="t" rotWithShape="0">
              <a:prstClr val="black">
                <a:alpha val="16000"/>
              </a:prstClr>
            </a:outerShdw>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tIns="96000" bIns="60000" rtlCol="0" anchor="ctr"/>
          <a:lstStyle/>
          <a:p>
            <a:pPr marL="96005" marR="0" lvl="0" indent="0" algn="l" defTabSz="457223" rtl="0" eaLnBrk="1" fontAlgn="auto" latinLnBrk="0" hangingPunct="1">
              <a:lnSpc>
                <a:spcPct val="15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Evrenin yasaları ile ilgili, </a:t>
            </a:r>
          </a:p>
          <a:p>
            <a:pPr marL="553205" marR="0" lvl="1" indent="0" algn="l" defTabSz="457223" rtl="0" eaLnBrk="1" fontAlgn="auto" latinLnBrk="0" hangingPunct="1">
              <a:lnSpc>
                <a:spcPct val="15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I.	Zaman ve mekâna göre değişiklik gösterir. </a:t>
            </a:r>
          </a:p>
          <a:p>
            <a:pPr marL="553205" marR="0" lvl="1" indent="0" algn="l" defTabSz="457223" rtl="0" eaLnBrk="1" fontAlgn="auto" latinLnBrk="0" hangingPunct="1">
              <a:lnSpc>
                <a:spcPct val="15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II.	Gözlenebilir olgu ve olaylara dayanır. </a:t>
            </a:r>
          </a:p>
          <a:p>
            <a:pPr marL="553205" marR="0" lvl="1" indent="0" algn="l" defTabSz="457223" rtl="0" eaLnBrk="1" fontAlgn="auto" latinLnBrk="0" hangingPunct="1">
              <a:lnSpc>
                <a:spcPct val="15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III.	İnsanlar tarafından konulan temel ilkelerdir. </a:t>
            </a:r>
          </a:p>
          <a:p>
            <a:pPr marL="553205" marR="0" lvl="1" indent="0" algn="l" defTabSz="457223" rtl="0" eaLnBrk="1" fontAlgn="auto" latinLnBrk="0" hangingPunct="1">
              <a:lnSpc>
                <a:spcPct val="15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IV.	Aynı türden olayların tümü için geçerlidir. </a:t>
            </a:r>
          </a:p>
          <a:p>
            <a:pPr marL="96005" marR="0" lvl="0" indent="0" algn="l" defTabSz="457223" rtl="0" eaLnBrk="1" fontAlgn="auto" latinLnBrk="0" hangingPunct="1">
              <a:lnSpc>
                <a:spcPct val="15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solidFill>
                <a:effectLst/>
                <a:uLnTx/>
                <a:uFillTx/>
                <a:latin typeface="Calibri"/>
                <a:ea typeface="+mn-ea"/>
                <a:cs typeface="Poppins SemiBold" panose="00000700000000000000" pitchFamily="2" charset="0"/>
              </a:rPr>
              <a:t>yargılarından hangileri doğrudur? </a:t>
            </a:r>
          </a:p>
        </p:txBody>
      </p:sp>
      <p:grpSp>
        <p:nvGrpSpPr>
          <p:cNvPr id="18" name="C">
            <a:extLst>
              <a:ext uri="{FF2B5EF4-FFF2-40B4-BE49-F238E27FC236}">
                <a16:creationId xmlns:a16="http://schemas.microsoft.com/office/drawing/2014/main" id="{46612A3E-8848-EDD5-4AC4-1F8DFC728EFE}"/>
              </a:ext>
            </a:extLst>
          </p:cNvPr>
          <p:cNvGrpSpPr/>
          <p:nvPr/>
        </p:nvGrpSpPr>
        <p:grpSpPr>
          <a:xfrm>
            <a:off x="6190104" y="3449426"/>
            <a:ext cx="5744937" cy="1371600"/>
            <a:chOff x="8901834" y="5762539"/>
            <a:chExt cx="8617406" cy="2057400"/>
          </a:xfrm>
        </p:grpSpPr>
        <p:sp>
          <p:nvSpPr>
            <p:cNvPr id="13" name="Dikdörtgen 12">
              <a:extLst>
                <a:ext uri="{FF2B5EF4-FFF2-40B4-BE49-F238E27FC236}">
                  <a16:creationId xmlns:a16="http://schemas.microsoft.com/office/drawing/2014/main" id="{EF9749C0-A77E-1A56-FA67-87407E691FC7}"/>
                </a:ext>
              </a:extLst>
            </p:cNvPr>
            <p:cNvSpPr/>
            <p:nvPr/>
          </p:nvSpPr>
          <p:spPr>
            <a:xfrm>
              <a:off x="9259783" y="5762539"/>
              <a:ext cx="8259457"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192000" tIns="24000" rIns="408000" bIns="24000" rtlCol="0" anchor="ctr"/>
            <a:lstStyle/>
            <a:p>
              <a:pPr marL="240012" marR="0" lvl="0" indent="0" algn="just" defTabSz="60963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a:ea typeface="+mn-ea"/>
                  <a:cs typeface="+mn-cs"/>
                </a:rPr>
                <a:t>III ve IV</a:t>
              </a:r>
            </a:p>
          </p:txBody>
        </p:sp>
        <p:sp>
          <p:nvSpPr>
            <p:cNvPr id="15" name="Oval 14">
              <a:extLst>
                <a:ext uri="{FF2B5EF4-FFF2-40B4-BE49-F238E27FC236}">
                  <a16:creationId xmlns:a16="http://schemas.microsoft.com/office/drawing/2014/main" id="{62908690-F891-F154-B72D-27E382F1AEE3}"/>
                </a:ext>
              </a:extLst>
            </p:cNvPr>
            <p:cNvSpPr/>
            <p:nvPr/>
          </p:nvSpPr>
          <p:spPr>
            <a:xfrm>
              <a:off x="8901834"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tr-TR" sz="2667" b="0" i="0" u="none" strike="noStrike" kern="1200" cap="none" spc="0" normalizeH="0" baseline="0" noProof="0" dirty="0">
                  <a:ln>
                    <a:noFill/>
                  </a:ln>
                  <a:solidFill>
                    <a:prstClr val="black"/>
                  </a:solidFill>
                  <a:effectLst/>
                  <a:uLnTx/>
                  <a:uFillTx/>
                  <a:latin typeface="Calibri"/>
                  <a:ea typeface="+mn-ea"/>
                  <a:cs typeface="+mn-cs"/>
                </a:rPr>
                <a:t>C</a:t>
              </a:r>
            </a:p>
          </p:txBody>
        </p:sp>
      </p:grpSp>
      <p:sp>
        <p:nvSpPr>
          <p:cNvPr id="16" name="X">
            <a:extLst>
              <a:ext uri="{FF2B5EF4-FFF2-40B4-BE49-F238E27FC236}">
                <a16:creationId xmlns:a16="http://schemas.microsoft.com/office/drawing/2014/main" id="{836F8C0E-DE03-300F-BB75-15310BFD12A4}"/>
              </a:ext>
            </a:extLst>
          </p:cNvPr>
          <p:cNvSpPr/>
          <p:nvPr/>
        </p:nvSpPr>
        <p:spPr>
          <a:xfrm>
            <a:off x="11513131" y="3617955"/>
            <a:ext cx="767936" cy="935212"/>
          </a:xfrm>
          <a:prstGeom prst="mathMultiply">
            <a:avLst>
              <a:gd name="adj1" fmla="val 1538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2" name="C">
            <a:extLst>
              <a:ext uri="{FF2B5EF4-FFF2-40B4-BE49-F238E27FC236}">
                <a16:creationId xmlns:a16="http://schemas.microsoft.com/office/drawing/2014/main" id="{5F8A5FA0-802F-3B77-747E-764447D3A185}"/>
              </a:ext>
            </a:extLst>
          </p:cNvPr>
          <p:cNvGrpSpPr/>
          <p:nvPr/>
        </p:nvGrpSpPr>
        <p:grpSpPr>
          <a:xfrm>
            <a:off x="21266" y="5147426"/>
            <a:ext cx="5744937" cy="1371600"/>
            <a:chOff x="8901834" y="5762539"/>
            <a:chExt cx="8617406" cy="2057400"/>
          </a:xfrm>
        </p:grpSpPr>
        <p:sp>
          <p:nvSpPr>
            <p:cNvPr id="23" name="Dikdörtgen 22">
              <a:extLst>
                <a:ext uri="{FF2B5EF4-FFF2-40B4-BE49-F238E27FC236}">
                  <a16:creationId xmlns:a16="http://schemas.microsoft.com/office/drawing/2014/main" id="{A741BCAD-B346-731A-44F0-3353B5FB890A}"/>
                </a:ext>
              </a:extLst>
            </p:cNvPr>
            <p:cNvSpPr/>
            <p:nvPr/>
          </p:nvSpPr>
          <p:spPr>
            <a:xfrm>
              <a:off x="9259783" y="5762539"/>
              <a:ext cx="8259457"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192000" tIns="24000" rIns="408000" bIns="24000" rtlCol="0" anchor="ctr"/>
            <a:lstStyle/>
            <a:p>
              <a:pPr marL="240012" marR="0" lvl="0" indent="0" algn="just" defTabSz="60963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a:ea typeface="+mn-ea"/>
                  <a:cs typeface="+mn-cs"/>
                </a:rPr>
                <a:t>I ve II </a:t>
              </a:r>
            </a:p>
          </p:txBody>
        </p:sp>
        <p:sp>
          <p:nvSpPr>
            <p:cNvPr id="24" name="Oval 23">
              <a:extLst>
                <a:ext uri="{FF2B5EF4-FFF2-40B4-BE49-F238E27FC236}">
                  <a16:creationId xmlns:a16="http://schemas.microsoft.com/office/drawing/2014/main" id="{A912C3AC-DD91-897B-5F7F-1592EF8CDD2C}"/>
                </a:ext>
              </a:extLst>
            </p:cNvPr>
            <p:cNvSpPr/>
            <p:nvPr/>
          </p:nvSpPr>
          <p:spPr>
            <a:xfrm>
              <a:off x="8901834"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tr-TR" sz="2667" b="0" i="0" u="none" strike="noStrike" kern="1200" cap="none" spc="0" normalizeH="0" baseline="0" noProof="0" dirty="0">
                  <a:ln>
                    <a:noFill/>
                  </a:ln>
                  <a:solidFill>
                    <a:prstClr val="black"/>
                  </a:solidFill>
                  <a:effectLst/>
                  <a:uLnTx/>
                  <a:uFillTx/>
                  <a:latin typeface="Calibri"/>
                  <a:ea typeface="+mn-ea"/>
                  <a:cs typeface="+mn-cs"/>
                </a:rPr>
                <a:t>B</a:t>
              </a:r>
            </a:p>
          </p:txBody>
        </p:sp>
      </p:grpSp>
      <p:sp>
        <p:nvSpPr>
          <p:cNvPr id="25" name="X">
            <a:extLst>
              <a:ext uri="{FF2B5EF4-FFF2-40B4-BE49-F238E27FC236}">
                <a16:creationId xmlns:a16="http://schemas.microsoft.com/office/drawing/2014/main" id="{86BD3EF0-F8DC-F4DC-E23D-95E69311DF90}"/>
              </a:ext>
            </a:extLst>
          </p:cNvPr>
          <p:cNvSpPr/>
          <p:nvPr/>
        </p:nvSpPr>
        <p:spPr>
          <a:xfrm>
            <a:off x="5475157" y="5344359"/>
            <a:ext cx="767936" cy="935212"/>
          </a:xfrm>
          <a:prstGeom prst="mathMultiply">
            <a:avLst>
              <a:gd name="adj1" fmla="val 1538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26" name="C">
            <a:extLst>
              <a:ext uri="{FF2B5EF4-FFF2-40B4-BE49-F238E27FC236}">
                <a16:creationId xmlns:a16="http://schemas.microsoft.com/office/drawing/2014/main" id="{3845FD26-775C-D743-694A-18D2EBE3BC1D}"/>
              </a:ext>
            </a:extLst>
          </p:cNvPr>
          <p:cNvGrpSpPr/>
          <p:nvPr/>
        </p:nvGrpSpPr>
        <p:grpSpPr>
          <a:xfrm>
            <a:off x="6161367" y="5147426"/>
            <a:ext cx="5744937" cy="1371600"/>
            <a:chOff x="8901834" y="5762539"/>
            <a:chExt cx="8617406" cy="2057400"/>
          </a:xfrm>
        </p:grpSpPr>
        <p:sp>
          <p:nvSpPr>
            <p:cNvPr id="27" name="Dikdörtgen 26">
              <a:extLst>
                <a:ext uri="{FF2B5EF4-FFF2-40B4-BE49-F238E27FC236}">
                  <a16:creationId xmlns:a16="http://schemas.microsoft.com/office/drawing/2014/main" id="{AECF979F-CC73-CE2E-3FDF-A23BBA4B8902}"/>
                </a:ext>
              </a:extLst>
            </p:cNvPr>
            <p:cNvSpPr/>
            <p:nvPr/>
          </p:nvSpPr>
          <p:spPr>
            <a:xfrm>
              <a:off x="9259783" y="5762539"/>
              <a:ext cx="8259457" cy="2057400"/>
            </a:xfrm>
            <a:prstGeom prst="rect">
              <a:avLst/>
            </a:prstGeom>
            <a:solidFill>
              <a:schemeClr val="bg1"/>
            </a:solidFill>
            <a:ln w="3175">
              <a:solidFill>
                <a:schemeClr val="bg1">
                  <a:lumMod val="50000"/>
                </a:schemeClr>
              </a:solidFill>
            </a:ln>
            <a:effectLst>
              <a:outerShdw blurRad="50800" dist="38100" dir="5400000" algn="t" rotWithShape="0">
                <a:prstClr val="black">
                  <a:alpha val="40000"/>
                </a:prstClr>
              </a:outerShdw>
              <a:reflection endPos="0" dist="50800" dir="5400000" sy="-100000" algn="bl" rotWithShape="0"/>
            </a:effectLst>
            <a:scene3d>
              <a:camera prst="orthographicFront">
                <a:rot lat="0" lon="0" rev="0"/>
              </a:camera>
              <a:lightRig rig="threePt" dir="t"/>
            </a:scene3d>
            <a:sp3d z="50800"/>
          </p:spPr>
          <p:style>
            <a:lnRef idx="2">
              <a:schemeClr val="accent1">
                <a:shade val="15000"/>
              </a:schemeClr>
            </a:lnRef>
            <a:fillRef idx="1">
              <a:schemeClr val="accent1"/>
            </a:fillRef>
            <a:effectRef idx="0">
              <a:schemeClr val="accent1"/>
            </a:effectRef>
            <a:fontRef idx="minor">
              <a:schemeClr val="lt1"/>
            </a:fontRef>
          </p:style>
          <p:txBody>
            <a:bodyPr lIns="192000" tIns="24000" rIns="408000" bIns="24000" rtlCol="0" anchor="ctr"/>
            <a:lstStyle/>
            <a:p>
              <a:pPr marL="240012" marR="0" lvl="0" indent="0" algn="just" defTabSz="60963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a:ea typeface="+mn-ea"/>
                  <a:cs typeface="+mn-cs"/>
                </a:rPr>
                <a:t> I ve III </a:t>
              </a:r>
            </a:p>
          </p:txBody>
        </p:sp>
        <p:sp>
          <p:nvSpPr>
            <p:cNvPr id="28" name="Oval 27">
              <a:extLst>
                <a:ext uri="{FF2B5EF4-FFF2-40B4-BE49-F238E27FC236}">
                  <a16:creationId xmlns:a16="http://schemas.microsoft.com/office/drawing/2014/main" id="{C03A0C6D-3597-F931-312A-C369E72C7746}"/>
                </a:ext>
              </a:extLst>
            </p:cNvPr>
            <p:cNvSpPr/>
            <p:nvPr/>
          </p:nvSpPr>
          <p:spPr>
            <a:xfrm>
              <a:off x="8901834" y="6449239"/>
              <a:ext cx="684000" cy="684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tr-TR" sz="2667" b="0" i="0" u="none" strike="noStrike" kern="1200" cap="none" spc="0" normalizeH="0" baseline="0" noProof="0" dirty="0">
                  <a:ln>
                    <a:noFill/>
                  </a:ln>
                  <a:solidFill>
                    <a:prstClr val="black"/>
                  </a:solidFill>
                  <a:effectLst/>
                  <a:uLnTx/>
                  <a:uFillTx/>
                  <a:latin typeface="Calibri"/>
                  <a:ea typeface="+mn-ea"/>
                  <a:cs typeface="+mn-cs"/>
                </a:rPr>
                <a:t>D</a:t>
              </a:r>
            </a:p>
          </p:txBody>
        </p:sp>
      </p:grpSp>
      <p:sp>
        <p:nvSpPr>
          <p:cNvPr id="29" name="X">
            <a:extLst>
              <a:ext uri="{FF2B5EF4-FFF2-40B4-BE49-F238E27FC236}">
                <a16:creationId xmlns:a16="http://schemas.microsoft.com/office/drawing/2014/main" id="{BD9CBC88-9BBB-E162-B22B-40FCC7A0593A}"/>
              </a:ext>
            </a:extLst>
          </p:cNvPr>
          <p:cNvSpPr/>
          <p:nvPr/>
        </p:nvSpPr>
        <p:spPr>
          <a:xfrm>
            <a:off x="11500934" y="5294674"/>
            <a:ext cx="767936" cy="935212"/>
          </a:xfrm>
          <a:prstGeom prst="mathMultiply">
            <a:avLst>
              <a:gd name="adj1" fmla="val 15388"/>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Eylem Düğmesi: İleriye Git veya Sonrakine Git 3">
            <a:hlinkClick r:id="" action="ppaction://hlinkshowjump?jump=nextslide" highlightClick="1"/>
            <a:extLst>
              <a:ext uri="{FF2B5EF4-FFF2-40B4-BE49-F238E27FC236}">
                <a16:creationId xmlns:a16="http://schemas.microsoft.com/office/drawing/2014/main" id="{94737D75-EF93-4F1C-A517-3F8DD8744C94}"/>
              </a:ext>
            </a:extLst>
          </p:cNvPr>
          <p:cNvSpPr/>
          <p:nvPr/>
        </p:nvSpPr>
        <p:spPr>
          <a:xfrm>
            <a:off x="11952000" y="6611358"/>
            <a:ext cx="240000" cy="240000"/>
          </a:xfrm>
          <a:prstGeom prst="actionButtonForwardNex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white"/>
              </a:solidFill>
              <a:effectLst/>
              <a:uLnTx/>
              <a:uFillTx/>
              <a:latin typeface="Calibri"/>
              <a:ea typeface="+mn-ea"/>
              <a:cs typeface="+mn-cs"/>
            </a:endParaRPr>
          </a:p>
        </p:txBody>
      </p:sp>
      <p:sp>
        <p:nvSpPr>
          <p:cNvPr id="6" name="Eylem Düğmesi: Geri Git veya Öncekine Git 5">
            <a:hlinkClick r:id="" action="ppaction://hlinkshowjump?jump=previousslide" highlightClick="1"/>
            <a:extLst>
              <a:ext uri="{FF2B5EF4-FFF2-40B4-BE49-F238E27FC236}">
                <a16:creationId xmlns:a16="http://schemas.microsoft.com/office/drawing/2014/main" id="{7B1CDF7F-4134-8629-8C4B-AC1057D9A891}"/>
              </a:ext>
            </a:extLst>
          </p:cNvPr>
          <p:cNvSpPr/>
          <p:nvPr/>
        </p:nvSpPr>
        <p:spPr>
          <a:xfrm>
            <a:off x="11628797" y="6611358"/>
            <a:ext cx="240000" cy="240000"/>
          </a:xfrm>
          <a:prstGeom prst="actionButtonBackPrevious">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white"/>
              </a:solidFill>
              <a:effectLst/>
              <a:uLnTx/>
              <a:uFillTx/>
              <a:latin typeface="Calibri"/>
              <a:ea typeface="+mn-ea"/>
              <a:cs typeface="+mn-cs"/>
            </a:endParaRPr>
          </a:p>
        </p:txBody>
      </p:sp>
      <p:sp>
        <p:nvSpPr>
          <p:cNvPr id="7" name="Dikdörtgen 6">
            <a:extLst>
              <a:ext uri="{FF2B5EF4-FFF2-40B4-BE49-F238E27FC236}">
                <a16:creationId xmlns:a16="http://schemas.microsoft.com/office/drawing/2014/main" id="{29390D85-D388-9D71-11F2-5FBEE0CC53DE}"/>
              </a:ext>
            </a:extLst>
          </p:cNvPr>
          <p:cNvSpPr/>
          <p:nvPr/>
        </p:nvSpPr>
        <p:spPr>
          <a:xfrm>
            <a:off x="9658456" y="0"/>
            <a:ext cx="2533544" cy="47501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Calibri"/>
                <a:ea typeface="+mn-ea"/>
                <a:cs typeface="+mn-cs"/>
              </a:rPr>
              <a:t>2024 LGS SORUSU</a:t>
            </a:r>
          </a:p>
        </p:txBody>
      </p:sp>
    </p:spTree>
    <p:custDataLst>
      <p:tags r:id="rId1"/>
    </p:custDataLst>
    <p:extLst>
      <p:ext uri="{BB962C8B-B14F-4D97-AF65-F5344CB8AC3E}">
        <p14:creationId xmlns:p14="http://schemas.microsoft.com/office/powerpoint/2010/main" val="2511563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4" name="CorrectAnswerSFX.wav"/>
                                        </p:tgtEl>
                                      </p:cMediaNode>
                                    </p:audio>
                                  </p:subTnLst>
                                </p:cTn>
                              </p:par>
                            </p:childTnLst>
                          </p:cTn>
                        </p:par>
                      </p:childTnLst>
                    </p:cTn>
                  </p:par>
                </p:childTnLst>
              </p:cTn>
              <p:nextCondLst>
                <p:cond evt="onClick" delay="0">
                  <p:tgtEl>
                    <p:spTgt spid="17"/>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5" name="WrongAnswerSFX.wav"/>
                                        </p:tgtEl>
                                      </p:cMediaNode>
                                    </p:audio>
                                  </p:subTnLst>
                                </p:cTn>
                              </p:par>
                            </p:childTnLst>
                          </p:cTn>
                        </p:par>
                      </p:childTnLst>
                    </p:cTn>
                  </p:par>
                </p:childTnLst>
              </p:cTn>
              <p:nextCondLst>
                <p:cond evt="onClick" delay="0">
                  <p:tgtEl>
                    <p:spTgt spid="18"/>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5" name="WrongAnswerSFX.wav"/>
                                        </p:tgtEl>
                                      </p:cMediaNode>
                                    </p:audio>
                                  </p:subTnLst>
                                </p:cTn>
                              </p:par>
                            </p:childTnLst>
                          </p:cTn>
                        </p:par>
                      </p:childTnLst>
                    </p:cTn>
                  </p:par>
                </p:childTnLst>
              </p:cTn>
              <p:nextCondLst>
                <p:cond evt="onClick" delay="0">
                  <p:tgtEl>
                    <p:spTgt spid="22"/>
                  </p:tgtEl>
                </p:cond>
              </p:nextCondLst>
            </p:seq>
            <p:seq concurrent="1" nextAc="seek">
              <p:cTn id="17" restart="whenNotActive" fill="hold" evtFilter="cancelBubble" nodeType="interactiveSeq">
                <p:stCondLst>
                  <p:cond evt="onClick" delay="0">
                    <p:tgtEl>
                      <p:spTgt spid="26"/>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5" name="WrongAnswerSFX.wav"/>
                                        </p:tgtEl>
                                      </p:cMediaNode>
                                    </p:audio>
                                  </p:subTnLst>
                                </p:cTn>
                              </p:par>
                            </p:childTnLst>
                          </p:cTn>
                        </p:par>
                      </p:childTnLst>
                    </p:cTn>
                  </p:par>
                </p:childTnLst>
              </p:cTn>
              <p:nextCondLst>
                <p:cond evt="onClick" delay="0">
                  <p:tgtEl>
                    <p:spTgt spid="26"/>
                  </p:tgtEl>
                </p:cond>
              </p:nextCondLst>
            </p:seq>
          </p:childTnLst>
        </p:cTn>
      </p:par>
    </p:tnLst>
    <p:bldLst>
      <p:bldP spid="5" grpId="0" animBg="1"/>
      <p:bldP spid="16" grpId="0" animBg="1"/>
      <p:bldP spid="25" grpId="0" animBg="1"/>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rcRect l="6463" r="6463" b="15804"/>
          <a:stretch>
            <a:fillRect/>
          </a:stretch>
        </p:blipFill>
        <p:spPr>
          <a:xfrm>
            <a:off x="95003" y="576001"/>
            <a:ext cx="7016997" cy="4673600"/>
          </a:xfrm>
          <a:prstGeom prst="rect">
            <a:avLst/>
          </a:prstGeom>
        </p:spPr>
      </p:pic>
      <p:grpSp>
        <p:nvGrpSpPr>
          <p:cNvPr id="3" name="Group 26">
            <a:extLst>
              <a:ext uri="{FF2B5EF4-FFF2-40B4-BE49-F238E27FC236}">
                <a16:creationId xmlns:a16="http://schemas.microsoft.com/office/drawing/2014/main" id="{BA699CB0-9A9C-4D95-09C6-E57D007AC580}"/>
              </a:ext>
            </a:extLst>
          </p:cNvPr>
          <p:cNvGrpSpPr/>
          <p:nvPr/>
        </p:nvGrpSpPr>
        <p:grpSpPr>
          <a:xfrm>
            <a:off x="7315200" y="560573"/>
            <a:ext cx="4876800" cy="4442179"/>
            <a:chOff x="-1459746" y="-467814"/>
            <a:chExt cx="7315200" cy="6663269"/>
          </a:xfrm>
        </p:grpSpPr>
        <p:sp>
          <p:nvSpPr>
            <p:cNvPr id="4" name="TextBox 27">
              <a:extLst>
                <a:ext uri="{FF2B5EF4-FFF2-40B4-BE49-F238E27FC236}">
                  <a16:creationId xmlns:a16="http://schemas.microsoft.com/office/drawing/2014/main" id="{CFCD1D6C-B4C7-60C3-03B8-7D2EFE9D4C67}"/>
                </a:ext>
              </a:extLst>
            </p:cNvPr>
            <p:cNvSpPr txBox="1"/>
            <p:nvPr/>
          </p:nvSpPr>
          <p:spPr>
            <a:xfrm>
              <a:off x="-662261" y="-467814"/>
              <a:ext cx="5379804" cy="692498"/>
            </a:xfrm>
            <a:prstGeom prst="rect">
              <a:avLst/>
            </a:prstGeom>
            <a:noFill/>
          </p:spPr>
          <p:txBody>
            <a:bodyPr wrap="square" rtlCol="0">
              <a:spAutoFit/>
            </a:bodyPr>
            <a:lstStyle/>
            <a:p>
              <a:pPr algn="ctr" defTabSz="609630">
                <a:defRPr/>
              </a:pPr>
              <a:r>
                <a:rPr lang="tr-TR" sz="2400" b="1" kern="0" spc="400" dirty="0">
                  <a:solidFill>
                    <a:prstClr val="black"/>
                  </a:solidFill>
                  <a:latin typeface="Calibri"/>
                </a:rPr>
                <a:t>DÜZEN ve UYUM</a:t>
              </a:r>
              <a:endParaRPr lang="en-IN" sz="2400" b="1" kern="0" spc="400" dirty="0">
                <a:solidFill>
                  <a:prstClr val="black"/>
                </a:solidFill>
                <a:latin typeface="Calibri"/>
              </a:endParaRPr>
            </a:p>
          </p:txBody>
        </p:sp>
        <p:sp>
          <p:nvSpPr>
            <p:cNvPr id="5" name="TextBox 29">
              <a:extLst>
                <a:ext uri="{FF2B5EF4-FFF2-40B4-BE49-F238E27FC236}">
                  <a16:creationId xmlns:a16="http://schemas.microsoft.com/office/drawing/2014/main" id="{D19DDB8D-0E3C-331E-D98F-C444B02BB308}"/>
                </a:ext>
              </a:extLst>
            </p:cNvPr>
            <p:cNvSpPr txBox="1"/>
            <p:nvPr/>
          </p:nvSpPr>
          <p:spPr>
            <a:xfrm>
              <a:off x="-1459746" y="224684"/>
              <a:ext cx="7315200" cy="5970771"/>
            </a:xfrm>
            <a:prstGeom prst="rect">
              <a:avLst/>
            </a:prstGeom>
            <a:noFill/>
          </p:spPr>
          <p:txBody>
            <a:bodyPr wrap="square" rtlCol="0">
              <a:spAutoFit/>
            </a:bodyPr>
            <a:lstStyle/>
            <a:p>
              <a:pPr defTabSz="609630">
                <a:lnSpc>
                  <a:spcPct val="150000"/>
                </a:lnSpc>
                <a:defRPr/>
              </a:pPr>
              <a:r>
                <a:rPr lang="tr-TR" sz="2133" kern="0" dirty="0">
                  <a:solidFill>
                    <a:prstClr val="black"/>
                  </a:solidFill>
                  <a:latin typeface="Calibri"/>
                </a:rPr>
                <a:t>Allah’ın yarattığı bu evrende bir düzen vardır. İçinde yaşadığımız doğayı gözlemlediğimiz ve düşündüğümüz zaman, varlıklar arasında bir denge, düzen ve uyum içindedir.</a:t>
              </a:r>
            </a:p>
            <a:p>
              <a:pPr defTabSz="609630">
                <a:lnSpc>
                  <a:spcPct val="150000"/>
                </a:lnSpc>
                <a:defRPr/>
              </a:pPr>
              <a:r>
                <a:rPr lang="en-IN" sz="2133" b="1" kern="0" spc="200" dirty="0" err="1">
                  <a:solidFill>
                    <a:prstClr val="black"/>
                  </a:solidFill>
                  <a:latin typeface="Calibri"/>
                </a:rPr>
                <a:t>Güneş</a:t>
              </a:r>
              <a:r>
                <a:rPr lang="tr-TR" sz="2133" b="1" kern="0" spc="200" dirty="0">
                  <a:solidFill>
                    <a:prstClr val="black"/>
                  </a:solidFill>
                  <a:latin typeface="Calibri"/>
                </a:rPr>
                <a:t>, </a:t>
              </a:r>
              <a:r>
                <a:rPr lang="en-IN" sz="2133" b="1" kern="0" spc="200" dirty="0">
                  <a:solidFill>
                    <a:prstClr val="black"/>
                  </a:solidFill>
                  <a:latin typeface="Calibri"/>
                </a:rPr>
                <a:t>Ay, </a:t>
              </a:r>
              <a:r>
                <a:rPr lang="tr-TR" sz="2133" b="1" kern="0" spc="200" dirty="0">
                  <a:solidFill>
                    <a:prstClr val="black"/>
                  </a:solidFill>
                  <a:latin typeface="Calibri"/>
                </a:rPr>
                <a:t>Dünya ve gezegenler </a:t>
              </a:r>
              <a:r>
                <a:rPr lang="en-IN" sz="2133" b="1" kern="0" spc="200" dirty="0">
                  <a:solidFill>
                    <a:prstClr val="black"/>
                  </a:solidFill>
                  <a:latin typeface="Calibri"/>
                </a:rPr>
                <a:t>belli </a:t>
              </a:r>
              <a:r>
                <a:rPr lang="en-IN" sz="2133" b="1" kern="0" spc="200" dirty="0" err="1">
                  <a:solidFill>
                    <a:prstClr val="black"/>
                  </a:solidFill>
                  <a:latin typeface="Calibri"/>
                </a:rPr>
                <a:t>bir</a:t>
              </a:r>
              <a:r>
                <a:rPr lang="en-IN" sz="2133" b="1" kern="0" spc="200" dirty="0">
                  <a:solidFill>
                    <a:prstClr val="black"/>
                  </a:solidFill>
                  <a:latin typeface="Calibri"/>
                </a:rPr>
                <a:t> </a:t>
              </a:r>
              <a:r>
                <a:rPr lang="en-IN" sz="2133" b="1" kern="0" spc="200" dirty="0" err="1">
                  <a:solidFill>
                    <a:prstClr val="black"/>
                  </a:solidFill>
                  <a:latin typeface="Calibri"/>
                </a:rPr>
                <a:t>düzen</a:t>
              </a:r>
              <a:r>
                <a:rPr lang="en-IN" sz="2133" b="1" kern="0" spc="200" dirty="0">
                  <a:solidFill>
                    <a:prstClr val="black"/>
                  </a:solidFill>
                  <a:latin typeface="Calibri"/>
                </a:rPr>
                <a:t> </a:t>
              </a:r>
              <a:r>
                <a:rPr lang="en-IN" sz="2133" b="1" kern="0" spc="200" dirty="0" err="1">
                  <a:solidFill>
                    <a:prstClr val="black"/>
                  </a:solidFill>
                  <a:latin typeface="Calibri"/>
                </a:rPr>
                <a:t>içinde</a:t>
              </a:r>
              <a:r>
                <a:rPr lang="en-IN" sz="2133" b="1" kern="0" spc="200" dirty="0">
                  <a:solidFill>
                    <a:prstClr val="black"/>
                  </a:solidFill>
                  <a:latin typeface="Calibri"/>
                </a:rPr>
                <a:t> </a:t>
              </a:r>
              <a:r>
                <a:rPr lang="en-IN" sz="2133" b="1" kern="0" spc="200" dirty="0" err="1">
                  <a:solidFill>
                    <a:prstClr val="black"/>
                  </a:solidFill>
                  <a:latin typeface="Calibri"/>
                </a:rPr>
                <a:t>hareket</a:t>
              </a:r>
              <a:r>
                <a:rPr lang="en-IN" sz="2133" b="1" kern="0" spc="200" dirty="0">
                  <a:solidFill>
                    <a:prstClr val="black"/>
                  </a:solidFill>
                  <a:latin typeface="Calibri"/>
                </a:rPr>
                <a:t> </a:t>
              </a:r>
              <a:r>
                <a:rPr lang="en-IN" sz="2133" b="1" kern="0" spc="200" dirty="0" err="1">
                  <a:solidFill>
                    <a:prstClr val="black"/>
                  </a:solidFill>
                  <a:latin typeface="Calibri"/>
                </a:rPr>
                <a:t>eder</a:t>
              </a:r>
              <a:r>
                <a:rPr lang="en-IN" sz="2133" b="1" kern="0" spc="200" dirty="0">
                  <a:solidFill>
                    <a:prstClr val="black"/>
                  </a:solidFill>
                  <a:latin typeface="Calibri"/>
                </a:rPr>
                <a:t>.</a:t>
              </a:r>
            </a:p>
          </p:txBody>
        </p:sp>
      </p:gr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51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2"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8700">
              <a:schemeClr val="bg2"/>
            </a:gs>
            <a:gs pos="0">
              <a:schemeClr val="bg1">
                <a:alpha val="99000"/>
              </a:schemeClr>
            </a:gs>
            <a:gs pos="100000">
              <a:schemeClr val="bg2"/>
            </a:gs>
          </a:gsLst>
          <a:lin ang="16200000" scaled="1"/>
          <a:tileRect/>
        </a:gradFill>
        <a:effectLst/>
      </p:bgPr>
    </p:bg>
    <p:spTree>
      <p:nvGrpSpPr>
        <p:cNvPr id="1" name=""/>
        <p:cNvGrpSpPr/>
        <p:nvPr/>
      </p:nvGrpSpPr>
      <p:grpSpPr>
        <a:xfrm>
          <a:off x="0" y="0"/>
          <a:ext cx="0" cy="0"/>
          <a:chOff x="0" y="0"/>
          <a:chExt cx="0" cy="0"/>
        </a:xfrm>
      </p:grpSpPr>
      <p:sp>
        <p:nvSpPr>
          <p:cNvPr id="6" name="Dikdörtgen 5"/>
          <p:cNvSpPr/>
          <p:nvPr/>
        </p:nvSpPr>
        <p:spPr>
          <a:xfrm>
            <a:off x="9532280" y="1682525"/>
            <a:ext cx="1698225" cy="833086"/>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Yuvarlatılmış Dikdörtgen 3"/>
          <p:cNvSpPr/>
          <p:nvPr/>
        </p:nvSpPr>
        <p:spPr>
          <a:xfrm>
            <a:off x="9379710" y="-10128"/>
            <a:ext cx="2717800" cy="520700"/>
          </a:xfrm>
          <a:prstGeom prst="roundRect">
            <a:avLst>
              <a:gd name="adj" fmla="val 25000"/>
            </a:avLst>
          </a:prstGeom>
          <a:solidFill>
            <a:srgbClr val="EE95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white"/>
                </a:solidFill>
                <a:effectLst/>
                <a:uLnTx/>
                <a:uFillTx/>
                <a:latin typeface="Calibri" panose="020F0502020204030204"/>
                <a:ea typeface="+mn-ea"/>
                <a:cs typeface="+mn-cs"/>
              </a:rPr>
              <a:t>Doğru Yanlış </a:t>
            </a:r>
          </a:p>
        </p:txBody>
      </p:sp>
      <p:sp>
        <p:nvSpPr>
          <p:cNvPr id="57" name="Serbest Form 56"/>
          <p:cNvSpPr/>
          <p:nvPr/>
        </p:nvSpPr>
        <p:spPr>
          <a:xfrm>
            <a:off x="121136" y="1671845"/>
            <a:ext cx="9418918" cy="849416"/>
          </a:xfrm>
          <a:custGeom>
            <a:avLst/>
            <a:gdLst>
              <a:gd name="connsiteX0" fmla="*/ 15985 w 8932526"/>
              <a:gd name="connsiteY0" fmla="*/ 0 h 820844"/>
              <a:gd name="connsiteX1" fmla="*/ 8932526 w 8932526"/>
              <a:gd name="connsiteY1" fmla="*/ 0 h 820844"/>
              <a:gd name="connsiteX2" fmla="*/ 8932526 w 8932526"/>
              <a:gd name="connsiteY2" fmla="*/ 820844 h 820844"/>
              <a:gd name="connsiteX3" fmla="*/ 0 w 8932526"/>
              <a:gd name="connsiteY3" fmla="*/ 820844 h 820844"/>
              <a:gd name="connsiteX4" fmla="*/ 628407 w 8932526"/>
              <a:gd name="connsiteY4" fmla="*/ 405135 h 82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526" h="820844">
                <a:moveTo>
                  <a:pt x="15985" y="0"/>
                </a:moveTo>
                <a:lnTo>
                  <a:pt x="8932526" y="0"/>
                </a:lnTo>
                <a:lnTo>
                  <a:pt x="8932526" y="820844"/>
                </a:lnTo>
                <a:lnTo>
                  <a:pt x="0" y="820844"/>
                </a:lnTo>
                <a:lnTo>
                  <a:pt x="628407" y="405135"/>
                </a:lnTo>
                <a:close/>
              </a:path>
            </a:pathLst>
          </a:custGeom>
          <a:solidFill>
            <a:srgbClr val="1467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defRPr/>
            </a:pPr>
            <a:r>
              <a:rPr lang="tr-TR" sz="2800" dirty="0">
                <a:solidFill>
                  <a:prstClr val="white"/>
                </a:solidFill>
              </a:rPr>
              <a:t>Duygularımız ve Kur’an-ı Kerim’in sunduğu bilgiler bizi, Allah’ın (</a:t>
            </a:r>
            <a:r>
              <a:rPr lang="tr-TR" sz="2800" dirty="0" err="1">
                <a:solidFill>
                  <a:prstClr val="white"/>
                </a:solidFill>
              </a:rPr>
              <a:t>c.c</a:t>
            </a:r>
            <a:r>
              <a:rPr lang="tr-TR" sz="2800" dirty="0">
                <a:solidFill>
                  <a:prstClr val="white"/>
                </a:solidFill>
              </a:rPr>
              <a:t>.) varlığını ve birliğini kabul etmeye sevk eder</a:t>
            </a:r>
            <a:r>
              <a:rPr lang="tr-TR" sz="2400" dirty="0">
                <a:solidFill>
                  <a:prstClr val="white"/>
                </a:solidFill>
              </a:rPr>
              <a:t>. </a:t>
            </a:r>
            <a:endParaRPr kumimoji="0" lang="tr-TR"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X"/>
          <p:cNvSpPr/>
          <p:nvPr/>
        </p:nvSpPr>
        <p:spPr>
          <a:xfrm>
            <a:off x="11246059" y="1689712"/>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 name="Onay"/>
          <p:cNvSpPr/>
          <p:nvPr/>
        </p:nvSpPr>
        <p:spPr>
          <a:xfrm>
            <a:off x="11222046" y="1673678"/>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2" name="D 1"/>
          <p:cNvSpPr/>
          <p:nvPr/>
        </p:nvSpPr>
        <p:spPr>
          <a:xfrm>
            <a:off x="9655209" y="1745547"/>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mn-ea"/>
                <a:cs typeface="+mn-cs"/>
              </a:rPr>
              <a:t>D</a:t>
            </a:r>
          </a:p>
        </p:txBody>
      </p:sp>
      <p:sp>
        <p:nvSpPr>
          <p:cNvPr id="13" name="Y 1"/>
          <p:cNvSpPr/>
          <p:nvPr/>
        </p:nvSpPr>
        <p:spPr>
          <a:xfrm>
            <a:off x="10468282" y="1745547"/>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mn-ea"/>
                <a:cs typeface="+mn-cs"/>
              </a:rPr>
              <a:t>Y</a:t>
            </a:r>
          </a:p>
        </p:txBody>
      </p:sp>
      <p:sp>
        <p:nvSpPr>
          <p:cNvPr id="58" name="İkizkenar Üçgen 57"/>
          <p:cNvSpPr/>
          <p:nvPr/>
        </p:nvSpPr>
        <p:spPr>
          <a:xfrm rot="5400000">
            <a:off x="23723" y="1788384"/>
            <a:ext cx="791999" cy="612724"/>
          </a:xfrm>
          <a:prstGeom prst="triangle">
            <a:avLst/>
          </a:prstGeom>
          <a:solidFill>
            <a:srgbClr val="C55A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60" name="Dikdörtgen 59"/>
          <p:cNvSpPr/>
          <p:nvPr/>
        </p:nvSpPr>
        <p:spPr>
          <a:xfrm>
            <a:off x="9472718" y="5519116"/>
            <a:ext cx="1698225" cy="918518"/>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1" name="Serbest Form 60"/>
          <p:cNvSpPr/>
          <p:nvPr/>
        </p:nvSpPr>
        <p:spPr>
          <a:xfrm>
            <a:off x="53800" y="5515198"/>
            <a:ext cx="9418918" cy="922887"/>
          </a:xfrm>
          <a:custGeom>
            <a:avLst/>
            <a:gdLst>
              <a:gd name="connsiteX0" fmla="*/ 15985 w 8932526"/>
              <a:gd name="connsiteY0" fmla="*/ 0 h 820844"/>
              <a:gd name="connsiteX1" fmla="*/ 8932526 w 8932526"/>
              <a:gd name="connsiteY1" fmla="*/ 0 h 820844"/>
              <a:gd name="connsiteX2" fmla="*/ 8932526 w 8932526"/>
              <a:gd name="connsiteY2" fmla="*/ 820844 h 820844"/>
              <a:gd name="connsiteX3" fmla="*/ 0 w 8932526"/>
              <a:gd name="connsiteY3" fmla="*/ 820844 h 820844"/>
              <a:gd name="connsiteX4" fmla="*/ 628407 w 8932526"/>
              <a:gd name="connsiteY4" fmla="*/ 405135 h 82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526" h="820844">
                <a:moveTo>
                  <a:pt x="15985" y="0"/>
                </a:moveTo>
                <a:lnTo>
                  <a:pt x="8932526" y="0"/>
                </a:lnTo>
                <a:lnTo>
                  <a:pt x="8932526" y="820844"/>
                </a:lnTo>
                <a:lnTo>
                  <a:pt x="0" y="820844"/>
                </a:lnTo>
                <a:lnTo>
                  <a:pt x="628407" y="405135"/>
                </a:lnTo>
                <a:close/>
              </a:path>
            </a:pathLst>
          </a:custGeom>
          <a:solidFill>
            <a:srgbClr val="1467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tr-TR" sz="2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X 2"/>
          <p:cNvSpPr/>
          <p:nvPr/>
        </p:nvSpPr>
        <p:spPr>
          <a:xfrm>
            <a:off x="11186497" y="5593680"/>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3" name="Onay 2"/>
          <p:cNvSpPr/>
          <p:nvPr/>
        </p:nvSpPr>
        <p:spPr>
          <a:xfrm>
            <a:off x="11142800" y="5520698"/>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4" name="D 2"/>
          <p:cNvSpPr/>
          <p:nvPr/>
        </p:nvSpPr>
        <p:spPr>
          <a:xfrm>
            <a:off x="9595647" y="5676218"/>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mn-ea"/>
                <a:cs typeface="+mn-cs"/>
              </a:rPr>
              <a:t>D</a:t>
            </a:r>
          </a:p>
        </p:txBody>
      </p:sp>
      <p:sp>
        <p:nvSpPr>
          <p:cNvPr id="65" name="Y 2"/>
          <p:cNvSpPr/>
          <p:nvPr/>
        </p:nvSpPr>
        <p:spPr>
          <a:xfrm>
            <a:off x="10408720" y="5676218"/>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mn-ea"/>
                <a:cs typeface="+mn-cs"/>
              </a:rPr>
              <a:t>Y</a:t>
            </a:r>
          </a:p>
        </p:txBody>
      </p:sp>
      <p:sp>
        <p:nvSpPr>
          <p:cNvPr id="66" name="İkizkenar Üçgen 65"/>
          <p:cNvSpPr/>
          <p:nvPr/>
        </p:nvSpPr>
        <p:spPr>
          <a:xfrm rot="5400000">
            <a:off x="-7338" y="5656220"/>
            <a:ext cx="791999" cy="612724"/>
          </a:xfrm>
          <a:prstGeom prst="triangle">
            <a:avLst/>
          </a:prstGeom>
          <a:solidFill>
            <a:srgbClr val="C55A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Calibri" panose="020F0502020204030204"/>
                <a:ea typeface="+mn-ea"/>
                <a:cs typeface="+mn-cs"/>
              </a:rPr>
              <a:t>6</a:t>
            </a:r>
          </a:p>
        </p:txBody>
      </p:sp>
      <p:sp>
        <p:nvSpPr>
          <p:cNvPr id="67" name="Dikdörtgen 66"/>
          <p:cNvSpPr/>
          <p:nvPr/>
        </p:nvSpPr>
        <p:spPr>
          <a:xfrm>
            <a:off x="834236" y="5438032"/>
            <a:ext cx="8806195" cy="1077218"/>
          </a:xfrm>
          <a:prstGeom prst="rect">
            <a:avLst/>
          </a:prstGeom>
        </p:spPr>
        <p:txBody>
          <a:bodyPr wrap="square">
            <a:spAutoFit/>
          </a:bodyPr>
          <a:lstStyle/>
          <a:p>
            <a:pPr lvl="0">
              <a:defRPr/>
            </a:pPr>
            <a:r>
              <a:rPr lang="tr-TR" sz="3200" dirty="0">
                <a:solidFill>
                  <a:schemeClr val="bg1"/>
                </a:solidFill>
              </a:rPr>
              <a:t>Ekmel delili, ‘tabiattaki uyum ve ahenk Allah'ın (</a:t>
            </a:r>
            <a:r>
              <a:rPr lang="tr-TR" sz="3200" dirty="0" err="1">
                <a:solidFill>
                  <a:schemeClr val="bg1"/>
                </a:solidFill>
              </a:rPr>
              <a:t>c.c</a:t>
            </a:r>
            <a:r>
              <a:rPr lang="tr-TR" sz="3200" dirty="0">
                <a:solidFill>
                  <a:schemeClr val="bg1"/>
                </a:solidFill>
              </a:rPr>
              <a:t>.) varlığını ispatlar' fikrinden hareket eder.</a:t>
            </a:r>
            <a:endParaRPr kumimoji="0" lang="tr-TR" sz="4800" b="0" i="0" u="none" strike="noStrike" kern="1200" cap="none" spc="0" normalizeH="0" baseline="0" noProof="0" dirty="0">
              <a:ln>
                <a:noFill/>
              </a:ln>
              <a:solidFill>
                <a:schemeClr val="bg1"/>
              </a:solidFill>
              <a:effectLst/>
              <a:uLnTx/>
              <a:uFillTx/>
              <a:latin typeface="Calibri" panose="020F0502020204030204"/>
            </a:endParaRPr>
          </a:p>
        </p:txBody>
      </p:sp>
      <p:sp>
        <p:nvSpPr>
          <p:cNvPr id="68" name="Dikdörtgen 67"/>
          <p:cNvSpPr/>
          <p:nvPr/>
        </p:nvSpPr>
        <p:spPr>
          <a:xfrm>
            <a:off x="9573121" y="2663629"/>
            <a:ext cx="1698225" cy="824438"/>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Serbest Form 68"/>
          <p:cNvSpPr/>
          <p:nvPr/>
        </p:nvSpPr>
        <p:spPr>
          <a:xfrm>
            <a:off x="82299" y="2675633"/>
            <a:ext cx="9523886" cy="824438"/>
          </a:xfrm>
          <a:custGeom>
            <a:avLst/>
            <a:gdLst>
              <a:gd name="connsiteX0" fmla="*/ 15985 w 8932526"/>
              <a:gd name="connsiteY0" fmla="*/ 0 h 820844"/>
              <a:gd name="connsiteX1" fmla="*/ 8932526 w 8932526"/>
              <a:gd name="connsiteY1" fmla="*/ 0 h 820844"/>
              <a:gd name="connsiteX2" fmla="*/ 8932526 w 8932526"/>
              <a:gd name="connsiteY2" fmla="*/ 820844 h 820844"/>
              <a:gd name="connsiteX3" fmla="*/ 0 w 8932526"/>
              <a:gd name="connsiteY3" fmla="*/ 820844 h 820844"/>
              <a:gd name="connsiteX4" fmla="*/ 628407 w 8932526"/>
              <a:gd name="connsiteY4" fmla="*/ 405135 h 82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526" h="820844">
                <a:moveTo>
                  <a:pt x="15985" y="0"/>
                </a:moveTo>
                <a:lnTo>
                  <a:pt x="8932526" y="0"/>
                </a:lnTo>
                <a:lnTo>
                  <a:pt x="8932526" y="820844"/>
                </a:lnTo>
                <a:lnTo>
                  <a:pt x="0" y="820844"/>
                </a:lnTo>
                <a:lnTo>
                  <a:pt x="628407" y="405135"/>
                </a:lnTo>
                <a:close/>
              </a:path>
            </a:pathLst>
          </a:custGeom>
          <a:solidFill>
            <a:srgbClr val="1467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tr-TR" sz="2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X 3"/>
          <p:cNvSpPr/>
          <p:nvPr/>
        </p:nvSpPr>
        <p:spPr>
          <a:xfrm>
            <a:off x="11286900" y="2670816"/>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1" name="Onay 3"/>
          <p:cNvSpPr/>
          <p:nvPr/>
        </p:nvSpPr>
        <p:spPr>
          <a:xfrm>
            <a:off x="11262887" y="2654782"/>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2" name="D 3"/>
          <p:cNvSpPr/>
          <p:nvPr/>
        </p:nvSpPr>
        <p:spPr>
          <a:xfrm>
            <a:off x="9696050" y="2726651"/>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mn-ea"/>
                <a:cs typeface="+mn-cs"/>
              </a:rPr>
              <a:t>D</a:t>
            </a:r>
          </a:p>
        </p:txBody>
      </p:sp>
      <p:sp>
        <p:nvSpPr>
          <p:cNvPr id="73" name="Y 3"/>
          <p:cNvSpPr/>
          <p:nvPr/>
        </p:nvSpPr>
        <p:spPr>
          <a:xfrm>
            <a:off x="10509123" y="2726651"/>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mn-ea"/>
                <a:cs typeface="+mn-cs"/>
              </a:rPr>
              <a:t>Y</a:t>
            </a:r>
          </a:p>
        </p:txBody>
      </p:sp>
      <p:sp>
        <p:nvSpPr>
          <p:cNvPr id="74" name="İkizkenar Üçgen 73"/>
          <p:cNvSpPr/>
          <p:nvPr/>
        </p:nvSpPr>
        <p:spPr>
          <a:xfrm rot="5400000">
            <a:off x="64564" y="2732159"/>
            <a:ext cx="791999" cy="694404"/>
          </a:xfrm>
          <a:prstGeom prst="triangle">
            <a:avLst/>
          </a:prstGeom>
          <a:solidFill>
            <a:srgbClr val="C55A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75" name="Dikdörtgen 74"/>
          <p:cNvSpPr/>
          <p:nvPr/>
        </p:nvSpPr>
        <p:spPr>
          <a:xfrm>
            <a:off x="927720" y="2641955"/>
            <a:ext cx="8686242"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800" dirty="0">
                <a:solidFill>
                  <a:prstClr val="white"/>
                </a:solidFill>
                <a:latin typeface="Calibri" panose="020F0502020204030204"/>
              </a:rPr>
              <a:t>İslam bilginleri Allah’ın varlığıyla ilgili sadece iki delil ortaya koymuşlar.</a:t>
            </a:r>
            <a:endPar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Dikdörtgen 83"/>
          <p:cNvSpPr/>
          <p:nvPr/>
        </p:nvSpPr>
        <p:spPr>
          <a:xfrm>
            <a:off x="9490822" y="3636039"/>
            <a:ext cx="1698225" cy="824438"/>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5" name="Serbest Form 84"/>
          <p:cNvSpPr/>
          <p:nvPr/>
        </p:nvSpPr>
        <p:spPr>
          <a:xfrm>
            <a:off x="71904" y="3641638"/>
            <a:ext cx="9418918" cy="824438"/>
          </a:xfrm>
          <a:custGeom>
            <a:avLst/>
            <a:gdLst>
              <a:gd name="connsiteX0" fmla="*/ 15985 w 8932526"/>
              <a:gd name="connsiteY0" fmla="*/ 0 h 820844"/>
              <a:gd name="connsiteX1" fmla="*/ 8932526 w 8932526"/>
              <a:gd name="connsiteY1" fmla="*/ 0 h 820844"/>
              <a:gd name="connsiteX2" fmla="*/ 8932526 w 8932526"/>
              <a:gd name="connsiteY2" fmla="*/ 820844 h 820844"/>
              <a:gd name="connsiteX3" fmla="*/ 0 w 8932526"/>
              <a:gd name="connsiteY3" fmla="*/ 820844 h 820844"/>
              <a:gd name="connsiteX4" fmla="*/ 628407 w 8932526"/>
              <a:gd name="connsiteY4" fmla="*/ 405135 h 82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526" h="820844">
                <a:moveTo>
                  <a:pt x="15985" y="0"/>
                </a:moveTo>
                <a:lnTo>
                  <a:pt x="8932526" y="0"/>
                </a:lnTo>
                <a:lnTo>
                  <a:pt x="8932526" y="820844"/>
                </a:lnTo>
                <a:lnTo>
                  <a:pt x="0" y="820844"/>
                </a:lnTo>
                <a:lnTo>
                  <a:pt x="628407" y="405135"/>
                </a:lnTo>
                <a:close/>
              </a:path>
            </a:pathLst>
          </a:custGeom>
          <a:solidFill>
            <a:srgbClr val="1467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tr-TR" sz="2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6" name="X 2"/>
          <p:cNvSpPr/>
          <p:nvPr/>
        </p:nvSpPr>
        <p:spPr>
          <a:xfrm>
            <a:off x="11204601" y="3643226"/>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7" name="Onay 2"/>
          <p:cNvSpPr/>
          <p:nvPr/>
        </p:nvSpPr>
        <p:spPr>
          <a:xfrm>
            <a:off x="11180588" y="3627192"/>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8" name="D 2"/>
          <p:cNvSpPr/>
          <p:nvPr/>
        </p:nvSpPr>
        <p:spPr>
          <a:xfrm>
            <a:off x="9613751" y="3699061"/>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mn-ea"/>
                <a:cs typeface="+mn-cs"/>
              </a:rPr>
              <a:t>D</a:t>
            </a:r>
          </a:p>
        </p:txBody>
      </p:sp>
      <p:sp>
        <p:nvSpPr>
          <p:cNvPr id="89" name="Y 2"/>
          <p:cNvSpPr/>
          <p:nvPr/>
        </p:nvSpPr>
        <p:spPr>
          <a:xfrm>
            <a:off x="10426824" y="3699061"/>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mn-ea"/>
                <a:cs typeface="+mn-cs"/>
              </a:rPr>
              <a:t>Y</a:t>
            </a:r>
          </a:p>
        </p:txBody>
      </p:sp>
      <p:sp>
        <p:nvSpPr>
          <p:cNvPr id="90" name="İkizkenar Üçgen 89"/>
          <p:cNvSpPr/>
          <p:nvPr/>
        </p:nvSpPr>
        <p:spPr>
          <a:xfrm rot="5400000">
            <a:off x="-2180" y="3744823"/>
            <a:ext cx="791999" cy="612724"/>
          </a:xfrm>
          <a:prstGeom prst="triangle">
            <a:avLst/>
          </a:prstGeom>
          <a:solidFill>
            <a:srgbClr val="C55A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99" name="Dikdörtgen 98"/>
          <p:cNvSpPr/>
          <p:nvPr/>
        </p:nvSpPr>
        <p:spPr>
          <a:xfrm>
            <a:off x="9545282" y="714539"/>
            <a:ext cx="1698225" cy="824438"/>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0" name="Serbest Form 99"/>
          <p:cNvSpPr/>
          <p:nvPr/>
        </p:nvSpPr>
        <p:spPr>
          <a:xfrm>
            <a:off x="126364" y="714539"/>
            <a:ext cx="9418918" cy="824438"/>
          </a:xfrm>
          <a:custGeom>
            <a:avLst/>
            <a:gdLst>
              <a:gd name="connsiteX0" fmla="*/ 15985 w 8932526"/>
              <a:gd name="connsiteY0" fmla="*/ 0 h 820844"/>
              <a:gd name="connsiteX1" fmla="*/ 8932526 w 8932526"/>
              <a:gd name="connsiteY1" fmla="*/ 0 h 820844"/>
              <a:gd name="connsiteX2" fmla="*/ 8932526 w 8932526"/>
              <a:gd name="connsiteY2" fmla="*/ 820844 h 820844"/>
              <a:gd name="connsiteX3" fmla="*/ 0 w 8932526"/>
              <a:gd name="connsiteY3" fmla="*/ 820844 h 820844"/>
              <a:gd name="connsiteX4" fmla="*/ 628407 w 8932526"/>
              <a:gd name="connsiteY4" fmla="*/ 405135 h 82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526" h="820844">
                <a:moveTo>
                  <a:pt x="15985" y="0"/>
                </a:moveTo>
                <a:lnTo>
                  <a:pt x="8932526" y="0"/>
                </a:lnTo>
                <a:lnTo>
                  <a:pt x="8932526" y="820844"/>
                </a:lnTo>
                <a:lnTo>
                  <a:pt x="0" y="820844"/>
                </a:lnTo>
                <a:lnTo>
                  <a:pt x="628407" y="405135"/>
                </a:lnTo>
                <a:close/>
              </a:path>
            </a:pathLst>
          </a:custGeom>
          <a:solidFill>
            <a:srgbClr val="1467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tr-TR" sz="2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1" name="X 2"/>
          <p:cNvSpPr/>
          <p:nvPr/>
        </p:nvSpPr>
        <p:spPr>
          <a:xfrm>
            <a:off x="11259061" y="721726"/>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02" name="Onay 2"/>
          <p:cNvSpPr/>
          <p:nvPr/>
        </p:nvSpPr>
        <p:spPr>
          <a:xfrm>
            <a:off x="11235048" y="705692"/>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03" name="D 2"/>
          <p:cNvSpPr/>
          <p:nvPr/>
        </p:nvSpPr>
        <p:spPr>
          <a:xfrm>
            <a:off x="9668211" y="777561"/>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mn-ea"/>
                <a:cs typeface="+mn-cs"/>
              </a:rPr>
              <a:t>D</a:t>
            </a:r>
          </a:p>
        </p:txBody>
      </p:sp>
      <p:sp>
        <p:nvSpPr>
          <p:cNvPr id="104" name="Y 2"/>
          <p:cNvSpPr/>
          <p:nvPr/>
        </p:nvSpPr>
        <p:spPr>
          <a:xfrm>
            <a:off x="10481284" y="777561"/>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mn-ea"/>
                <a:cs typeface="+mn-cs"/>
              </a:rPr>
              <a:t>Y</a:t>
            </a:r>
          </a:p>
        </p:txBody>
      </p:sp>
      <p:sp>
        <p:nvSpPr>
          <p:cNvPr id="105" name="İkizkenar Üçgen 104"/>
          <p:cNvSpPr/>
          <p:nvPr/>
        </p:nvSpPr>
        <p:spPr>
          <a:xfrm rot="5400000">
            <a:off x="47187" y="811363"/>
            <a:ext cx="791999" cy="612724"/>
          </a:xfrm>
          <a:prstGeom prst="triangle">
            <a:avLst/>
          </a:prstGeom>
          <a:solidFill>
            <a:srgbClr val="C55A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106" name="Dikdörtgen 105"/>
          <p:cNvSpPr/>
          <p:nvPr/>
        </p:nvSpPr>
        <p:spPr>
          <a:xfrm>
            <a:off x="835456" y="660657"/>
            <a:ext cx="8765332" cy="954107"/>
          </a:xfrm>
          <a:prstGeom prst="rect">
            <a:avLst/>
          </a:prstGeom>
        </p:spPr>
        <p:txBody>
          <a:bodyPr wrap="square">
            <a:spAutoFit/>
          </a:bodyPr>
          <a:lstStyle/>
          <a:p>
            <a:pPr lvl="0">
              <a:defRPr/>
            </a:pPr>
            <a:r>
              <a:rPr lang="tr-TR" sz="2800" dirty="0">
                <a:solidFill>
                  <a:prstClr val="white"/>
                </a:solidFill>
              </a:rPr>
              <a:t>Doğada ve insan bedeninde bulunan birçok delil bizi tek bir</a:t>
            </a:r>
          </a:p>
          <a:p>
            <a:pPr lvl="0">
              <a:defRPr/>
            </a:pPr>
            <a:r>
              <a:rPr lang="tr-TR" sz="2800" dirty="0">
                <a:solidFill>
                  <a:prstClr val="white"/>
                </a:solidFill>
              </a:rPr>
              <a:t>yaratıcının olduğu fikrine ulaştırır.</a:t>
            </a:r>
            <a:endParaRPr kumimoji="0" lang="tr-TR" sz="6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7" name="Dikdörtgen 106"/>
          <p:cNvSpPr/>
          <p:nvPr/>
        </p:nvSpPr>
        <p:spPr>
          <a:xfrm>
            <a:off x="894887" y="3567424"/>
            <a:ext cx="8773324"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rPr>
              <a:t>İslam düşüncesinde Allah’ın birliği tevhid kavramıyla ifade edilmiştir.</a:t>
            </a:r>
          </a:p>
        </p:txBody>
      </p:sp>
      <p:sp>
        <p:nvSpPr>
          <p:cNvPr id="113" name="Dikdörtgen 112"/>
          <p:cNvSpPr/>
          <p:nvPr/>
        </p:nvSpPr>
        <p:spPr>
          <a:xfrm>
            <a:off x="9457760" y="4560848"/>
            <a:ext cx="1698225" cy="824438"/>
          </a:xfrm>
          <a:prstGeom prst="rect">
            <a:avLst/>
          </a:prstGeom>
          <a:solidFill>
            <a:schemeClr val="accent5">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4" name="Serbest Form 113"/>
          <p:cNvSpPr/>
          <p:nvPr/>
        </p:nvSpPr>
        <p:spPr>
          <a:xfrm>
            <a:off x="71905" y="4572852"/>
            <a:ext cx="9418918" cy="824438"/>
          </a:xfrm>
          <a:custGeom>
            <a:avLst/>
            <a:gdLst>
              <a:gd name="connsiteX0" fmla="*/ 15985 w 8932526"/>
              <a:gd name="connsiteY0" fmla="*/ 0 h 820844"/>
              <a:gd name="connsiteX1" fmla="*/ 8932526 w 8932526"/>
              <a:gd name="connsiteY1" fmla="*/ 0 h 820844"/>
              <a:gd name="connsiteX2" fmla="*/ 8932526 w 8932526"/>
              <a:gd name="connsiteY2" fmla="*/ 820844 h 820844"/>
              <a:gd name="connsiteX3" fmla="*/ 0 w 8932526"/>
              <a:gd name="connsiteY3" fmla="*/ 820844 h 820844"/>
              <a:gd name="connsiteX4" fmla="*/ 628407 w 8932526"/>
              <a:gd name="connsiteY4" fmla="*/ 405135 h 820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2526" h="820844">
                <a:moveTo>
                  <a:pt x="15985" y="0"/>
                </a:moveTo>
                <a:lnTo>
                  <a:pt x="8932526" y="0"/>
                </a:lnTo>
                <a:lnTo>
                  <a:pt x="8932526" y="820844"/>
                </a:lnTo>
                <a:lnTo>
                  <a:pt x="0" y="820844"/>
                </a:lnTo>
                <a:lnTo>
                  <a:pt x="628407" y="405135"/>
                </a:lnTo>
                <a:close/>
              </a:path>
            </a:pathLst>
          </a:custGeom>
          <a:solidFill>
            <a:srgbClr val="14676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marR="0" lvl="2" indent="0" algn="l" defTabSz="914400" rtl="0" eaLnBrk="1" fontAlgn="auto" latinLnBrk="0" hangingPunct="1">
              <a:lnSpc>
                <a:spcPct val="100000"/>
              </a:lnSpc>
              <a:spcBef>
                <a:spcPts val="0"/>
              </a:spcBef>
              <a:spcAft>
                <a:spcPts val="0"/>
              </a:spcAft>
              <a:buClrTx/>
              <a:buSzTx/>
              <a:buFontTx/>
              <a:buNone/>
              <a:tabLst/>
              <a:defRPr/>
            </a:pPr>
            <a:endParaRPr kumimoji="0" lang="tr-TR" sz="2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X 3"/>
          <p:cNvSpPr/>
          <p:nvPr/>
        </p:nvSpPr>
        <p:spPr>
          <a:xfrm>
            <a:off x="11171539" y="4568035"/>
            <a:ext cx="870239" cy="792000"/>
          </a:xfrm>
          <a:prstGeom prst="rect">
            <a:avLst/>
          </a:prstGeom>
          <a:blipFill>
            <a:blip r:embed="rId6"/>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6" name="Onay 3"/>
          <p:cNvSpPr/>
          <p:nvPr/>
        </p:nvSpPr>
        <p:spPr>
          <a:xfrm>
            <a:off x="11147526" y="4571982"/>
            <a:ext cx="875464" cy="808033"/>
          </a:xfrm>
          <a:prstGeom prst="rect">
            <a:avLst/>
          </a:prstGeom>
          <a:blipFill>
            <a:blip r:embed="rId7"/>
            <a:stretch>
              <a:fillRect/>
            </a:stretch>
          </a:bli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9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17" name="D 3"/>
          <p:cNvSpPr/>
          <p:nvPr/>
        </p:nvSpPr>
        <p:spPr>
          <a:xfrm>
            <a:off x="9580689" y="4623870"/>
            <a:ext cx="693119"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ED7D31"/>
                </a:solidFill>
                <a:effectLst/>
                <a:uLnTx/>
                <a:uFillTx/>
                <a:latin typeface="Calibri" panose="020F0502020204030204"/>
                <a:ea typeface="+mn-ea"/>
                <a:cs typeface="+mn-cs"/>
              </a:rPr>
              <a:t>D</a:t>
            </a:r>
          </a:p>
        </p:txBody>
      </p:sp>
      <p:sp>
        <p:nvSpPr>
          <p:cNvPr id="118" name="Y 3"/>
          <p:cNvSpPr/>
          <p:nvPr/>
        </p:nvSpPr>
        <p:spPr>
          <a:xfrm>
            <a:off x="10393762" y="4623870"/>
            <a:ext cx="694800" cy="694800"/>
          </a:xfrm>
          <a:prstGeom prst="ellipse">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6600" b="0" i="0" u="none" strike="noStrike" kern="1200" cap="none" spc="0" normalizeH="0" baseline="0" noProof="0" dirty="0">
                <a:ln>
                  <a:noFill/>
                </a:ln>
                <a:solidFill>
                  <a:srgbClr val="ED7D31"/>
                </a:solidFill>
                <a:effectLst/>
                <a:uLnTx/>
                <a:uFillTx/>
                <a:latin typeface="Calibri" panose="020F0502020204030204"/>
                <a:ea typeface="+mn-ea"/>
                <a:cs typeface="+mn-cs"/>
              </a:rPr>
              <a:t>Y</a:t>
            </a:r>
          </a:p>
        </p:txBody>
      </p:sp>
      <p:sp>
        <p:nvSpPr>
          <p:cNvPr id="119" name="İkizkenar Üçgen 118"/>
          <p:cNvSpPr/>
          <p:nvPr/>
        </p:nvSpPr>
        <p:spPr>
          <a:xfrm rot="5400000">
            <a:off x="-17734" y="4661591"/>
            <a:ext cx="791999" cy="612724"/>
          </a:xfrm>
          <a:prstGeom prst="triangle">
            <a:avLst/>
          </a:prstGeom>
          <a:solidFill>
            <a:srgbClr val="C55A1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5" name="Metin kutusu 4"/>
          <p:cNvSpPr txBox="1"/>
          <p:nvPr/>
        </p:nvSpPr>
        <p:spPr>
          <a:xfrm>
            <a:off x="823840" y="4494216"/>
            <a:ext cx="8513966" cy="954107"/>
          </a:xfrm>
          <a:prstGeom prst="rect">
            <a:avLst/>
          </a:prstGeom>
          <a:noFill/>
        </p:spPr>
        <p:txBody>
          <a:bodyPr wrap="square" rtlCol="0">
            <a:spAutoFit/>
          </a:bodyPr>
          <a:lstStyle/>
          <a:p>
            <a:pPr lvl="0">
              <a:defRPr/>
            </a:pPr>
            <a:r>
              <a:rPr lang="tr-TR" sz="2800" dirty="0">
                <a:solidFill>
                  <a:prstClr val="white"/>
                </a:solidFill>
              </a:rPr>
              <a:t>“Biz her şeyi bir ölçüye göre yarattık.” ayeti gaye ve nizam delili ile ilgilidir.</a:t>
            </a:r>
            <a:endPar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0" name="Komut Düğmesi: Geri veya Önceki 49">
            <a:hlinkClick r:id="" action="ppaction://hlinkshowjump?jump=previousslide" highlightClick="1"/>
          </p:cNvPr>
          <p:cNvSpPr/>
          <p:nvPr/>
        </p:nvSpPr>
        <p:spPr>
          <a:xfrm>
            <a:off x="10619874" y="6463472"/>
            <a:ext cx="437317" cy="394528"/>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Komut Düğmesi: İleri veya Sonraki 50">
            <a:hlinkClick r:id="" action="ppaction://hlinkshowjump?jump=nextslide" highlightClick="1"/>
          </p:cNvPr>
          <p:cNvSpPr/>
          <p:nvPr/>
        </p:nvSpPr>
        <p:spPr>
          <a:xfrm>
            <a:off x="11743376" y="6475244"/>
            <a:ext cx="412785" cy="3936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Komut Düğmesi: Giriş 51">
            <a:hlinkClick r:id="" action="ppaction://hlinkshowjump?jump=firstslide" highlightClick="1"/>
          </p:cNvPr>
          <p:cNvSpPr/>
          <p:nvPr/>
        </p:nvSpPr>
        <p:spPr>
          <a:xfrm>
            <a:off x="11137184" y="6475244"/>
            <a:ext cx="526199" cy="3936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1211815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remove"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6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subTnLst>
                                    <p:audio>
                                      <p:cMediaNode>
                                        <p:cTn display="0" masterRel="sameClick">
                                          <p:stCondLst>
                                            <p:cond evt="begin" delay="0">
                                              <p:tn val="11"/>
                                            </p:cond>
                                          </p:stCondLst>
                                          <p:endCondLst>
                                            <p:cond evt="onStopAudio" delay="0">
                                              <p:tgtEl>
                                                <p:sldTgt/>
                                              </p:tgtEl>
                                            </p:cond>
                                          </p:endCondLst>
                                        </p:cTn>
                                        <p:tgtEl>
                                          <p:sndTgt r:embed="rId5" name="CorrectAnswerSFX.wav"/>
                                        </p:tgtEl>
                                      </p:cMediaNode>
                                    </p:audio>
                                  </p:subTnLst>
                                </p:cTn>
                              </p:par>
                              <p:par>
                                <p:cTn id="14" presetID="1" presetClass="exit"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65"/>
                    </p:tgtEl>
                  </p:cond>
                </p:stCondLst>
                <p:endSync evt="end" delay="0">
                  <p:rtn val="all"/>
                </p:endSync>
                <p:childTnLst>
                  <p:par>
                    <p:cTn id="17" fill="hold">
                      <p:stCondLst>
                        <p:cond delay="0"/>
                      </p:stCondLst>
                      <p:childTnLst>
                        <p:par>
                          <p:cTn id="18" fill="hold">
                            <p:stCondLst>
                              <p:cond delay="0"/>
                            </p:stCondLst>
                            <p:childTnLst>
                              <p:par>
                                <p:cTn id="19" presetID="10" presetClass="entr" presetSubtype="0" fill="remove" grpId="0" nodeType="click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1600"/>
                                        <p:tgtEl>
                                          <p:spTgt spid="62"/>
                                        </p:tgtEl>
                                      </p:cBhvr>
                                    </p:animEffect>
                                  </p:childTnLst>
                                  <p:subTnLst>
                                    <p:audio>
                                      <p:cMediaNode>
                                        <p:cTn display="0" masterRel="sameClick">
                                          <p:stCondLst>
                                            <p:cond evt="begin" delay="0">
                                              <p:tn val="19"/>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65"/>
                  </p:tgtEl>
                </p:cond>
              </p:nextCondLst>
            </p:seq>
            <p:seq concurrent="1" nextAc="seek">
              <p:cTn id="22" restart="whenNotActive" fill="hold" evtFilter="cancelBubble" nodeType="interactiveSeq">
                <p:stCondLst>
                  <p:cond evt="onClick" delay="0">
                    <p:tgtEl>
                      <p:spTgt spid="64"/>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fade">
                                      <p:cBhvr>
                                        <p:cTn id="27" dur="500"/>
                                        <p:tgtEl>
                                          <p:spTgt spid="63"/>
                                        </p:tgtEl>
                                      </p:cBhvr>
                                    </p:animEffect>
                                  </p:childTnLst>
                                  <p:subTnLst>
                                    <p:audio>
                                      <p:cMediaNode>
                                        <p:cTn display="0" masterRel="sameClick">
                                          <p:stCondLst>
                                            <p:cond evt="begin" delay="0">
                                              <p:tn val="25"/>
                                            </p:cond>
                                          </p:stCondLst>
                                          <p:endCondLst>
                                            <p:cond evt="onStopAudio" delay="0">
                                              <p:tgtEl>
                                                <p:sldTgt/>
                                              </p:tgtEl>
                                            </p:cond>
                                          </p:endCondLst>
                                        </p:cTn>
                                        <p:tgtEl>
                                          <p:sndTgt r:embed="rId5" name="CorrectAnswerSFX.wav"/>
                                        </p:tgtEl>
                                      </p:cMediaNode>
                                    </p:audio>
                                  </p:subTnLst>
                                </p:cTn>
                              </p:par>
                            </p:childTnLst>
                          </p:cTn>
                        </p:par>
                        <p:par>
                          <p:cTn id="28" fill="hold">
                            <p:stCondLst>
                              <p:cond delay="500"/>
                            </p:stCondLst>
                            <p:childTnLst>
                              <p:par>
                                <p:cTn id="29" presetID="1" presetClass="exit" presetSubtype="0" fill="hold" grpId="0" nodeType="afterEffect">
                                  <p:stCondLst>
                                    <p:cond delay="0"/>
                                  </p:stCondLst>
                                  <p:childTnLst>
                                    <p:set>
                                      <p:cBhvr>
                                        <p:cTn id="30" dur="1" fill="hold">
                                          <p:stCondLst>
                                            <p:cond delay="0"/>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31" restart="whenNotActive" fill="hold" evtFilter="cancelBubble" nodeType="interactiveSeq">
                <p:stCondLst>
                  <p:cond evt="onClick" delay="0">
                    <p:tgtEl>
                      <p:spTgt spid="73"/>
                    </p:tgtEl>
                  </p:cond>
                </p:stCondLst>
                <p:endSync evt="end" delay="0">
                  <p:rtn val="all"/>
                </p:endSync>
                <p:childTnLst>
                  <p:par>
                    <p:cTn id="32" fill="hold">
                      <p:stCondLst>
                        <p:cond delay="0"/>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1"/>
                                        </p:tgtEl>
                                        <p:attrNameLst>
                                          <p:attrName>style.visibility</p:attrName>
                                        </p:attrNameLst>
                                      </p:cBhvr>
                                      <p:to>
                                        <p:strVal val="visible"/>
                                      </p:to>
                                    </p:set>
                                    <p:animEffect transition="in" filter="fade">
                                      <p:cBhvr>
                                        <p:cTn id="36" dur="500"/>
                                        <p:tgtEl>
                                          <p:spTgt spid="71"/>
                                        </p:tgtEl>
                                      </p:cBhvr>
                                    </p:animEffect>
                                  </p:childTnLst>
                                  <p:subTnLst>
                                    <p:audio>
                                      <p:cMediaNode>
                                        <p:cTn display="0" masterRel="sameClick">
                                          <p:stCondLst>
                                            <p:cond evt="begin" delay="0">
                                              <p:tn val="34"/>
                                            </p:cond>
                                          </p:stCondLst>
                                          <p:endCondLst>
                                            <p:cond evt="onStopAudio" delay="0">
                                              <p:tgtEl>
                                                <p:sldTgt/>
                                              </p:tgtEl>
                                            </p:cond>
                                          </p:endCondLst>
                                        </p:cTn>
                                        <p:tgtEl>
                                          <p:sndTgt r:embed="rId5" name="CorrectAnswerSFX.wav"/>
                                        </p:tgtEl>
                                      </p:cMediaNode>
                                    </p:audio>
                                  </p:subTnLst>
                                </p:cTn>
                              </p:par>
                            </p:childTnLst>
                          </p:cTn>
                        </p:par>
                        <p:par>
                          <p:cTn id="37" fill="hold">
                            <p:stCondLst>
                              <p:cond delay="500"/>
                            </p:stCondLst>
                            <p:childTnLst>
                              <p:par>
                                <p:cTn id="38" presetID="1" presetClass="exit" presetSubtype="0" fill="hold" grpId="0" nodeType="afterEffect">
                                  <p:stCondLst>
                                    <p:cond delay="0"/>
                                  </p:stCondLst>
                                  <p:childTnLst>
                                    <p:set>
                                      <p:cBhvr>
                                        <p:cTn id="39"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40" restart="whenNotActive" fill="hold" evtFilter="cancelBubble" nodeType="interactiveSeq">
                <p:stCondLst>
                  <p:cond evt="onClick" delay="0">
                    <p:tgtEl>
                      <p:spTgt spid="72"/>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remove" grpId="0" nodeType="clickEffect">
                                  <p:stCondLst>
                                    <p:cond delay="0"/>
                                  </p:stCondLst>
                                  <p:childTnLst>
                                    <p:set>
                                      <p:cBhvr>
                                        <p:cTn id="44" dur="1" fill="hold">
                                          <p:stCondLst>
                                            <p:cond delay="0"/>
                                          </p:stCondLst>
                                        </p:cTn>
                                        <p:tgtEl>
                                          <p:spTgt spid="70"/>
                                        </p:tgtEl>
                                        <p:attrNameLst>
                                          <p:attrName>style.visibility</p:attrName>
                                        </p:attrNameLst>
                                      </p:cBhvr>
                                      <p:to>
                                        <p:strVal val="visible"/>
                                      </p:to>
                                    </p:set>
                                    <p:animEffect transition="in" filter="fade">
                                      <p:cBhvr>
                                        <p:cTn id="45" dur="1100"/>
                                        <p:tgtEl>
                                          <p:spTgt spid="70"/>
                                        </p:tgtEl>
                                      </p:cBhvr>
                                    </p:animEffect>
                                  </p:childTnLst>
                                  <p:subTnLst>
                                    <p:audio>
                                      <p:cMediaNode>
                                        <p:cTn display="0" masterRel="sameClick">
                                          <p:stCondLst>
                                            <p:cond evt="begin" delay="0">
                                              <p:tn val="43"/>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72"/>
                  </p:tgtEl>
                </p:cond>
              </p:nextCondLst>
            </p:seq>
            <p:seq concurrent="1" nextAc="seek">
              <p:cTn id="46" restart="whenNotActive" fill="hold" evtFilter="cancelBubble" nodeType="interactiveSeq">
                <p:stCondLst>
                  <p:cond evt="onClick" delay="0">
                    <p:tgtEl>
                      <p:spTgt spid="89"/>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remove" grpId="0" nodeType="clickEffect">
                                  <p:stCondLst>
                                    <p:cond delay="0"/>
                                  </p:stCondLst>
                                  <p:childTnLst>
                                    <p:set>
                                      <p:cBhvr>
                                        <p:cTn id="50" dur="1" fill="hold">
                                          <p:stCondLst>
                                            <p:cond delay="0"/>
                                          </p:stCondLst>
                                        </p:cTn>
                                        <p:tgtEl>
                                          <p:spTgt spid="86"/>
                                        </p:tgtEl>
                                        <p:attrNameLst>
                                          <p:attrName>style.visibility</p:attrName>
                                        </p:attrNameLst>
                                      </p:cBhvr>
                                      <p:to>
                                        <p:strVal val="visible"/>
                                      </p:to>
                                    </p:set>
                                    <p:animEffect transition="in" filter="fade">
                                      <p:cBhvr>
                                        <p:cTn id="51" dur="1600"/>
                                        <p:tgtEl>
                                          <p:spTgt spid="86"/>
                                        </p:tgtEl>
                                      </p:cBhvr>
                                    </p:animEffect>
                                  </p:childTnLst>
                                  <p:subTnLst>
                                    <p:audio>
                                      <p:cMediaNode>
                                        <p:cTn display="0" masterRel="sameClick">
                                          <p:stCondLst>
                                            <p:cond evt="begin" delay="0">
                                              <p:tn val="49"/>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89"/>
                  </p:tgtEl>
                </p:cond>
              </p:nextCondLst>
            </p:seq>
            <p:seq concurrent="1" nextAc="seek">
              <p:cTn id="52" restart="whenNotActive" fill="hold" evtFilter="cancelBubble" nodeType="interactiveSeq">
                <p:stCondLst>
                  <p:cond evt="onClick" delay="0">
                    <p:tgtEl>
                      <p:spTgt spid="88"/>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7"/>
                                        </p:tgtEl>
                                        <p:attrNameLst>
                                          <p:attrName>style.visibility</p:attrName>
                                        </p:attrNameLst>
                                      </p:cBhvr>
                                      <p:to>
                                        <p:strVal val="visible"/>
                                      </p:to>
                                    </p:set>
                                    <p:animEffect transition="in" filter="fade">
                                      <p:cBhvr>
                                        <p:cTn id="57" dur="500"/>
                                        <p:tgtEl>
                                          <p:spTgt spid="87"/>
                                        </p:tgtEl>
                                      </p:cBhvr>
                                    </p:animEffect>
                                  </p:childTnLst>
                                  <p:subTnLst>
                                    <p:audio>
                                      <p:cMediaNode>
                                        <p:cTn display="0" masterRel="sameClick">
                                          <p:stCondLst>
                                            <p:cond evt="begin" delay="0">
                                              <p:tn val="55"/>
                                            </p:cond>
                                          </p:stCondLst>
                                          <p:endCondLst>
                                            <p:cond evt="onStopAudio" delay="0">
                                              <p:tgtEl>
                                                <p:sldTgt/>
                                              </p:tgtEl>
                                            </p:cond>
                                          </p:endCondLst>
                                        </p:cTn>
                                        <p:tgtEl>
                                          <p:sndTgt r:embed="rId5" name="CorrectAnswerSFX.wav"/>
                                        </p:tgtEl>
                                      </p:cMediaNode>
                                    </p:audio>
                                  </p:subTnLst>
                                </p:cTn>
                              </p:par>
                            </p:childTnLst>
                          </p:cTn>
                        </p:par>
                        <p:par>
                          <p:cTn id="58" fill="hold">
                            <p:stCondLst>
                              <p:cond delay="500"/>
                            </p:stCondLst>
                            <p:childTnLst>
                              <p:par>
                                <p:cTn id="59" presetID="1" presetClass="exit" presetSubtype="0" fill="hold" grpId="0" nodeType="afterEffect">
                                  <p:stCondLst>
                                    <p:cond delay="0"/>
                                  </p:stCondLst>
                                  <p:childTnLst>
                                    <p:set>
                                      <p:cBhvr>
                                        <p:cTn id="60" dur="1" fill="hold">
                                          <p:stCondLst>
                                            <p:cond delay="0"/>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61" restart="whenNotActive" fill="hold" evtFilter="cancelBubble" nodeType="interactiveSeq">
                <p:stCondLst>
                  <p:cond evt="onClick" delay="0">
                    <p:tgtEl>
                      <p:spTgt spid="104"/>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remove" grpId="0" nodeType="clickEffect">
                                  <p:stCondLst>
                                    <p:cond delay="0"/>
                                  </p:stCondLst>
                                  <p:childTnLst>
                                    <p:set>
                                      <p:cBhvr>
                                        <p:cTn id="65" dur="1" fill="hold">
                                          <p:stCondLst>
                                            <p:cond delay="0"/>
                                          </p:stCondLst>
                                        </p:cTn>
                                        <p:tgtEl>
                                          <p:spTgt spid="101"/>
                                        </p:tgtEl>
                                        <p:attrNameLst>
                                          <p:attrName>style.visibility</p:attrName>
                                        </p:attrNameLst>
                                      </p:cBhvr>
                                      <p:to>
                                        <p:strVal val="visible"/>
                                      </p:to>
                                    </p:set>
                                    <p:animEffect transition="in" filter="fade">
                                      <p:cBhvr>
                                        <p:cTn id="66" dur="1600"/>
                                        <p:tgtEl>
                                          <p:spTgt spid="101"/>
                                        </p:tgtEl>
                                      </p:cBhvr>
                                    </p:animEffect>
                                  </p:childTnLst>
                                  <p:subTnLst>
                                    <p:audio>
                                      <p:cMediaNode>
                                        <p:cTn display="0" masterRel="sameClick">
                                          <p:stCondLst>
                                            <p:cond evt="begin" delay="0">
                                              <p:tn val="64"/>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104"/>
                  </p:tgtEl>
                </p:cond>
              </p:nextCondLst>
            </p:seq>
            <p:seq concurrent="1" nextAc="seek">
              <p:cTn id="67" restart="whenNotActive" fill="hold" evtFilter="cancelBubble" nodeType="interactiveSeq">
                <p:stCondLst>
                  <p:cond evt="onClick" delay="0">
                    <p:tgtEl>
                      <p:spTgt spid="103"/>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02"/>
                                        </p:tgtEl>
                                        <p:attrNameLst>
                                          <p:attrName>style.visibility</p:attrName>
                                        </p:attrNameLst>
                                      </p:cBhvr>
                                      <p:to>
                                        <p:strVal val="visible"/>
                                      </p:to>
                                    </p:set>
                                    <p:animEffect transition="in" filter="fade">
                                      <p:cBhvr>
                                        <p:cTn id="72" dur="500"/>
                                        <p:tgtEl>
                                          <p:spTgt spid="102"/>
                                        </p:tgtEl>
                                      </p:cBhvr>
                                    </p:animEffect>
                                  </p:childTnLst>
                                  <p:subTnLst>
                                    <p:audio>
                                      <p:cMediaNode>
                                        <p:cTn display="0" masterRel="sameClick">
                                          <p:stCondLst>
                                            <p:cond evt="begin" delay="0">
                                              <p:tn val="70"/>
                                            </p:cond>
                                          </p:stCondLst>
                                          <p:endCondLst>
                                            <p:cond evt="onStopAudio" delay="0">
                                              <p:tgtEl>
                                                <p:sldTgt/>
                                              </p:tgtEl>
                                            </p:cond>
                                          </p:endCondLst>
                                        </p:cTn>
                                        <p:tgtEl>
                                          <p:sndTgt r:embed="rId5" name="CorrectAnswerSFX.wav"/>
                                        </p:tgtEl>
                                      </p:cMediaNode>
                                    </p:audio>
                                  </p:subTnLst>
                                </p:cTn>
                              </p:par>
                            </p:childTnLst>
                          </p:cTn>
                        </p:par>
                        <p:par>
                          <p:cTn id="73" fill="hold">
                            <p:stCondLst>
                              <p:cond delay="500"/>
                            </p:stCondLst>
                            <p:childTnLst>
                              <p:par>
                                <p:cTn id="74" presetID="1" presetClass="exit" presetSubtype="0" fill="hold" grpId="0" nodeType="afterEffect">
                                  <p:stCondLst>
                                    <p:cond delay="0"/>
                                  </p:stCondLst>
                                  <p:childTnLst>
                                    <p:set>
                                      <p:cBhvr>
                                        <p:cTn id="75" dur="1" fill="hold">
                                          <p:stCondLst>
                                            <p:cond delay="0"/>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seq concurrent="1" nextAc="seek">
              <p:cTn id="76" restart="whenNotActive" fill="hold" evtFilter="cancelBubble" nodeType="interactiveSeq">
                <p:stCondLst>
                  <p:cond evt="onClick" delay="0">
                    <p:tgtEl>
                      <p:spTgt spid="118"/>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16"/>
                                        </p:tgtEl>
                                        <p:attrNameLst>
                                          <p:attrName>style.visibility</p:attrName>
                                        </p:attrNameLst>
                                      </p:cBhvr>
                                      <p:to>
                                        <p:strVal val="visible"/>
                                      </p:to>
                                    </p:set>
                                    <p:animEffect transition="in" filter="fade">
                                      <p:cBhvr>
                                        <p:cTn id="81" dur="500"/>
                                        <p:tgtEl>
                                          <p:spTgt spid="116"/>
                                        </p:tgtEl>
                                      </p:cBhvr>
                                    </p:animEffect>
                                  </p:childTnLst>
                                  <p:subTnLst>
                                    <p:audio>
                                      <p:cMediaNode>
                                        <p:cTn display="0" masterRel="sameClick">
                                          <p:stCondLst>
                                            <p:cond evt="begin" delay="0">
                                              <p:tn val="79"/>
                                            </p:cond>
                                          </p:stCondLst>
                                          <p:endCondLst>
                                            <p:cond evt="onStopAudio" delay="0">
                                              <p:tgtEl>
                                                <p:sldTgt/>
                                              </p:tgtEl>
                                            </p:cond>
                                          </p:endCondLst>
                                        </p:cTn>
                                        <p:tgtEl>
                                          <p:sndTgt r:embed="rId5" name="CorrectAnswerSFX.wav"/>
                                        </p:tgtEl>
                                      </p:cMediaNode>
                                    </p:audio>
                                  </p:subTnLst>
                                </p:cTn>
                              </p:par>
                            </p:childTnLst>
                          </p:cTn>
                        </p:par>
                        <p:par>
                          <p:cTn id="82" fill="hold">
                            <p:stCondLst>
                              <p:cond delay="500"/>
                            </p:stCondLst>
                            <p:childTnLst>
                              <p:par>
                                <p:cTn id="83" presetID="1" presetClass="exit" presetSubtype="0" fill="hold" grpId="0" nodeType="afterEffect">
                                  <p:stCondLst>
                                    <p:cond delay="0"/>
                                  </p:stCondLst>
                                  <p:childTnLst>
                                    <p:set>
                                      <p:cBhvr>
                                        <p:cTn id="84" dur="1" fill="hold">
                                          <p:stCondLst>
                                            <p:cond delay="0"/>
                                          </p:stCondLst>
                                        </p:cTn>
                                        <p:tgtEl>
                                          <p:spTgt spid="117"/>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85" restart="whenNotActive" fill="hold" evtFilter="cancelBubble" nodeType="interactiveSeq">
                <p:stCondLst>
                  <p:cond evt="onClick" delay="0">
                    <p:tgtEl>
                      <p:spTgt spid="117"/>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remove" grpId="0" nodeType="clickEffect">
                                  <p:stCondLst>
                                    <p:cond delay="0"/>
                                  </p:stCondLst>
                                  <p:childTnLst>
                                    <p:set>
                                      <p:cBhvr>
                                        <p:cTn id="89" dur="1" fill="hold">
                                          <p:stCondLst>
                                            <p:cond delay="0"/>
                                          </p:stCondLst>
                                        </p:cTn>
                                        <p:tgtEl>
                                          <p:spTgt spid="115"/>
                                        </p:tgtEl>
                                        <p:attrNameLst>
                                          <p:attrName>style.visibility</p:attrName>
                                        </p:attrNameLst>
                                      </p:cBhvr>
                                      <p:to>
                                        <p:strVal val="visible"/>
                                      </p:to>
                                    </p:set>
                                    <p:animEffect transition="in" filter="fade">
                                      <p:cBhvr>
                                        <p:cTn id="90" dur="1100"/>
                                        <p:tgtEl>
                                          <p:spTgt spid="115"/>
                                        </p:tgtEl>
                                      </p:cBhvr>
                                    </p:animEffect>
                                  </p:childTnLst>
                                  <p:subTnLst>
                                    <p:audio>
                                      <p:cMediaNode>
                                        <p:cTn display="0" masterRel="sameClick">
                                          <p:stCondLst>
                                            <p:cond evt="begin" delay="0">
                                              <p:tn val="88"/>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117"/>
                  </p:tgtEl>
                </p:cond>
              </p:nextCondLst>
            </p:seq>
          </p:childTnLst>
        </p:cTn>
      </p:par>
    </p:tnLst>
    <p:bldLst>
      <p:bldP spid="10" grpId="0" animBg="1"/>
      <p:bldP spid="11" grpId="0" animBg="1"/>
      <p:bldP spid="13" grpId="0" animBg="1"/>
      <p:bldP spid="62" grpId="0" animBg="1"/>
      <p:bldP spid="63" grpId="0" animBg="1"/>
      <p:bldP spid="65" grpId="0" animBg="1"/>
      <p:bldP spid="70" grpId="0" animBg="1"/>
      <p:bldP spid="71" grpId="0" animBg="1"/>
      <p:bldP spid="72" grpId="0" animBg="1"/>
      <p:bldP spid="86" grpId="0" animBg="1"/>
      <p:bldP spid="87" grpId="0" animBg="1"/>
      <p:bldP spid="89" grpId="0" animBg="1"/>
      <p:bldP spid="101" grpId="0" animBg="1"/>
      <p:bldP spid="102" grpId="0" animBg="1"/>
      <p:bldP spid="104" grpId="0" animBg="1"/>
      <p:bldP spid="115" grpId="0" animBg="1"/>
      <p:bldP spid="116" grpId="0" animBg="1"/>
      <p:bldP spid="1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Dikdörtgen 130"/>
          <p:cNvSpPr/>
          <p:nvPr/>
        </p:nvSpPr>
        <p:spPr>
          <a:xfrm>
            <a:off x="92920" y="5062306"/>
            <a:ext cx="582662" cy="53947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132" name="Dikdörtgen 131"/>
          <p:cNvSpPr/>
          <p:nvPr/>
        </p:nvSpPr>
        <p:spPr>
          <a:xfrm>
            <a:off x="140558" y="3610006"/>
            <a:ext cx="504966" cy="50437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133" name="Dikdörtgen 132"/>
          <p:cNvSpPr/>
          <p:nvPr/>
        </p:nvSpPr>
        <p:spPr>
          <a:xfrm>
            <a:off x="135629" y="5795146"/>
            <a:ext cx="504966" cy="50437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127" name="Dikdörtgen 126"/>
          <p:cNvSpPr/>
          <p:nvPr/>
        </p:nvSpPr>
        <p:spPr>
          <a:xfrm>
            <a:off x="122829" y="2858304"/>
            <a:ext cx="382138" cy="50437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72" name="İçerik Yer Tutucusu 2"/>
          <p:cNvSpPr txBox="1">
            <a:spLocks/>
          </p:cNvSpPr>
          <p:nvPr/>
        </p:nvSpPr>
        <p:spPr>
          <a:xfrm>
            <a:off x="122829" y="24558"/>
            <a:ext cx="12019073" cy="2502528"/>
          </a:xfrm>
          <a:prstGeom prst="rect">
            <a:avLst/>
          </a:prstGeom>
          <a:solidFill>
            <a:schemeClr val="accent1">
              <a:lumMod val="20000"/>
              <a:lumOff val="80000"/>
            </a:schemeClr>
          </a:solidFill>
          <a:ln w="31750">
            <a:gradFill>
              <a:gsLst>
                <a:gs pos="0">
                  <a:schemeClr val="bg1">
                    <a:alpha val="99000"/>
                  </a:schemeClr>
                </a:gs>
                <a:gs pos="100000">
                  <a:schemeClr val="bg1"/>
                </a:gs>
              </a:gsLst>
              <a:lin ang="5400000" scaled="1"/>
            </a:grad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lvl="0" algn="just">
              <a:defRPr/>
            </a:pPr>
            <a:r>
              <a:rPr lang="tr-TR" sz="3600" dirty="0"/>
              <a:t>“Eğer yerde ve gökte Allah’tan başka tanrılar olsaydı kesinlikle ikisinin de düzeni bozulurdu...” (Enbiya suresi, 22. ayet) </a:t>
            </a:r>
          </a:p>
          <a:p>
            <a:pPr lvl="0" algn="just">
              <a:defRPr/>
            </a:pPr>
            <a:r>
              <a:rPr lang="tr-TR" sz="3600" b="1" dirty="0"/>
              <a:t>1. Bu ayette vurgulanan husus aşağıdakilerden hangisidir?</a:t>
            </a:r>
            <a:endParaRPr kumimoji="0" lang="tr-TR" sz="3600" b="1" i="0" u="sng" strike="noStrike" kern="1200" cap="none" spc="0" normalizeH="0" baseline="0" noProof="0" dirty="0">
              <a:ln>
                <a:noFill/>
              </a:ln>
              <a:solidFill>
                <a:prstClr val="black"/>
              </a:solidFill>
              <a:effectLst/>
              <a:uLnTx/>
              <a:uFillTx/>
              <a:latin typeface="Calibri" panose="020F0502020204030204"/>
            </a:endParaRPr>
          </a:p>
        </p:txBody>
      </p:sp>
      <p:grpSp>
        <p:nvGrpSpPr>
          <p:cNvPr id="105" name="A"/>
          <p:cNvGrpSpPr/>
          <p:nvPr/>
        </p:nvGrpSpPr>
        <p:grpSpPr>
          <a:xfrm>
            <a:off x="495508" y="2844657"/>
            <a:ext cx="11527754" cy="543553"/>
            <a:chOff x="955343" y="3343700"/>
            <a:chExt cx="11527754" cy="682389"/>
          </a:xfrm>
          <a:effectLst/>
        </p:grpSpPr>
        <p:sp>
          <p:nvSpPr>
            <p:cNvPr id="97" name="Yuvarlatılmış Dikdörtgen 96"/>
            <p:cNvSpPr/>
            <p:nvPr/>
          </p:nvSpPr>
          <p:spPr>
            <a:xfrm>
              <a:off x="955343" y="3343700"/>
              <a:ext cx="1201003" cy="682388"/>
            </a:xfrm>
            <a:prstGeom prst="roundRect">
              <a:avLst/>
            </a:prstGeom>
            <a:solidFill>
              <a:schemeClr val="accent6"/>
            </a:solidFill>
            <a:ln>
              <a:noFill/>
            </a:ln>
            <a:effectLst>
              <a:outerShdw blurRad="228600" dist="190500" dir="8580000" sx="61000" sy="61000" algn="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6" name="Serbest Form 95"/>
            <p:cNvSpPr/>
            <p:nvPr/>
          </p:nvSpPr>
          <p:spPr>
            <a:xfrm>
              <a:off x="1237757" y="3343700"/>
              <a:ext cx="11245340" cy="682389"/>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tr-TR" sz="2800" dirty="0"/>
                <a:t>Allah’ın her şeyi bildiği</a:t>
              </a:r>
              <a:endParaRPr kumimoji="0" lang="tr-TR"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04" name="Dikdörtgen 103"/>
          <p:cNvSpPr/>
          <p:nvPr/>
        </p:nvSpPr>
        <p:spPr>
          <a:xfrm>
            <a:off x="382136" y="2739419"/>
            <a:ext cx="723332"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50" normalizeH="0" baseline="0" noProof="0" dirty="0">
                <a:ln w="9525" cmpd="sng">
                  <a:solidFill>
                    <a:prstClr val="white"/>
                  </a:solidFill>
                  <a:prstDash val="solid"/>
                </a:ln>
                <a:solidFill>
                  <a:srgbClr val="70AD47">
                    <a:tint val="1000"/>
                  </a:srgbClr>
                </a:solidFill>
                <a:effectLst>
                  <a:glow rad="38100">
                    <a:srgbClr val="5B9BD5">
                      <a:alpha val="40000"/>
                    </a:srgbClr>
                  </a:glow>
                </a:effectLst>
                <a:uLnTx/>
                <a:uFillTx/>
                <a:latin typeface="Calibri" panose="020F0502020204030204"/>
                <a:ea typeface="+mn-ea"/>
                <a:cs typeface="+mn-cs"/>
              </a:rPr>
              <a:t>A</a:t>
            </a:r>
          </a:p>
        </p:txBody>
      </p:sp>
      <p:grpSp>
        <p:nvGrpSpPr>
          <p:cNvPr id="118" name="B"/>
          <p:cNvGrpSpPr/>
          <p:nvPr/>
        </p:nvGrpSpPr>
        <p:grpSpPr>
          <a:xfrm>
            <a:off x="584239" y="5065806"/>
            <a:ext cx="11527754" cy="543553"/>
            <a:chOff x="955343" y="3343700"/>
            <a:chExt cx="11527754" cy="682389"/>
          </a:xfrm>
        </p:grpSpPr>
        <p:sp>
          <p:nvSpPr>
            <p:cNvPr id="119" name="Yuvarlatılmış Dikdörtgen 118"/>
            <p:cNvSpPr/>
            <p:nvPr/>
          </p:nvSpPr>
          <p:spPr>
            <a:xfrm>
              <a:off x="955343" y="3343700"/>
              <a:ext cx="1201003" cy="682388"/>
            </a:xfrm>
            <a:prstGeom prst="roundRect">
              <a:avLst/>
            </a:prstGeom>
            <a:solidFill>
              <a:srgbClr val="DA64B7"/>
            </a:solidFill>
            <a:ln>
              <a:noFill/>
            </a:ln>
            <a:effectLst>
              <a:outerShdw blurRad="228600" dist="190500" dir="8580000" sx="61000" sy="61000" algn="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0" name="Serbest Form 119"/>
            <p:cNvSpPr/>
            <p:nvPr/>
          </p:nvSpPr>
          <p:spPr>
            <a:xfrm>
              <a:off x="1237757" y="3343700"/>
              <a:ext cx="11245340" cy="682389"/>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tr-TR" sz="2800" dirty="0"/>
                <a:t>Allah’ın bir ve tek olduğu</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21" name="C"/>
          <p:cNvGrpSpPr/>
          <p:nvPr/>
        </p:nvGrpSpPr>
        <p:grpSpPr>
          <a:xfrm>
            <a:off x="513237" y="3590418"/>
            <a:ext cx="11527754" cy="543553"/>
            <a:chOff x="955343" y="3343700"/>
            <a:chExt cx="11527754" cy="682389"/>
          </a:xfrm>
        </p:grpSpPr>
        <p:sp>
          <p:nvSpPr>
            <p:cNvPr id="122" name="Yuvarlatılmış Dikdörtgen 121"/>
            <p:cNvSpPr/>
            <p:nvPr/>
          </p:nvSpPr>
          <p:spPr>
            <a:xfrm>
              <a:off x="955343" y="3343700"/>
              <a:ext cx="1201003" cy="682388"/>
            </a:xfrm>
            <a:prstGeom prst="roundRect">
              <a:avLst/>
            </a:prstGeom>
            <a:solidFill>
              <a:srgbClr val="FFC000"/>
            </a:solidFill>
            <a:ln>
              <a:noFill/>
            </a:ln>
            <a:effectLst>
              <a:outerShdw blurRad="228600" dist="190500" dir="8580000" sx="61000" sy="61000" algn="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3" name="Serbest Form 122"/>
            <p:cNvSpPr/>
            <p:nvPr/>
          </p:nvSpPr>
          <p:spPr>
            <a:xfrm>
              <a:off x="1237757" y="3343700"/>
              <a:ext cx="11245340" cy="682389"/>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tr-TR" sz="2800" dirty="0"/>
                <a:t>Ezeli ve ebedi olanın yalnızca Allah olduğu</a:t>
              </a:r>
              <a:endParaRPr kumimoji="0" lang="tr-TR"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24" name="D"/>
          <p:cNvGrpSpPr/>
          <p:nvPr/>
        </p:nvGrpSpPr>
        <p:grpSpPr>
          <a:xfrm>
            <a:off x="549252" y="5785459"/>
            <a:ext cx="11518296" cy="543553"/>
            <a:chOff x="955343" y="3343700"/>
            <a:chExt cx="11518296" cy="682389"/>
          </a:xfrm>
        </p:grpSpPr>
        <p:sp>
          <p:nvSpPr>
            <p:cNvPr id="125" name="Yuvarlatılmış Dikdörtgen 124"/>
            <p:cNvSpPr/>
            <p:nvPr/>
          </p:nvSpPr>
          <p:spPr>
            <a:xfrm>
              <a:off x="955343" y="3343700"/>
              <a:ext cx="1201003" cy="682388"/>
            </a:xfrm>
            <a:prstGeom prst="roundRect">
              <a:avLst/>
            </a:prstGeom>
            <a:solidFill>
              <a:srgbClr val="FF0000"/>
            </a:solidFill>
            <a:ln>
              <a:noFill/>
            </a:ln>
            <a:effectLst>
              <a:outerShdw blurRad="228600" dist="190500" dir="8580000" sx="61000" sy="61000" algn="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6" name="Serbest Form 125"/>
            <p:cNvSpPr/>
            <p:nvPr/>
          </p:nvSpPr>
          <p:spPr>
            <a:xfrm>
              <a:off x="1201742" y="3343700"/>
              <a:ext cx="11271897" cy="682389"/>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tr-TR" sz="2800" dirty="0"/>
                <a:t>Her şeyin yaratıcısının Allah olduğu</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28" name="Dikdörtgen 127"/>
          <p:cNvSpPr/>
          <p:nvPr/>
        </p:nvSpPr>
        <p:spPr>
          <a:xfrm>
            <a:off x="425301" y="4977630"/>
            <a:ext cx="723332"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50" normalizeH="0" baseline="0" noProof="0" dirty="0">
                <a:ln w="9525" cmpd="sng">
                  <a:solidFill>
                    <a:prstClr val="white"/>
                  </a:solidFill>
                  <a:prstDash val="solid"/>
                </a:ln>
                <a:solidFill>
                  <a:srgbClr val="70AD47">
                    <a:tint val="1000"/>
                  </a:srgbClr>
                </a:solidFill>
                <a:effectLst>
                  <a:glow rad="38100">
                    <a:srgbClr val="5B9BD5">
                      <a:alpha val="40000"/>
                    </a:srgbClr>
                  </a:glow>
                </a:effectLst>
                <a:uLnTx/>
                <a:uFillTx/>
                <a:latin typeface="Calibri" panose="020F0502020204030204"/>
                <a:ea typeface="+mn-ea"/>
                <a:cs typeface="+mn-cs"/>
              </a:rPr>
              <a:t>D</a:t>
            </a:r>
          </a:p>
        </p:txBody>
      </p:sp>
      <p:sp>
        <p:nvSpPr>
          <p:cNvPr id="129" name="Dikdörtgen 128"/>
          <p:cNvSpPr/>
          <p:nvPr/>
        </p:nvSpPr>
        <p:spPr>
          <a:xfrm>
            <a:off x="331627" y="3508251"/>
            <a:ext cx="723332"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50" normalizeH="0" baseline="0" noProof="0" dirty="0">
                <a:ln w="9525" cmpd="sng">
                  <a:solidFill>
                    <a:prstClr val="white"/>
                  </a:solidFill>
                  <a:prstDash val="solid"/>
                </a:ln>
                <a:solidFill>
                  <a:srgbClr val="70AD47">
                    <a:tint val="1000"/>
                  </a:srgbClr>
                </a:solidFill>
                <a:effectLst>
                  <a:glow rad="38100">
                    <a:srgbClr val="5B9BD5">
                      <a:alpha val="40000"/>
                    </a:srgbClr>
                  </a:glow>
                </a:effectLst>
                <a:uLnTx/>
                <a:uFillTx/>
                <a:latin typeface="Calibri" panose="020F0502020204030204"/>
                <a:ea typeface="+mn-ea"/>
                <a:cs typeface="+mn-cs"/>
              </a:rPr>
              <a:t>B</a:t>
            </a:r>
          </a:p>
        </p:txBody>
      </p:sp>
      <p:sp>
        <p:nvSpPr>
          <p:cNvPr id="130" name="Dikdörtgen 129"/>
          <p:cNvSpPr/>
          <p:nvPr/>
        </p:nvSpPr>
        <p:spPr>
          <a:xfrm>
            <a:off x="426950" y="5687317"/>
            <a:ext cx="663812"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50" normalizeH="0" baseline="0" noProof="0" dirty="0">
                <a:ln w="9525" cmpd="sng">
                  <a:solidFill>
                    <a:prstClr val="white"/>
                  </a:solidFill>
                  <a:prstDash val="solid"/>
                </a:ln>
                <a:solidFill>
                  <a:srgbClr val="70AD47">
                    <a:tint val="1000"/>
                  </a:srgbClr>
                </a:solidFill>
                <a:effectLst>
                  <a:glow rad="38100">
                    <a:srgbClr val="5B9BD5">
                      <a:alpha val="40000"/>
                    </a:srgbClr>
                  </a:glow>
                </a:effectLst>
                <a:uLnTx/>
                <a:uFillTx/>
                <a:latin typeface="Calibri" panose="020F0502020204030204"/>
                <a:ea typeface="+mn-ea"/>
                <a:cs typeface="+mn-cs"/>
              </a:rPr>
              <a:t>E</a:t>
            </a:r>
          </a:p>
        </p:txBody>
      </p:sp>
      <p:sp>
        <p:nvSpPr>
          <p:cNvPr id="30" name="Dikdörtgen 29"/>
          <p:cNvSpPr/>
          <p:nvPr/>
        </p:nvSpPr>
        <p:spPr>
          <a:xfrm>
            <a:off x="122829" y="4345596"/>
            <a:ext cx="504966" cy="50437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grpSp>
        <p:nvGrpSpPr>
          <p:cNvPr id="31" name="D"/>
          <p:cNvGrpSpPr/>
          <p:nvPr/>
        </p:nvGrpSpPr>
        <p:grpSpPr>
          <a:xfrm>
            <a:off x="536452" y="4335909"/>
            <a:ext cx="11518296" cy="543555"/>
            <a:chOff x="955343" y="3343697"/>
            <a:chExt cx="11518296" cy="682391"/>
          </a:xfrm>
        </p:grpSpPr>
        <p:sp>
          <p:nvSpPr>
            <p:cNvPr id="32" name="Yuvarlatılmış Dikdörtgen 31"/>
            <p:cNvSpPr/>
            <p:nvPr/>
          </p:nvSpPr>
          <p:spPr>
            <a:xfrm>
              <a:off x="955343" y="3343700"/>
              <a:ext cx="1201003" cy="682388"/>
            </a:xfrm>
            <a:prstGeom prst="roundRect">
              <a:avLst/>
            </a:prstGeom>
            <a:solidFill>
              <a:srgbClr val="38ACBB"/>
            </a:solidFill>
            <a:ln>
              <a:noFill/>
            </a:ln>
            <a:effectLst>
              <a:outerShdw blurRad="228600" dist="190500" dir="8580000" sx="61000" sy="61000" algn="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Serbest Form 32"/>
            <p:cNvSpPr/>
            <p:nvPr/>
          </p:nvSpPr>
          <p:spPr>
            <a:xfrm>
              <a:off x="1228299" y="3343697"/>
              <a:ext cx="11245340" cy="682389"/>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tr-TR" sz="2800" dirty="0"/>
                <a:t>Allah’ın hiçbir şeye muhtaç olmadığı </a:t>
              </a:r>
              <a:endParaRPr kumimoji="0" lang="tr-TR"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34" name="Dikdörtgen 33"/>
          <p:cNvSpPr/>
          <p:nvPr/>
        </p:nvSpPr>
        <p:spPr>
          <a:xfrm>
            <a:off x="413621" y="4253742"/>
            <a:ext cx="627797"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1" i="0" u="none" strike="noStrike" kern="1200" cap="none" spc="50" normalizeH="0" baseline="0" noProof="0" dirty="0">
                <a:ln w="9525" cmpd="sng">
                  <a:solidFill>
                    <a:prstClr val="white"/>
                  </a:solidFill>
                  <a:prstDash val="solid"/>
                </a:ln>
                <a:solidFill>
                  <a:srgbClr val="70AD47">
                    <a:tint val="1000"/>
                  </a:srgbClr>
                </a:solidFill>
                <a:effectLst>
                  <a:glow rad="38100">
                    <a:srgbClr val="5B9BD5">
                      <a:alpha val="40000"/>
                    </a:srgbClr>
                  </a:glow>
                </a:effectLst>
                <a:uLnTx/>
                <a:uFillTx/>
                <a:latin typeface="Calibri" panose="020F0502020204030204"/>
                <a:ea typeface="+mn-ea"/>
                <a:cs typeface="+mn-cs"/>
              </a:rPr>
              <a:t>C</a:t>
            </a:r>
          </a:p>
        </p:txBody>
      </p:sp>
      <p:sp>
        <p:nvSpPr>
          <p:cNvPr id="29" name="Yuvarlatılmış Dikdörtgen 28"/>
          <p:cNvSpPr/>
          <p:nvPr/>
        </p:nvSpPr>
        <p:spPr>
          <a:xfrm>
            <a:off x="9028248" y="2248320"/>
            <a:ext cx="3163752" cy="495233"/>
          </a:xfrm>
          <a:prstGeom prst="roundRect">
            <a:avLst/>
          </a:prstGeom>
          <a:solidFill>
            <a:srgbClr val="C00000"/>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Calibri" panose="020F0502020204030204"/>
                <a:ea typeface="+mn-ea"/>
                <a:cs typeface="+mn-cs"/>
              </a:rPr>
              <a:t>MEB Kazanım</a:t>
            </a:r>
            <a:r>
              <a:rPr kumimoji="0" lang="tr-TR" sz="2400" b="0" i="0" u="none" strike="noStrike" kern="1200" cap="none" spc="0" normalizeH="0" noProof="0" dirty="0">
                <a:ln>
                  <a:noFill/>
                </a:ln>
                <a:solidFill>
                  <a:prstClr val="white"/>
                </a:solidFill>
                <a:effectLst/>
                <a:uLnTx/>
                <a:uFillTx/>
                <a:latin typeface="Calibri" panose="020F0502020204030204"/>
                <a:ea typeface="+mn-ea"/>
                <a:cs typeface="+mn-cs"/>
              </a:rPr>
              <a:t> Testleri</a:t>
            </a:r>
            <a:endParaRPr kumimoji="0" lang="tr-TR"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Komut Düğmesi: Geri veya Önceki 35">
            <a:hlinkClick r:id="" action="ppaction://hlinkshowjump?jump=previousslide" highlightClick="1"/>
          </p:cNvPr>
          <p:cNvSpPr/>
          <p:nvPr/>
        </p:nvSpPr>
        <p:spPr>
          <a:xfrm>
            <a:off x="10619874" y="6463472"/>
            <a:ext cx="437317" cy="394528"/>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Komut Düğmesi: İleri veya Sonraki 36">
            <a:hlinkClick r:id="" action="ppaction://hlinkshowjump?jump=nextslide" highlightClick="1"/>
          </p:cNvPr>
          <p:cNvSpPr/>
          <p:nvPr/>
        </p:nvSpPr>
        <p:spPr>
          <a:xfrm>
            <a:off x="11743376" y="6475244"/>
            <a:ext cx="412785" cy="3936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Komut Düğmesi: Giriş 37">
            <a:hlinkClick r:id="" action="ppaction://hlinkshowjump?jump=firstslide" highlightClick="1"/>
          </p:cNvPr>
          <p:cNvSpPr/>
          <p:nvPr/>
        </p:nvSpPr>
        <p:spPr>
          <a:xfrm>
            <a:off x="11137184" y="6475244"/>
            <a:ext cx="526199" cy="3936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7777051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5"/>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1500"/>
                                        <p:tgtEl>
                                          <p:spTgt spid="127"/>
                                        </p:tgtEl>
                                      </p:cBhvr>
                                    </p:animEffect>
                                  </p:childTnLst>
                                  <p:subTnLst>
                                    <p:audio>
                                      <p:cMediaNode>
                                        <p:cTn display="0" masterRel="sameClick">
                                          <p:stCondLst>
                                            <p:cond evt="begin" delay="0">
                                              <p:tn val="5"/>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105"/>
                  </p:tgtEl>
                </p:cond>
              </p:nextCondLst>
            </p:seq>
            <p:seq concurrent="1" nextAc="seek">
              <p:cTn id="8" restart="whenNotActive" fill="hold" evtFilter="cancelBubble" nodeType="interactiveSeq">
                <p:stCondLst>
                  <p:cond evt="onClick" delay="0">
                    <p:tgtEl>
                      <p:spTgt spid="118"/>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1"/>
                                        </p:tgtEl>
                                        <p:attrNameLst>
                                          <p:attrName>style.visibility</p:attrName>
                                        </p:attrNameLst>
                                      </p:cBhvr>
                                      <p:to>
                                        <p:strVal val="visible"/>
                                      </p:to>
                                    </p:set>
                                    <p:animEffect transition="in" filter="fade">
                                      <p:cBhvr>
                                        <p:cTn id="13" dur="1500"/>
                                        <p:tgtEl>
                                          <p:spTgt spid="131"/>
                                        </p:tgtEl>
                                      </p:cBhvr>
                                    </p:animEffect>
                                  </p:childTnLst>
                                  <p:subTnLst>
                                    <p:audio>
                                      <p:cMediaNode>
                                        <p:cTn display="0" masterRel="sameClick">
                                          <p:stCondLst>
                                            <p:cond evt="begin" delay="0">
                                              <p:tn val="11"/>
                                            </p:cond>
                                          </p:stCondLst>
                                          <p:endCondLst>
                                            <p:cond evt="onStopAudio" delay="0">
                                              <p:tgtEl>
                                                <p:sldTgt/>
                                              </p:tgtEl>
                                            </p:cond>
                                          </p:endCondLst>
                                        </p:cTn>
                                        <p:tgtEl>
                                          <p:sndTgt r:embed="rId5" name="CorrectAnswerSFX.wav"/>
                                        </p:tgtEl>
                                      </p:cMediaNode>
                                    </p:audio>
                                  </p:subTnLst>
                                </p:cTn>
                              </p:par>
                            </p:childTnLst>
                          </p:cTn>
                        </p:par>
                      </p:childTnLst>
                    </p:cTn>
                  </p:par>
                </p:childTnLst>
              </p:cTn>
              <p:nextCondLst>
                <p:cond evt="onClick" delay="0">
                  <p:tgtEl>
                    <p:spTgt spid="118"/>
                  </p:tgtEl>
                </p:cond>
              </p:nextCondLst>
            </p:seq>
            <p:seq concurrent="1" nextAc="seek">
              <p:cTn id="14" restart="whenNotActive" fill="hold" evtFilter="cancelBubble" nodeType="interactiveSeq">
                <p:stCondLst>
                  <p:cond evt="onClick" delay="0">
                    <p:tgtEl>
                      <p:spTgt spid="121"/>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2"/>
                                        </p:tgtEl>
                                        <p:attrNameLst>
                                          <p:attrName>style.visibility</p:attrName>
                                        </p:attrNameLst>
                                      </p:cBhvr>
                                      <p:to>
                                        <p:strVal val="visible"/>
                                      </p:to>
                                    </p:set>
                                    <p:animEffect transition="in" filter="fade">
                                      <p:cBhvr>
                                        <p:cTn id="19" dur="1500"/>
                                        <p:tgtEl>
                                          <p:spTgt spid="132"/>
                                        </p:tgtEl>
                                      </p:cBhvr>
                                    </p:animEffect>
                                  </p:childTnLst>
                                  <p:subTnLst>
                                    <p:audio>
                                      <p:cMediaNode>
                                        <p:cTn display="0" masterRel="sameClick">
                                          <p:stCondLst>
                                            <p:cond evt="begin" delay="0">
                                              <p:tn val="17"/>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121"/>
                  </p:tgtEl>
                </p:cond>
              </p:nextCondLst>
            </p:seq>
            <p:seq concurrent="1" nextAc="seek">
              <p:cTn id="20" restart="whenNotActive" fill="hold" evtFilter="cancelBubble" nodeType="interactiveSeq">
                <p:stCondLst>
                  <p:cond evt="onClick" delay="0">
                    <p:tgtEl>
                      <p:spTgt spid="12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3"/>
                                        </p:tgtEl>
                                        <p:attrNameLst>
                                          <p:attrName>style.visibility</p:attrName>
                                        </p:attrNameLst>
                                      </p:cBhvr>
                                      <p:to>
                                        <p:strVal val="visible"/>
                                      </p:to>
                                    </p:set>
                                    <p:animEffect transition="in" filter="fade">
                                      <p:cBhvr>
                                        <p:cTn id="25" dur="1500"/>
                                        <p:tgtEl>
                                          <p:spTgt spid="133"/>
                                        </p:tgtEl>
                                      </p:cBhvr>
                                    </p:animEffect>
                                  </p:childTnLst>
                                  <p:subTnLst>
                                    <p:audio>
                                      <p:cMediaNode>
                                        <p:cTn display="0" masterRel="sameClick">
                                          <p:stCondLst>
                                            <p:cond evt="begin" delay="0">
                                              <p:tn val="23"/>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124"/>
                  </p:tgtEl>
                </p:cond>
              </p:nextCondLst>
            </p:seq>
            <p:seq concurrent="1" nextAc="seek">
              <p:cTn id="26" restart="whenNotActive" fill="hold" evtFilter="cancelBubble" nodeType="interactiveSeq">
                <p:stCondLst>
                  <p:cond evt="onClick" delay="0">
                    <p:tgtEl>
                      <p:spTgt spid="31"/>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500"/>
                                        <p:tgtEl>
                                          <p:spTgt spid="30"/>
                                        </p:tgtEl>
                                      </p:cBhvr>
                                    </p:animEffect>
                                  </p:childTnLst>
                                  <p:subTnLst>
                                    <p:audio>
                                      <p:cMediaNode>
                                        <p:cTn display="0" masterRel="sameClick">
                                          <p:stCondLst>
                                            <p:cond evt="begin" delay="0">
                                              <p:tn val="29"/>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31"/>
                  </p:tgtEl>
                </p:cond>
              </p:nextCondLst>
            </p:seq>
          </p:childTnLst>
        </p:cTn>
      </p:par>
    </p:tnLst>
    <p:bldLst>
      <p:bldP spid="131" grpId="0" animBg="1"/>
      <p:bldP spid="132" grpId="0" animBg="1"/>
      <p:bldP spid="133" grpId="0" animBg="1"/>
      <p:bldP spid="127"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Dikdörtgen 130"/>
          <p:cNvSpPr/>
          <p:nvPr/>
        </p:nvSpPr>
        <p:spPr>
          <a:xfrm>
            <a:off x="7923196" y="4573037"/>
            <a:ext cx="777481" cy="62326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00B050"/>
                </a:solidFill>
                <a:effectLst/>
                <a:uLnTx/>
                <a:uFillTx/>
                <a:latin typeface="Calibri" panose="020F0502020204030204"/>
                <a:ea typeface="+mn-ea"/>
                <a:cs typeface="+mn-cs"/>
              </a:rPr>
              <a:t>✔</a:t>
            </a:r>
          </a:p>
        </p:txBody>
      </p:sp>
      <p:sp>
        <p:nvSpPr>
          <p:cNvPr id="30" name="Dikdörtgen 29"/>
          <p:cNvSpPr/>
          <p:nvPr/>
        </p:nvSpPr>
        <p:spPr>
          <a:xfrm>
            <a:off x="7923196" y="977465"/>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71" name="Dikdörtgen 70"/>
          <p:cNvSpPr/>
          <p:nvPr/>
        </p:nvSpPr>
        <p:spPr>
          <a:xfrm>
            <a:off x="7923196" y="3604381"/>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73" name="Dikdörtgen 72"/>
          <p:cNvSpPr/>
          <p:nvPr/>
        </p:nvSpPr>
        <p:spPr>
          <a:xfrm>
            <a:off x="7923196" y="2742105"/>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74" name="Dikdörtgen 73"/>
          <p:cNvSpPr/>
          <p:nvPr/>
        </p:nvSpPr>
        <p:spPr>
          <a:xfrm>
            <a:off x="7923196" y="1854043"/>
            <a:ext cx="777481" cy="6232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a:noFill/>
                </a:ln>
                <a:solidFill>
                  <a:srgbClr val="FF0000"/>
                </a:solidFill>
                <a:effectLst/>
                <a:uLnTx/>
                <a:uFillTx/>
                <a:latin typeface="Calibri" panose="020F0502020204030204"/>
                <a:ea typeface="+mn-ea"/>
                <a:cs typeface="+mn-cs"/>
              </a:rPr>
              <a:t>X</a:t>
            </a:r>
          </a:p>
        </p:txBody>
      </p:sp>
      <p:sp>
        <p:nvSpPr>
          <p:cNvPr id="72" name="İçerik Yer Tutucusu 2"/>
          <p:cNvSpPr txBox="1">
            <a:spLocks/>
          </p:cNvSpPr>
          <p:nvPr/>
        </p:nvSpPr>
        <p:spPr>
          <a:xfrm>
            <a:off x="98474" y="126609"/>
            <a:ext cx="7568418" cy="6443003"/>
          </a:xfrm>
          <a:prstGeom prst="rect">
            <a:avLst/>
          </a:prstGeom>
          <a:solidFill>
            <a:schemeClr val="accent1">
              <a:lumMod val="20000"/>
              <a:lumOff val="80000"/>
            </a:schemeClr>
          </a:solidFill>
          <a:ln w="31750">
            <a:gradFill>
              <a:gsLst>
                <a:gs pos="0">
                  <a:schemeClr val="bg1">
                    <a:alpha val="99000"/>
                  </a:schemeClr>
                </a:gs>
                <a:gs pos="100000">
                  <a:schemeClr val="bg1"/>
                </a:gs>
              </a:gsLst>
              <a:lin ang="5400000" scaled="1"/>
            </a:gradFill>
          </a:ln>
          <a:effectLst>
            <a:outerShdw blurRad="50800" dist="38100" dir="8100000" algn="t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dk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dk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dk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dk1"/>
                </a:solidFill>
                <a:latin typeface="+mn-lt"/>
                <a:ea typeface="+mn-ea"/>
                <a:cs typeface="+mn-cs"/>
              </a:defRPr>
            </a:lvl9pPr>
          </a:lstStyle>
          <a:p>
            <a:pPr lvl="0" algn="just">
              <a:lnSpc>
                <a:spcPct val="100000"/>
              </a:lnSpc>
              <a:defRPr/>
            </a:pPr>
            <a:r>
              <a:rPr lang="tr-TR" sz="2800" dirty="0"/>
              <a:t>“Yedi göğü birbiriyle tam bir uygunluk içinde yaratan O’dur. Rahman’ın yaratışında hiçbir uyumsuzluk göremezsin. Gözünü çevir de bir bak, bir bozukluk görebiliyor musun? Sonra gözünü tekrar tekrar çevir de bak; (kusur arayan) göz aradığını bulamadan bitkin olarak sana dönecektir.” (Mülk suresi, 3 ve 4. ayetler) Bu ayetlerden</a:t>
            </a:r>
          </a:p>
          <a:p>
            <a:pPr marL="1028700" lvl="1" indent="-571500" algn="just">
              <a:lnSpc>
                <a:spcPct val="100000"/>
              </a:lnSpc>
              <a:buFont typeface="+mj-lt"/>
              <a:buAutoNum type="romanUcPeriod"/>
              <a:defRPr/>
            </a:pPr>
            <a:r>
              <a:rPr lang="tr-TR" sz="3200" dirty="0"/>
              <a:t>Allah’ın yarattığı her şeyde bir düzen vardır.</a:t>
            </a:r>
          </a:p>
          <a:p>
            <a:pPr marL="1028700" lvl="1" indent="-571500" algn="just">
              <a:lnSpc>
                <a:spcPct val="100000"/>
              </a:lnSpc>
              <a:buFont typeface="+mj-lt"/>
              <a:buAutoNum type="romanUcPeriod"/>
              <a:defRPr/>
            </a:pPr>
            <a:r>
              <a:rPr lang="tr-TR" sz="3200" dirty="0"/>
              <a:t>Varlıklar arasında uyum vardır.</a:t>
            </a:r>
          </a:p>
          <a:p>
            <a:pPr marL="1028700" lvl="1" indent="-571500" algn="just">
              <a:lnSpc>
                <a:spcPct val="100000"/>
              </a:lnSpc>
              <a:buFont typeface="+mj-lt"/>
              <a:buAutoNum type="romanUcPeriod"/>
              <a:defRPr/>
            </a:pPr>
            <a:r>
              <a:rPr lang="tr-TR" sz="3200" dirty="0"/>
              <a:t>Evrende görülen düzen tek bir yaratıcının olduğunu göstermektedir</a:t>
            </a:r>
            <a:r>
              <a:rPr lang="tr-TR" sz="2400" dirty="0"/>
              <a:t>. </a:t>
            </a:r>
          </a:p>
          <a:p>
            <a:pPr lvl="0" algn="just">
              <a:lnSpc>
                <a:spcPct val="100000"/>
              </a:lnSpc>
              <a:defRPr/>
            </a:pPr>
            <a:r>
              <a:rPr lang="tr-TR" sz="3200" b="1" dirty="0"/>
              <a:t>2. sonuçların hangilerine ulaşılabilir?</a:t>
            </a:r>
            <a:endParaRPr kumimoji="0" lang="tr-TR" sz="2800" b="1" i="0" u="none" strike="noStrike" kern="1200" cap="none" spc="0" normalizeH="0" baseline="0" noProof="0" dirty="0">
              <a:ln>
                <a:noFill/>
              </a:ln>
              <a:solidFill>
                <a:prstClr val="black"/>
              </a:solidFill>
              <a:effectLst/>
              <a:uLnTx/>
              <a:uFillTx/>
              <a:latin typeface="Calibri" panose="020F0502020204030204"/>
            </a:endParaRPr>
          </a:p>
        </p:txBody>
      </p:sp>
      <p:grpSp>
        <p:nvGrpSpPr>
          <p:cNvPr id="8" name="Grup 7"/>
          <p:cNvGrpSpPr/>
          <p:nvPr/>
        </p:nvGrpSpPr>
        <p:grpSpPr>
          <a:xfrm>
            <a:off x="8644646" y="977465"/>
            <a:ext cx="3098729" cy="623261"/>
            <a:chOff x="9304418" y="1698250"/>
            <a:chExt cx="2519732" cy="623261"/>
          </a:xfrm>
          <a:solidFill>
            <a:schemeClr val="accent1">
              <a:lumMod val="60000"/>
              <a:lumOff val="40000"/>
            </a:schemeClr>
          </a:solidFill>
        </p:grpSpPr>
        <p:sp>
          <p:nvSpPr>
            <p:cNvPr id="96" name="Serbest Form 95"/>
            <p:cNvSpPr/>
            <p:nvPr/>
          </p:nvSpPr>
          <p:spPr>
            <a:xfrm>
              <a:off x="9304421" y="1698250"/>
              <a:ext cx="2519729"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Yalnız I</a:t>
              </a: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İkizkenar Üçgen 6"/>
            <p:cNvSpPr/>
            <p:nvPr/>
          </p:nvSpPr>
          <p:spPr>
            <a:xfrm rot="5400000">
              <a:off x="9369777" y="1632891"/>
              <a:ext cx="623261" cy="753979"/>
            </a:xfrm>
            <a:prstGeom prst="triangle">
              <a:avLst/>
            </a:prstGeom>
            <a:solidFill>
              <a:schemeClr val="bg2">
                <a:lumMod val="5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A</a:t>
              </a:r>
            </a:p>
          </p:txBody>
        </p:sp>
      </p:grpSp>
      <p:grpSp>
        <p:nvGrpSpPr>
          <p:cNvPr id="56" name="Grup 55"/>
          <p:cNvGrpSpPr/>
          <p:nvPr/>
        </p:nvGrpSpPr>
        <p:grpSpPr>
          <a:xfrm>
            <a:off x="8644646" y="3641648"/>
            <a:ext cx="3098728" cy="623261"/>
            <a:chOff x="9304418" y="1698250"/>
            <a:chExt cx="3098728" cy="623261"/>
          </a:xfrm>
        </p:grpSpPr>
        <p:sp>
          <p:nvSpPr>
            <p:cNvPr id="57" name="Serbest Form 56"/>
            <p:cNvSpPr/>
            <p:nvPr/>
          </p:nvSpPr>
          <p:spPr>
            <a:xfrm>
              <a:off x="9304421" y="1698250"/>
              <a:ext cx="3098725"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     II,</a:t>
              </a:r>
              <a:r>
                <a:rPr kumimoji="0" lang="tr-TR"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III</a:t>
              </a:r>
            </a:p>
          </p:txBody>
        </p:sp>
        <p:sp>
          <p:nvSpPr>
            <p:cNvPr id="58" name="İkizkenar Üçgen 57"/>
            <p:cNvSpPr/>
            <p:nvPr/>
          </p:nvSpPr>
          <p:spPr>
            <a:xfrm rot="5400000">
              <a:off x="9369777" y="1632891"/>
              <a:ext cx="623261" cy="753979"/>
            </a:xfrm>
            <a:prstGeom prst="triangle">
              <a:avLst/>
            </a:prstGeom>
            <a:solidFill>
              <a:srgbClr val="D964B5"/>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D</a:t>
              </a:r>
            </a:p>
          </p:txBody>
        </p:sp>
      </p:grpSp>
      <p:grpSp>
        <p:nvGrpSpPr>
          <p:cNvPr id="59" name="Grup 58"/>
          <p:cNvGrpSpPr/>
          <p:nvPr/>
        </p:nvGrpSpPr>
        <p:grpSpPr>
          <a:xfrm>
            <a:off x="8644646" y="2753587"/>
            <a:ext cx="3098728" cy="623261"/>
            <a:chOff x="9304418" y="1698250"/>
            <a:chExt cx="3098728" cy="623261"/>
          </a:xfrm>
        </p:grpSpPr>
        <p:sp>
          <p:nvSpPr>
            <p:cNvPr id="60" name="Serbest Form 59"/>
            <p:cNvSpPr/>
            <p:nvPr/>
          </p:nvSpPr>
          <p:spPr>
            <a:xfrm>
              <a:off x="9304421" y="1698250"/>
              <a:ext cx="3098725"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      I, III</a:t>
              </a:r>
            </a:p>
          </p:txBody>
        </p:sp>
        <p:sp>
          <p:nvSpPr>
            <p:cNvPr id="61" name="İkizkenar Üçgen 60"/>
            <p:cNvSpPr/>
            <p:nvPr/>
          </p:nvSpPr>
          <p:spPr>
            <a:xfrm rot="5400000">
              <a:off x="9369777" y="1632891"/>
              <a:ext cx="623261" cy="753979"/>
            </a:xfrm>
            <a:prstGeom prst="triangle">
              <a:avLst/>
            </a:prstGeom>
            <a:solidFill>
              <a:srgbClr val="38ACB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C</a:t>
              </a:r>
            </a:p>
          </p:txBody>
        </p:sp>
      </p:grpSp>
      <p:grpSp>
        <p:nvGrpSpPr>
          <p:cNvPr id="62" name="Grup 61"/>
          <p:cNvGrpSpPr/>
          <p:nvPr/>
        </p:nvGrpSpPr>
        <p:grpSpPr>
          <a:xfrm>
            <a:off x="8644646" y="1865526"/>
            <a:ext cx="3098728" cy="623261"/>
            <a:chOff x="9304418" y="1698250"/>
            <a:chExt cx="3098728" cy="623261"/>
          </a:xfrm>
        </p:grpSpPr>
        <p:sp>
          <p:nvSpPr>
            <p:cNvPr id="63" name="Serbest Form 62"/>
            <p:cNvSpPr/>
            <p:nvPr/>
          </p:nvSpPr>
          <p:spPr>
            <a:xfrm>
              <a:off x="9304421" y="1698250"/>
              <a:ext cx="3098725"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Yalnız II</a:t>
              </a:r>
              <a:endParaRPr kumimoji="0" lang="tr-TR"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İkizkenar Üçgen 63"/>
            <p:cNvSpPr/>
            <p:nvPr/>
          </p:nvSpPr>
          <p:spPr>
            <a:xfrm rot="5400000">
              <a:off x="9369777" y="1632891"/>
              <a:ext cx="623261" cy="753979"/>
            </a:xfrm>
            <a:prstGeom prst="triangle">
              <a:avLst/>
            </a:prstGeom>
            <a:solidFill>
              <a:schemeClr val="accent4"/>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B</a:t>
              </a:r>
            </a:p>
          </p:txBody>
        </p:sp>
      </p:grpSp>
      <p:grpSp>
        <p:nvGrpSpPr>
          <p:cNvPr id="65" name="Grup 64"/>
          <p:cNvGrpSpPr/>
          <p:nvPr/>
        </p:nvGrpSpPr>
        <p:grpSpPr>
          <a:xfrm>
            <a:off x="8644646" y="4529708"/>
            <a:ext cx="3098728" cy="623261"/>
            <a:chOff x="9304418" y="1698250"/>
            <a:chExt cx="3098728" cy="623261"/>
          </a:xfrm>
        </p:grpSpPr>
        <p:sp>
          <p:nvSpPr>
            <p:cNvPr id="66" name="Serbest Form 65"/>
            <p:cNvSpPr/>
            <p:nvPr/>
          </p:nvSpPr>
          <p:spPr>
            <a:xfrm>
              <a:off x="9304421" y="1698250"/>
              <a:ext cx="3098725" cy="623261"/>
            </a:xfrm>
            <a:custGeom>
              <a:avLst/>
              <a:gdLst>
                <a:gd name="connsiteX0" fmla="*/ 0 w 10508361"/>
                <a:gd name="connsiteY0" fmla="*/ 0 h 682389"/>
                <a:gd name="connsiteX1" fmla="*/ 10205048 w 10508361"/>
                <a:gd name="connsiteY1" fmla="*/ 0 h 682389"/>
                <a:gd name="connsiteX2" fmla="*/ 10508361 w 10508361"/>
                <a:gd name="connsiteY2" fmla="*/ 341195 h 682389"/>
                <a:gd name="connsiteX3" fmla="*/ 10508360 w 10508361"/>
                <a:gd name="connsiteY3" fmla="*/ 341195 h 682389"/>
                <a:gd name="connsiteX4" fmla="*/ 10205047 w 10508361"/>
                <a:gd name="connsiteY4" fmla="*/ 682389 h 682389"/>
                <a:gd name="connsiteX5" fmla="*/ 2 w 10508361"/>
                <a:gd name="connsiteY5" fmla="*/ 682388 h 682389"/>
                <a:gd name="connsiteX6" fmla="*/ 532263 w 10508361"/>
                <a:gd name="connsiteY6" fmla="*/ 341196 h 682389"/>
                <a:gd name="connsiteX7" fmla="*/ 0 w 10508361"/>
                <a:gd name="connsiteY7" fmla="*/ 2 h 68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8361" h="682389">
                  <a:moveTo>
                    <a:pt x="0" y="0"/>
                  </a:moveTo>
                  <a:lnTo>
                    <a:pt x="10205048" y="0"/>
                  </a:lnTo>
                  <a:cubicBezTo>
                    <a:pt x="10372563" y="0"/>
                    <a:pt x="10508361" y="152758"/>
                    <a:pt x="10508361" y="341195"/>
                  </a:cubicBezTo>
                  <a:lnTo>
                    <a:pt x="10508360" y="341195"/>
                  </a:lnTo>
                  <a:cubicBezTo>
                    <a:pt x="10508360" y="529631"/>
                    <a:pt x="10372562" y="682389"/>
                    <a:pt x="10205047" y="682389"/>
                  </a:cubicBezTo>
                  <a:lnTo>
                    <a:pt x="2" y="682388"/>
                  </a:lnTo>
                  <a:lnTo>
                    <a:pt x="532263" y="341196"/>
                  </a:lnTo>
                  <a:lnTo>
                    <a:pt x="0" y="2"/>
                  </a:lnTo>
                  <a:close/>
                </a:path>
              </a:pathLst>
            </a:custGeom>
            <a:solidFill>
              <a:schemeClr val="accent1">
                <a:lumMod val="40000"/>
                <a:lumOff val="60000"/>
              </a:schemeClr>
            </a:solidFill>
            <a:ln w="25400">
              <a:gradFill flip="none" rotWithShape="1">
                <a:gsLst>
                  <a:gs pos="0">
                    <a:schemeClr val="bg1"/>
                  </a:gs>
                  <a:gs pos="100000">
                    <a:schemeClr val="bg1">
                      <a:lumMod val="85000"/>
                    </a:schemeClr>
                  </a:gs>
                </a:gsLst>
                <a:lin ang="8100000" scaled="1"/>
                <a:tileRect/>
              </a:gradFill>
            </a:ln>
            <a:effectLst>
              <a:outerShdw blurRad="254000" dist="88900" dir="8100000" algn="t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I, II, III</a:t>
              </a:r>
            </a:p>
          </p:txBody>
        </p:sp>
        <p:sp>
          <p:nvSpPr>
            <p:cNvPr id="67" name="İkizkenar Üçgen 66"/>
            <p:cNvSpPr/>
            <p:nvPr/>
          </p:nvSpPr>
          <p:spPr>
            <a:xfrm rot="5400000">
              <a:off x="9369777" y="1632891"/>
              <a:ext cx="623261" cy="753979"/>
            </a:xfrm>
            <a:prstGeom prst="triangle">
              <a:avLst/>
            </a:prstGeom>
            <a:solidFill>
              <a:srgbClr val="FF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white"/>
                  </a:solidFill>
                  <a:effectLst/>
                  <a:uLnTx/>
                  <a:uFillTx/>
                  <a:latin typeface="Calibri" panose="020F0502020204030204"/>
                  <a:ea typeface="+mn-ea"/>
                  <a:cs typeface="+mn-cs"/>
                </a:rPr>
                <a:t>E</a:t>
              </a:r>
            </a:p>
          </p:txBody>
        </p:sp>
      </p:grpSp>
      <p:sp>
        <p:nvSpPr>
          <p:cNvPr id="24" name="Yuvarlatılmış Dikdörtgen 23"/>
          <p:cNvSpPr/>
          <p:nvPr/>
        </p:nvSpPr>
        <p:spPr>
          <a:xfrm>
            <a:off x="9021636" y="0"/>
            <a:ext cx="3163752" cy="495233"/>
          </a:xfrm>
          <a:prstGeom prst="roundRect">
            <a:avLst/>
          </a:prstGeom>
          <a:solidFill>
            <a:srgbClr val="C00000"/>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Calibri" panose="020F0502020204030204"/>
                <a:ea typeface="+mn-ea"/>
                <a:cs typeface="+mn-cs"/>
              </a:rPr>
              <a:t>MEB Kazanım</a:t>
            </a:r>
            <a:r>
              <a:rPr kumimoji="0" lang="tr-TR" sz="2400" b="0" i="0" u="none" strike="noStrike" kern="1200" cap="none" spc="0" normalizeH="0" noProof="0" dirty="0">
                <a:ln>
                  <a:noFill/>
                </a:ln>
                <a:solidFill>
                  <a:prstClr val="white"/>
                </a:solidFill>
                <a:effectLst/>
                <a:uLnTx/>
                <a:uFillTx/>
                <a:latin typeface="Calibri" panose="020F0502020204030204"/>
                <a:ea typeface="+mn-ea"/>
                <a:cs typeface="+mn-cs"/>
              </a:rPr>
              <a:t> Testleri</a:t>
            </a:r>
            <a:endParaRPr kumimoji="0" lang="tr-TR" sz="2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Komut Düğmesi: Geri veya Önceki 24">
            <a:hlinkClick r:id="" action="ppaction://hlinkshowjump?jump=previousslide" highlightClick="1"/>
          </p:cNvPr>
          <p:cNvSpPr/>
          <p:nvPr/>
        </p:nvSpPr>
        <p:spPr>
          <a:xfrm>
            <a:off x="10619874" y="6463472"/>
            <a:ext cx="437317" cy="394528"/>
          </a:xfrm>
          <a:prstGeom prst="actionButtonBackPrevious">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Komut Düğmesi: İleri veya Sonraki 25">
            <a:hlinkClick r:id="" action="ppaction://hlinkshowjump?jump=nextslide" highlightClick="1"/>
          </p:cNvPr>
          <p:cNvSpPr/>
          <p:nvPr/>
        </p:nvSpPr>
        <p:spPr>
          <a:xfrm>
            <a:off x="11743376" y="6475244"/>
            <a:ext cx="412785" cy="393643"/>
          </a:xfrm>
          <a:prstGeom prst="actionButtonForwardNext">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Komut Düğmesi: Giriş 26">
            <a:hlinkClick r:id="" action="ppaction://hlinkshowjump?jump=firstslide" highlightClick="1"/>
          </p:cNvPr>
          <p:cNvSpPr/>
          <p:nvPr/>
        </p:nvSpPr>
        <p:spPr>
          <a:xfrm>
            <a:off x="11137184" y="6475244"/>
            <a:ext cx="526199" cy="393643"/>
          </a:xfrm>
          <a:prstGeom prst="actionButtonHom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882773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childTnLst>
                                  <p:subTnLst>
                                    <p:audio>
                                      <p:cMediaNode>
                                        <p:cTn display="0" masterRel="sameClick">
                                          <p:stCondLst>
                                            <p:cond evt="begin" delay="0">
                                              <p:tn val="5"/>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5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1000"/>
                                        <p:tgtEl>
                                          <p:spTgt spid="71"/>
                                        </p:tgtEl>
                                      </p:cBhvr>
                                    </p:animEffect>
                                  </p:childTnLst>
                                  <p:subTnLst>
                                    <p:audio>
                                      <p:cMediaNode>
                                        <p:cTn display="0" masterRel="sameClick">
                                          <p:stCondLst>
                                            <p:cond evt="begin" delay="0">
                                              <p:tn val="11"/>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56"/>
                  </p:tgtEl>
                </p:cond>
              </p:nextCondLst>
            </p:seq>
            <p:seq concurrent="1" nextAc="seek">
              <p:cTn id="14" restart="whenNotActive" fill="hold" evtFilter="cancelBubble" nodeType="interactiveSeq">
                <p:stCondLst>
                  <p:cond evt="onClick" delay="0">
                    <p:tgtEl>
                      <p:spTgt spid="59"/>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0" nodeType="clickEffect">
                                  <p:stCondLst>
                                    <p:cond delay="100"/>
                                  </p:stCondLst>
                                  <p:childTnLst>
                                    <p:set>
                                      <p:cBhvr>
                                        <p:cTn id="18" dur="1" fill="hold">
                                          <p:stCondLst>
                                            <p:cond delay="0"/>
                                          </p:stCondLst>
                                        </p:cTn>
                                        <p:tgtEl>
                                          <p:spTgt spid="73"/>
                                        </p:tgtEl>
                                        <p:attrNameLst>
                                          <p:attrName>style.visibility</p:attrName>
                                        </p:attrNameLst>
                                      </p:cBhvr>
                                      <p:to>
                                        <p:strVal val="visible"/>
                                      </p:to>
                                    </p:set>
                                    <p:animEffect transition="in" filter="fade">
                                      <p:cBhvr>
                                        <p:cTn id="19" dur="1000"/>
                                        <p:tgtEl>
                                          <p:spTgt spid="73"/>
                                        </p:tgtEl>
                                      </p:cBhvr>
                                    </p:animEffect>
                                  </p:childTnLst>
                                  <p:subTnLst>
                                    <p:audio>
                                      <p:cMediaNode>
                                        <p:cTn display="0" masterRel="sameClick">
                                          <p:stCondLst>
                                            <p:cond evt="begin" delay="0">
                                              <p:tn val="17"/>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59"/>
                  </p:tgtEl>
                </p:cond>
              </p:nextCondLst>
            </p:seq>
            <p:seq concurrent="1" nextAc="seek">
              <p:cTn id="20" restart="whenNotActive" fill="hold" evtFilter="cancelBubble" nodeType="interactiveSeq">
                <p:stCondLst>
                  <p:cond evt="onClick" delay="0">
                    <p:tgtEl>
                      <p:spTgt spid="62"/>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4"/>
                                        </p:tgtEl>
                                        <p:attrNameLst>
                                          <p:attrName>style.visibility</p:attrName>
                                        </p:attrNameLst>
                                      </p:cBhvr>
                                      <p:to>
                                        <p:strVal val="visible"/>
                                      </p:to>
                                    </p:set>
                                    <p:animEffect transition="in" filter="fade">
                                      <p:cBhvr>
                                        <p:cTn id="25" dur="1250"/>
                                        <p:tgtEl>
                                          <p:spTgt spid="74"/>
                                        </p:tgtEl>
                                      </p:cBhvr>
                                    </p:animEffect>
                                  </p:childTnLst>
                                  <p:subTnLst>
                                    <p:audio>
                                      <p:cMediaNode>
                                        <p:cTn display="0" masterRel="sameClick">
                                          <p:stCondLst>
                                            <p:cond evt="begin" delay="0">
                                              <p:tn val="23"/>
                                            </p:cond>
                                          </p:stCondLst>
                                          <p:endCondLst>
                                            <p:cond evt="onStopAudio" delay="0">
                                              <p:tgtEl>
                                                <p:sldTgt/>
                                              </p:tgtEl>
                                            </p:cond>
                                          </p:endCondLst>
                                        </p:cTn>
                                        <p:tgtEl>
                                          <p:sndTgt r:embed="rId4" name="WrongAnswerSFX.wav"/>
                                        </p:tgtEl>
                                      </p:cMediaNode>
                                    </p:audio>
                                  </p:subTnLst>
                                </p:cTn>
                              </p:par>
                            </p:childTnLst>
                          </p:cTn>
                        </p:par>
                      </p:childTnLst>
                    </p:cTn>
                  </p:par>
                </p:childTnLst>
              </p:cTn>
              <p:nextCondLst>
                <p:cond evt="onClick" delay="0">
                  <p:tgtEl>
                    <p:spTgt spid="62"/>
                  </p:tgtEl>
                </p:cond>
              </p:nextCondLst>
            </p:seq>
            <p:seq concurrent="1" nextAc="seek">
              <p:cTn id="26" restart="whenNotActive" fill="hold" evtFilter="cancelBubble" nodeType="interactiveSeq">
                <p:stCondLst>
                  <p:cond evt="onClick" delay="0">
                    <p:tgtEl>
                      <p:spTgt spid="65"/>
                    </p:tgtEl>
                  </p:cond>
                </p:stCondLst>
                <p:endSync evt="end" delay="0">
                  <p:rtn val="all"/>
                </p:endSync>
                <p:childTnLst>
                  <p:par>
                    <p:cTn id="27" fill="hold">
                      <p:stCondLst>
                        <p:cond delay="0"/>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31"/>
                                        </p:tgtEl>
                                        <p:attrNameLst>
                                          <p:attrName>style.visibility</p:attrName>
                                        </p:attrNameLst>
                                      </p:cBhvr>
                                      <p:to>
                                        <p:strVal val="visible"/>
                                      </p:to>
                                    </p:set>
                                    <p:animEffect transition="in" filter="fade">
                                      <p:cBhvr>
                                        <p:cTn id="31" dur="1500"/>
                                        <p:tgtEl>
                                          <p:spTgt spid="131"/>
                                        </p:tgtEl>
                                      </p:cBhvr>
                                    </p:animEffect>
                                  </p:childTnLst>
                                  <p:subTnLst>
                                    <p:audio>
                                      <p:cMediaNode>
                                        <p:cTn display="0" masterRel="sameClick">
                                          <p:stCondLst>
                                            <p:cond evt="begin" delay="0">
                                              <p:tn val="29"/>
                                            </p:cond>
                                          </p:stCondLst>
                                          <p:endCondLst>
                                            <p:cond evt="onStopAudio" delay="0">
                                              <p:tgtEl>
                                                <p:sldTgt/>
                                              </p:tgtEl>
                                            </p:cond>
                                          </p:endCondLst>
                                        </p:cTn>
                                        <p:tgtEl>
                                          <p:sndTgt r:embed="rId5" name="CorrectAnswerSFX.wav"/>
                                        </p:tgtEl>
                                      </p:cMediaNode>
                                    </p:audio>
                                  </p:subTnLst>
                                </p:cTn>
                              </p:par>
                            </p:childTnLst>
                          </p:cTn>
                        </p:par>
                      </p:childTnLst>
                    </p:cTn>
                  </p:par>
                </p:childTnLst>
              </p:cTn>
              <p:nextCondLst>
                <p:cond evt="onClick" delay="0">
                  <p:tgtEl>
                    <p:spTgt spid="65"/>
                  </p:tgtEl>
                </p:cond>
              </p:nextCondLst>
            </p:seq>
          </p:childTnLst>
        </p:cTn>
      </p:par>
    </p:tnLst>
    <p:bldLst>
      <p:bldP spid="131" grpId="0" animBg="1"/>
      <p:bldP spid="30" grpId="0" animBg="1"/>
      <p:bldP spid="71" grpId="0" animBg="1"/>
      <p:bldP spid="73" grpId="0" animBg="1"/>
      <p:bldP spid="7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1578"/>
            <a:ext cx="12186017" cy="193576"/>
            <a:chOff x="0" y="0"/>
            <a:chExt cx="6355159" cy="378290"/>
          </a:xfrm>
          <a:solidFill>
            <a:srgbClr val="34ADF5"/>
          </a:solidFill>
        </p:grpSpPr>
        <p:sp>
          <p:nvSpPr>
            <p:cNvPr id="3" name="Freeform 3"/>
            <p:cNvSpPr/>
            <p:nvPr/>
          </p:nvSpPr>
          <p:spPr>
            <a:xfrm>
              <a:off x="0" y="0"/>
              <a:ext cx="6355159" cy="378290"/>
            </a:xfrm>
            <a:custGeom>
              <a:avLst/>
              <a:gdLst/>
              <a:ahLst/>
              <a:cxnLst/>
              <a:rect l="l" t="t" r="r" b="b"/>
              <a:pathLst>
                <a:path w="6355159" h="378290">
                  <a:moveTo>
                    <a:pt x="0" y="0"/>
                  </a:moveTo>
                  <a:lnTo>
                    <a:pt x="6355159" y="0"/>
                  </a:lnTo>
                  <a:lnTo>
                    <a:pt x="6355159" y="378290"/>
                  </a:lnTo>
                  <a:lnTo>
                    <a:pt x="0" y="378290"/>
                  </a:ln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9525"/>
              <a:ext cx="6355159" cy="387815"/>
            </a:xfrm>
            <a:prstGeom prst="rect">
              <a:avLst/>
            </a:prstGeom>
            <a:grpFill/>
          </p:spPr>
          <p:txBody>
            <a:bodyPr lIns="33867" tIns="33867" rIns="33867" bIns="33867" rtlCol="0" anchor="ctr"/>
            <a:lstStyle/>
            <a:p>
              <a:pPr marL="0" marR="0" lvl="0" indent="0" algn="ctr" defTabSz="609630" rtl="0" eaLnBrk="1" fontAlgn="auto" latinLnBrk="0" hangingPunct="1">
                <a:lnSpc>
                  <a:spcPts val="41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p:cNvGrpSpPr/>
          <p:nvPr/>
        </p:nvGrpSpPr>
        <p:grpSpPr>
          <a:xfrm>
            <a:off x="2409291" y="6725978"/>
            <a:ext cx="9776726" cy="149298"/>
            <a:chOff x="0" y="0"/>
            <a:chExt cx="6355159" cy="378290"/>
          </a:xfrm>
          <a:solidFill>
            <a:srgbClr val="34ADF5"/>
          </a:solidFill>
        </p:grpSpPr>
        <p:sp>
          <p:nvSpPr>
            <p:cNvPr id="18" name="Freeform 18"/>
            <p:cNvSpPr/>
            <p:nvPr/>
          </p:nvSpPr>
          <p:spPr>
            <a:xfrm>
              <a:off x="0" y="0"/>
              <a:ext cx="6355159" cy="378290"/>
            </a:xfrm>
            <a:custGeom>
              <a:avLst/>
              <a:gdLst/>
              <a:ahLst/>
              <a:cxnLst/>
              <a:rect l="l" t="t" r="r" b="b"/>
              <a:pathLst>
                <a:path w="6355159" h="378290">
                  <a:moveTo>
                    <a:pt x="0" y="0"/>
                  </a:moveTo>
                  <a:lnTo>
                    <a:pt x="6355159" y="0"/>
                  </a:lnTo>
                  <a:lnTo>
                    <a:pt x="6355159" y="378290"/>
                  </a:lnTo>
                  <a:lnTo>
                    <a:pt x="0" y="378290"/>
                  </a:ln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0" y="-9525"/>
              <a:ext cx="6355159" cy="387815"/>
            </a:xfrm>
            <a:prstGeom prst="rect">
              <a:avLst/>
            </a:prstGeom>
            <a:grpFill/>
          </p:spPr>
          <p:txBody>
            <a:bodyPr lIns="33867" tIns="33867" rIns="33867" bIns="33867" rtlCol="0" anchor="ctr"/>
            <a:lstStyle/>
            <a:p>
              <a:pPr marL="0" marR="0" lvl="0" indent="0" algn="ctr" defTabSz="609630" rtl="0" eaLnBrk="1" fontAlgn="auto" latinLnBrk="0" hangingPunct="1">
                <a:lnSpc>
                  <a:spcPts val="415"/>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Freeform 24"/>
          <p:cNvSpPr/>
          <p:nvPr/>
        </p:nvSpPr>
        <p:spPr>
          <a:xfrm>
            <a:off x="7208874" y="754912"/>
            <a:ext cx="4977143" cy="5612600"/>
          </a:xfrm>
          <a:custGeom>
            <a:avLst/>
            <a:gdLst/>
            <a:ahLst/>
            <a:cxnLst/>
            <a:rect l="l" t="t" r="r" b="b"/>
            <a:pathLst>
              <a:path w="5778062" h="5778062">
                <a:moveTo>
                  <a:pt x="0" y="0"/>
                </a:moveTo>
                <a:lnTo>
                  <a:pt x="5778063" y="0"/>
                </a:lnTo>
                <a:lnTo>
                  <a:pt x="5778063" y="5778062"/>
                </a:lnTo>
                <a:lnTo>
                  <a:pt x="0" y="577806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1454266" y="671383"/>
            <a:ext cx="4478017" cy="662938"/>
          </a:xfrm>
          <a:prstGeom prst="rect">
            <a:avLst/>
          </a:prstGeom>
          <a:solidFill>
            <a:srgbClr val="FDF7F5"/>
          </a:solidFill>
        </p:spPr>
        <p:txBody>
          <a:bodyPr wrap="square" lIns="0" tIns="0" rIns="0" bIns="0" rtlCol="0" anchor="t">
            <a:spAutoFit/>
          </a:bodyPr>
          <a:lstStyle/>
          <a:p>
            <a:pPr marL="0" marR="0" lvl="0" indent="0" algn="l" defTabSz="609630" rtl="0" eaLnBrk="1" fontAlgn="auto" latinLnBrk="0" hangingPunct="1">
              <a:lnSpc>
                <a:spcPts val="5846"/>
              </a:lnSpc>
              <a:spcBef>
                <a:spcPts val="0"/>
              </a:spcBef>
              <a:spcAft>
                <a:spcPts val="0"/>
              </a:spcAft>
              <a:buClrTx/>
              <a:buSzTx/>
              <a:buFontTx/>
              <a:buNone/>
              <a:tabLst/>
              <a:defRPr/>
            </a:pPr>
            <a:r>
              <a:rPr kumimoji="0" lang="en-US" sz="3600" b="0" i="0" u="none" strike="noStrike" kern="1200" cap="none" spc="83" normalizeH="0" baseline="0" noProof="0" dirty="0">
                <a:ln>
                  <a:noFill/>
                </a:ln>
                <a:solidFill>
                  <a:srgbClr val="4F4C4C"/>
                </a:solidFill>
                <a:effectLst/>
                <a:uLnTx/>
                <a:uFillTx/>
                <a:latin typeface="Helvetica" panose="020B0604020202020204" pitchFamily="34" charset="0"/>
                <a:ea typeface="+mn-ea"/>
                <a:cs typeface="Helvetica" panose="020B0604020202020204" pitchFamily="34" charset="0"/>
              </a:rPr>
              <a:t>MUSTAFA YILDIRIM</a:t>
            </a:r>
          </a:p>
        </p:txBody>
      </p:sp>
      <p:sp>
        <p:nvSpPr>
          <p:cNvPr id="31" name="TextBox 31"/>
          <p:cNvSpPr txBox="1"/>
          <p:nvPr/>
        </p:nvSpPr>
        <p:spPr>
          <a:xfrm>
            <a:off x="189550" y="1339849"/>
            <a:ext cx="7218045" cy="398314"/>
          </a:xfrm>
          <a:prstGeom prst="rect">
            <a:avLst/>
          </a:prstGeom>
        </p:spPr>
        <p:txBody>
          <a:bodyPr wrap="square" lIns="0" tIns="0" rIns="0" bIns="0" rtlCol="0" anchor="t">
            <a:spAutoFit/>
          </a:bodyPr>
          <a:lstStyle/>
          <a:p>
            <a:pPr marL="0" marR="0" lvl="0" indent="0" algn="l" defTabSz="609630" rtl="0" eaLnBrk="1" fontAlgn="auto" latinLnBrk="0" hangingPunct="1">
              <a:lnSpc>
                <a:spcPts val="3419"/>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4ADF5"/>
                </a:solidFill>
                <a:effectLst/>
                <a:uLnTx/>
                <a:uFillTx/>
                <a:latin typeface="Helvetica" panose="020B0604020202020204" pitchFamily="34" charset="0"/>
                <a:ea typeface="+mn-ea"/>
                <a:cs typeface="Helvetica" panose="020B0604020202020204" pitchFamily="34" charset="0"/>
              </a:rPr>
              <a:t>DİN KÜLTÜRÜ VE AHLAK BİLGİSİ ÖĞRETMENİ</a:t>
            </a:r>
          </a:p>
        </p:txBody>
      </p:sp>
      <p:sp>
        <p:nvSpPr>
          <p:cNvPr id="32" name="TextBox 32">
            <a:hlinkClick r:id="rId5"/>
          </p:cNvPr>
          <p:cNvSpPr txBox="1"/>
          <p:nvPr/>
        </p:nvSpPr>
        <p:spPr>
          <a:xfrm>
            <a:off x="1315301" y="2390701"/>
            <a:ext cx="4249688" cy="456343"/>
          </a:xfrm>
          <a:prstGeom prst="rect">
            <a:avLst/>
          </a:prstGeom>
        </p:spPr>
        <p:txBody>
          <a:bodyPr lIns="0" tIns="0" rIns="0" bIns="0" rtlCol="0" anchor="t">
            <a:spAutoFit/>
          </a:bodyPr>
          <a:lstStyle/>
          <a:p>
            <a:pPr marL="0" marR="0" lvl="0" indent="0" algn="l" defTabSz="609630" rtl="0" eaLnBrk="1" fontAlgn="auto" latinLnBrk="0" hangingPunct="1">
              <a:lnSpc>
                <a:spcPts val="3852"/>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4F4C4C"/>
                </a:solidFill>
                <a:effectLst/>
                <a:uLnTx/>
                <a:uFillTx/>
                <a:latin typeface="Calibri"/>
                <a:ea typeface="+mn-ea"/>
                <a:cs typeface="+mn-cs"/>
              </a:rPr>
              <a:t>www.dindersimateryal.com</a:t>
            </a:r>
          </a:p>
        </p:txBody>
      </p:sp>
      <p:sp>
        <p:nvSpPr>
          <p:cNvPr id="40" name="Freeform 26">
            <a:hlinkClick r:id="rId6"/>
            <a:extLst>
              <a:ext uri="{FF2B5EF4-FFF2-40B4-BE49-F238E27FC236}">
                <a16:creationId xmlns:a16="http://schemas.microsoft.com/office/drawing/2014/main" id="{0F1ECF8B-A9EF-DBDA-9C9E-593E2186275D}"/>
              </a:ext>
            </a:extLst>
          </p:cNvPr>
          <p:cNvSpPr/>
          <p:nvPr/>
        </p:nvSpPr>
        <p:spPr>
          <a:xfrm>
            <a:off x="381564" y="3232437"/>
            <a:ext cx="886395" cy="88639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4" name="Freeform 30">
            <a:hlinkClick r:id="rId7"/>
            <a:extLst>
              <a:ext uri="{FF2B5EF4-FFF2-40B4-BE49-F238E27FC236}">
                <a16:creationId xmlns:a16="http://schemas.microsoft.com/office/drawing/2014/main" id="{96B76201-8A16-0B6C-9A7C-D2D4AD3F8CE8}"/>
              </a:ext>
            </a:extLst>
          </p:cNvPr>
          <p:cNvSpPr/>
          <p:nvPr/>
        </p:nvSpPr>
        <p:spPr>
          <a:xfrm>
            <a:off x="381564" y="4251626"/>
            <a:ext cx="886395" cy="88639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2">
            <a:hlinkClick r:id="rId7"/>
            <a:extLst>
              <a:ext uri="{FF2B5EF4-FFF2-40B4-BE49-F238E27FC236}">
                <a16:creationId xmlns:a16="http://schemas.microsoft.com/office/drawing/2014/main" id="{E084193D-FFF4-8C43-63FC-081DCB4030C2}"/>
              </a:ext>
            </a:extLst>
          </p:cNvPr>
          <p:cNvSpPr/>
          <p:nvPr/>
        </p:nvSpPr>
        <p:spPr>
          <a:xfrm>
            <a:off x="515604" y="4394555"/>
            <a:ext cx="618314" cy="600537"/>
          </a:xfrm>
          <a:custGeom>
            <a:avLst/>
            <a:gdLst/>
            <a:ahLst/>
            <a:cxnLst/>
            <a:rect l="l" t="t" r="r" b="b"/>
            <a:pathLst>
              <a:path w="745110" h="723688">
                <a:moveTo>
                  <a:pt x="0" y="0"/>
                </a:moveTo>
                <a:lnTo>
                  <a:pt x="745110" y="0"/>
                </a:lnTo>
                <a:lnTo>
                  <a:pt x="745110" y="723689"/>
                </a:lnTo>
                <a:lnTo>
                  <a:pt x="0" y="7236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7" name="Freeform 33">
            <a:hlinkClick r:id="rId6"/>
            <a:extLst>
              <a:ext uri="{FF2B5EF4-FFF2-40B4-BE49-F238E27FC236}">
                <a16:creationId xmlns:a16="http://schemas.microsoft.com/office/drawing/2014/main" id="{45ED86CA-DED7-1114-1799-C4B31903F606}"/>
              </a:ext>
            </a:extLst>
          </p:cNvPr>
          <p:cNvSpPr/>
          <p:nvPr/>
        </p:nvSpPr>
        <p:spPr>
          <a:xfrm>
            <a:off x="499316" y="3350189"/>
            <a:ext cx="650891" cy="650891"/>
          </a:xfrm>
          <a:custGeom>
            <a:avLst/>
            <a:gdLst/>
            <a:ahLst/>
            <a:cxnLst/>
            <a:rect l="l" t="t" r="r" b="b"/>
            <a:pathLst>
              <a:path w="976336" h="976336">
                <a:moveTo>
                  <a:pt x="0" y="0"/>
                </a:moveTo>
                <a:lnTo>
                  <a:pt x="976336" y="0"/>
                </a:lnTo>
                <a:lnTo>
                  <a:pt x="976336" y="976336"/>
                </a:lnTo>
                <a:lnTo>
                  <a:pt x="0" y="976336"/>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TextBox 32">
            <a:extLst>
              <a:ext uri="{FF2B5EF4-FFF2-40B4-BE49-F238E27FC236}">
                <a16:creationId xmlns:a16="http://schemas.microsoft.com/office/drawing/2014/main" id="{397FB586-151D-101B-6DB2-44BBF9717EF3}"/>
              </a:ext>
            </a:extLst>
          </p:cNvPr>
          <p:cNvSpPr txBox="1"/>
          <p:nvPr/>
        </p:nvSpPr>
        <p:spPr>
          <a:xfrm>
            <a:off x="1315302" y="3428676"/>
            <a:ext cx="2810132" cy="456343"/>
          </a:xfrm>
          <a:prstGeom prst="rect">
            <a:avLst/>
          </a:prstGeom>
        </p:spPr>
        <p:txBody>
          <a:bodyPr wrap="square" lIns="0" tIns="0" rIns="0" bIns="0" rtlCol="0" anchor="t">
            <a:spAutoFit/>
          </a:bodyPr>
          <a:lstStyle/>
          <a:p>
            <a:pPr marL="0" marR="0" lvl="0" indent="0" algn="l" defTabSz="609630" rtl="0" eaLnBrk="1" fontAlgn="auto" latinLnBrk="0" hangingPunct="1">
              <a:lnSpc>
                <a:spcPts val="3852"/>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4F4C4C"/>
                </a:solidFill>
                <a:effectLst/>
                <a:uLnTx/>
                <a:uFillTx/>
                <a:latin typeface="Calibri"/>
                <a:ea typeface="+mn-ea"/>
                <a:cs typeface="+mn-cs"/>
              </a:rPr>
              <a:t>mustafa_yildirim129</a:t>
            </a:r>
          </a:p>
        </p:txBody>
      </p:sp>
      <p:sp>
        <p:nvSpPr>
          <p:cNvPr id="50" name="TextBox 32">
            <a:extLst>
              <a:ext uri="{FF2B5EF4-FFF2-40B4-BE49-F238E27FC236}">
                <a16:creationId xmlns:a16="http://schemas.microsoft.com/office/drawing/2014/main" id="{4DD7BF1C-DEC9-F6C3-8AC2-90B3DD2F1541}"/>
              </a:ext>
            </a:extLst>
          </p:cNvPr>
          <p:cNvSpPr txBox="1"/>
          <p:nvPr/>
        </p:nvSpPr>
        <p:spPr>
          <a:xfrm>
            <a:off x="1344453" y="4466651"/>
            <a:ext cx="4249688" cy="456343"/>
          </a:xfrm>
          <a:prstGeom prst="rect">
            <a:avLst/>
          </a:prstGeom>
        </p:spPr>
        <p:txBody>
          <a:bodyPr lIns="0" tIns="0" rIns="0" bIns="0" rtlCol="0" anchor="t">
            <a:spAutoFit/>
          </a:bodyPr>
          <a:lstStyle/>
          <a:p>
            <a:pPr marL="0" marR="0" lvl="0" indent="0" algn="l" defTabSz="609630" rtl="0" eaLnBrk="1" fontAlgn="auto" latinLnBrk="0" hangingPunct="1">
              <a:lnSpc>
                <a:spcPts val="3852"/>
              </a:lnSpc>
              <a:spcBef>
                <a:spcPts val="0"/>
              </a:spcBef>
              <a:spcAft>
                <a:spcPts val="0"/>
              </a:spcAft>
              <a:buClrTx/>
              <a:buSzTx/>
              <a:buFontTx/>
              <a:buNone/>
              <a:tabLst/>
              <a:defRPr/>
            </a:pPr>
            <a:r>
              <a:rPr kumimoji="0" lang="en-US" sz="2400" b="0" i="0" u="none" strike="noStrike" kern="1200" cap="none" spc="31" normalizeH="0" baseline="0" noProof="0" dirty="0">
                <a:ln>
                  <a:noFill/>
                </a:ln>
                <a:solidFill>
                  <a:srgbClr val="4F4C4C"/>
                </a:solidFill>
                <a:effectLst/>
                <a:uLnTx/>
                <a:uFillTx/>
                <a:latin typeface="Calibri"/>
                <a:ea typeface="+mn-ea"/>
                <a:cs typeface="+mn-cs"/>
              </a:rPr>
              <a:t>t.me/</a:t>
            </a:r>
            <a:r>
              <a:rPr kumimoji="0" lang="en-US" sz="2400" b="0" i="0" u="none" strike="noStrike" kern="1200" cap="none" spc="31" normalizeH="0" baseline="0" noProof="0" dirty="0" err="1">
                <a:ln>
                  <a:noFill/>
                </a:ln>
                <a:solidFill>
                  <a:srgbClr val="4F4C4C"/>
                </a:solidFill>
                <a:effectLst/>
                <a:uLnTx/>
                <a:uFillTx/>
                <a:latin typeface="Calibri"/>
                <a:ea typeface="+mn-ea"/>
                <a:cs typeface="+mn-cs"/>
              </a:rPr>
              <a:t>Dindersimateryalcom</a:t>
            </a:r>
            <a:endParaRPr kumimoji="0" lang="en-US" sz="2400" b="0" i="0" u="none" strike="noStrike" kern="1200" cap="none" spc="31" normalizeH="0" baseline="0" noProof="0" dirty="0">
              <a:ln>
                <a:noFill/>
              </a:ln>
              <a:solidFill>
                <a:srgbClr val="4F4C4C"/>
              </a:solidFill>
              <a:effectLst/>
              <a:uLnTx/>
              <a:uFillTx/>
              <a:latin typeface="Calibri"/>
              <a:ea typeface="+mn-ea"/>
              <a:cs typeface="+mn-cs"/>
            </a:endParaRPr>
          </a:p>
        </p:txBody>
      </p:sp>
      <p:sp>
        <p:nvSpPr>
          <p:cNvPr id="20" name="Dikdörtgen: Çapraz Köşeleri Kesik 19">
            <a:extLst>
              <a:ext uri="{FF2B5EF4-FFF2-40B4-BE49-F238E27FC236}">
                <a16:creationId xmlns:a16="http://schemas.microsoft.com/office/drawing/2014/main" id="{A8E4C9BC-68A6-D236-991F-B94CFE51A5F6}"/>
              </a:ext>
            </a:extLst>
          </p:cNvPr>
          <p:cNvSpPr/>
          <p:nvPr/>
        </p:nvSpPr>
        <p:spPr>
          <a:xfrm>
            <a:off x="0" y="6300344"/>
            <a:ext cx="2555318" cy="574931"/>
          </a:xfrm>
          <a:prstGeom prst="snip2DiagRect">
            <a:avLst>
              <a:gd name="adj1" fmla="val 0"/>
              <a:gd name="adj2" fmla="val 13951"/>
            </a:avLst>
          </a:prstGeom>
          <a:solidFill>
            <a:srgbClr val="34AD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 name="Freeform 26">
            <a:hlinkClick r:id="rId5"/>
            <a:extLst>
              <a:ext uri="{FF2B5EF4-FFF2-40B4-BE49-F238E27FC236}">
                <a16:creationId xmlns:a16="http://schemas.microsoft.com/office/drawing/2014/main" id="{15BD4A1E-862B-3E27-AAF4-D7BE6547A232}"/>
              </a:ext>
            </a:extLst>
          </p:cNvPr>
          <p:cNvSpPr/>
          <p:nvPr/>
        </p:nvSpPr>
        <p:spPr>
          <a:xfrm>
            <a:off x="381564" y="2213248"/>
            <a:ext cx="886395" cy="886395"/>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4ADF5"/>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tr-T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Freeform 34">
            <a:hlinkClick r:id="rId5"/>
            <a:extLst>
              <a:ext uri="{FF2B5EF4-FFF2-40B4-BE49-F238E27FC236}">
                <a16:creationId xmlns:a16="http://schemas.microsoft.com/office/drawing/2014/main" id="{D7FA7AE3-A9C8-0347-F9F6-7FBCED15D233}"/>
              </a:ext>
            </a:extLst>
          </p:cNvPr>
          <p:cNvSpPr/>
          <p:nvPr/>
        </p:nvSpPr>
        <p:spPr>
          <a:xfrm>
            <a:off x="446630" y="2290131"/>
            <a:ext cx="756262" cy="732629"/>
          </a:xfrm>
          <a:custGeom>
            <a:avLst/>
            <a:gdLst/>
            <a:ahLst/>
            <a:cxnLst/>
            <a:rect l="l" t="t" r="r" b="b"/>
            <a:pathLst>
              <a:path w="1862481" h="1804278">
                <a:moveTo>
                  <a:pt x="0" y="0"/>
                </a:moveTo>
                <a:lnTo>
                  <a:pt x="1862480" y="0"/>
                </a:lnTo>
                <a:lnTo>
                  <a:pt x="1862480" y="1804278"/>
                </a:lnTo>
                <a:lnTo>
                  <a:pt x="0" y="18042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0">
              <a:schemeClr val="bg1">
                <a:lumMod val="95000"/>
              </a:schemeClr>
            </a:gs>
            <a:gs pos="100000">
              <a:schemeClr val="bg2"/>
            </a:gs>
            <a:gs pos="100000">
              <a:schemeClr val="accent1">
                <a:lumMod val="30000"/>
                <a:lumOff val="70000"/>
              </a:schemeClr>
            </a:gs>
          </a:gsLst>
          <a:lin ang="16200000" scaled="1"/>
        </a:gradFill>
        <a:effectLst/>
      </p:bgPr>
    </p:bg>
    <p:spTree>
      <p:nvGrpSpPr>
        <p:cNvPr id="1" name=""/>
        <p:cNvGrpSpPr/>
        <p:nvPr/>
      </p:nvGrpSpPr>
      <p:grpSpPr>
        <a:xfrm>
          <a:off x="0" y="0"/>
          <a:ext cx="0" cy="0"/>
          <a:chOff x="0" y="0"/>
          <a:chExt cx="0" cy="0"/>
        </a:xfrm>
      </p:grpSpPr>
      <p:pic>
        <p:nvPicPr>
          <p:cNvPr id="2" name="Picture 4" descr="Ä°lgili resim"/>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53795" y="80599"/>
            <a:ext cx="5452641" cy="30918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Ä°lgili resim"/>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13107" y="80600"/>
            <a:ext cx="5271281" cy="30918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Ä°lgili resim"/>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23850" y="3699229"/>
            <a:ext cx="5452641" cy="29089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Ä°lgili resim"/>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113109" y="3699229"/>
            <a:ext cx="5271280" cy="2908991"/>
          </a:xfrm>
          <a:prstGeom prst="rect">
            <a:avLst/>
          </a:prstGeom>
          <a:noFill/>
          <a:extLst>
            <a:ext uri="{909E8E84-426E-40DD-AFC4-6F175D3DCCD1}">
              <a14:hiddenFill xmlns:a14="http://schemas.microsoft.com/office/drawing/2010/main">
                <a:solidFill>
                  <a:srgbClr val="FFFFFF"/>
                </a:solidFill>
              </a14:hiddenFill>
            </a:ext>
          </a:extLst>
        </p:spPr>
      </p:pic>
      <p:sp>
        <p:nvSpPr>
          <p:cNvPr id="6" name="Unvan 1"/>
          <p:cNvSpPr txBox="1">
            <a:spLocks/>
          </p:cNvSpPr>
          <p:nvPr/>
        </p:nvSpPr>
        <p:spPr>
          <a:xfrm>
            <a:off x="1030615" y="6286550"/>
            <a:ext cx="4039110" cy="494185"/>
          </a:xfrm>
          <a:prstGeom prst="rect">
            <a:avLst/>
          </a:prstGeom>
          <a:solidFill>
            <a:schemeClr val="accent1">
              <a:lumMod val="40000"/>
              <a:lumOff val="60000"/>
            </a:schemeClr>
          </a:solidFill>
          <a:ln w="6350" cap="flat" cmpd="sng" algn="ctr">
            <a:noFill/>
            <a:prstDash val="solid"/>
            <a:miter lim="800000"/>
          </a:ln>
          <a:effectLst/>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2400" b="0" i="0" u="none" strike="noStrike" kern="1200" cap="none" spc="0" normalizeH="0" baseline="0" noProof="0" dirty="0">
                <a:ln>
                  <a:noFill/>
                </a:ln>
                <a:solidFill>
                  <a:schemeClr val="tx1"/>
                </a:solidFill>
                <a:effectLst/>
                <a:uLnTx/>
                <a:uFillTx/>
                <a:latin typeface="Calibri" panose="020F0502020204030204"/>
                <a:ea typeface="+mn-ea"/>
                <a:cs typeface="+mn-cs"/>
              </a:rPr>
              <a:t>Gece ve gündüzün oluşumu</a:t>
            </a:r>
          </a:p>
        </p:txBody>
      </p:sp>
      <p:sp>
        <p:nvSpPr>
          <p:cNvPr id="7" name="Unvan 1"/>
          <p:cNvSpPr txBox="1">
            <a:spLocks/>
          </p:cNvSpPr>
          <p:nvPr/>
        </p:nvSpPr>
        <p:spPr>
          <a:xfrm>
            <a:off x="6615147" y="6300431"/>
            <a:ext cx="4267200" cy="480304"/>
          </a:xfrm>
          <a:prstGeom prst="rect">
            <a:avLst/>
          </a:prstGeom>
          <a:solidFill>
            <a:schemeClr val="accent1">
              <a:lumMod val="40000"/>
              <a:lumOff val="60000"/>
            </a:schemeClr>
          </a:solidFill>
          <a:ln w="6350" cap="flat" cmpd="sng" algn="ctr">
            <a:noFill/>
            <a:prstDash val="solid"/>
            <a:miter lim="800000"/>
          </a:ln>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b="0" i="0" u="none"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2400" b="0" i="0" u="none" strike="noStrike" kern="1200" cap="none" spc="0" normalizeH="0" baseline="0" noProof="0">
                <a:ln>
                  <a:noFill/>
                </a:ln>
                <a:solidFill>
                  <a:schemeClr val="tx1"/>
                </a:solidFill>
                <a:effectLst/>
                <a:uLnTx/>
                <a:uFillTx/>
                <a:latin typeface="Calibri" panose="020F0502020204030204"/>
                <a:ea typeface="+mn-ea"/>
                <a:cs typeface="+mn-cs"/>
              </a:rPr>
              <a:t>Mevsimlerin oluşması </a:t>
            </a:r>
            <a:endParaRPr kumimoji="0" lang="tr-TR" sz="2400" b="0"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
        <p:nvSpPr>
          <p:cNvPr id="8" name="Unvan 1"/>
          <p:cNvSpPr txBox="1">
            <a:spLocks/>
          </p:cNvSpPr>
          <p:nvPr/>
        </p:nvSpPr>
        <p:spPr>
          <a:xfrm>
            <a:off x="592825" y="2578609"/>
            <a:ext cx="4914689" cy="857250"/>
          </a:xfrm>
          <a:prstGeom prst="rect">
            <a:avLst/>
          </a:prstGeom>
          <a:solidFill>
            <a:schemeClr val="accent1">
              <a:lumMod val="40000"/>
              <a:lumOff val="60000"/>
            </a:schemeClr>
          </a:solidFill>
          <a:ln w="6350" cap="flat" cmpd="sng" algn="ctr">
            <a:noFill/>
            <a:prstDash val="solid"/>
            <a:miter lim="800000"/>
          </a:ln>
        </p:spPr>
        <p:style>
          <a:lnRef idx="1">
            <a:schemeClr val="accent2"/>
          </a:lnRef>
          <a:fillRef idx="3">
            <a:schemeClr val="accent2"/>
          </a:fillRef>
          <a:effectRef idx="2">
            <a:schemeClr val="accent2"/>
          </a:effectRef>
          <a:fontRef idx="minor">
            <a:schemeClr val="lt1"/>
          </a:fontRef>
        </p:style>
        <p:txBody>
          <a:bodyP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tr-TR" sz="2400" dirty="0">
                <a:solidFill>
                  <a:schemeClr val="tx1"/>
                </a:solidFill>
              </a:rPr>
              <a:t>Gezegenlerin kendi yörüngelerinde hareket etmeleri</a:t>
            </a:r>
          </a:p>
        </p:txBody>
      </p:sp>
      <p:sp>
        <p:nvSpPr>
          <p:cNvPr id="9" name="Unvan 1"/>
          <p:cNvSpPr txBox="1">
            <a:spLocks/>
          </p:cNvSpPr>
          <p:nvPr/>
        </p:nvSpPr>
        <p:spPr>
          <a:xfrm>
            <a:off x="6950655" y="2854049"/>
            <a:ext cx="3974589" cy="581810"/>
          </a:xfrm>
          <a:prstGeom prst="rect">
            <a:avLst/>
          </a:prstGeom>
          <a:solidFill>
            <a:schemeClr val="accent1">
              <a:lumMod val="40000"/>
              <a:lumOff val="60000"/>
            </a:schemeClr>
          </a:solidFill>
          <a:ln>
            <a:noFill/>
          </a:ln>
        </p:spPr>
        <p:style>
          <a:lnRef idx="1">
            <a:schemeClr val="accent6"/>
          </a:lnRef>
          <a:fillRef idx="3">
            <a:schemeClr val="accent6"/>
          </a:fillRef>
          <a:effectRef idx="2">
            <a:schemeClr val="accent6"/>
          </a:effectRef>
          <a:fontRef idx="minor">
            <a:schemeClr val="lt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tr-TR" sz="2400" dirty="0">
                <a:solidFill>
                  <a:schemeClr val="tx1"/>
                </a:solidFill>
              </a:rPr>
              <a:t>Güneş’in doğuşu ve batışı</a:t>
            </a:r>
          </a:p>
        </p:txBody>
      </p:sp>
      <p:sp>
        <p:nvSpPr>
          <p:cNvPr id="10" name="Yuvarlatılmış Dikdörtgen 9"/>
          <p:cNvSpPr/>
          <p:nvPr/>
        </p:nvSpPr>
        <p:spPr>
          <a:xfrm>
            <a:off x="2149148" y="4019329"/>
            <a:ext cx="6842452" cy="1295621"/>
          </a:xfrm>
          <a:prstGeom prst="roundRect">
            <a:avLst>
              <a:gd name="adj" fmla="val 0"/>
            </a:avLst>
          </a:prstGeom>
          <a:solidFill>
            <a:schemeClr val="accent4">
              <a:lumMod val="40000"/>
              <a:lumOff val="6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schemeClr val="tx1"/>
                </a:solidFill>
                <a:effectLst/>
                <a:uLnTx/>
                <a:uFillTx/>
                <a:latin typeface="Calibri" panose="020F0502020204030204"/>
                <a:ea typeface="+mn-ea"/>
                <a:cs typeface="+mn-cs"/>
              </a:rPr>
              <a:t>Bu örnekler bizlere evren hakkında nasıl bir bilgi vermektedir?</a:t>
            </a:r>
          </a:p>
        </p:txBody>
      </p:sp>
    </p:spTree>
    <p:custDataLst>
      <p:tags r:id="rId1"/>
    </p:custDataLst>
    <p:extLst>
      <p:ext uri="{BB962C8B-B14F-4D97-AF65-F5344CB8AC3E}">
        <p14:creationId xmlns:p14="http://schemas.microsoft.com/office/powerpoint/2010/main" val="401220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par>
                          <p:cTn id="26" fill="hold">
                            <p:stCondLst>
                              <p:cond delay="500"/>
                            </p:stCondLst>
                            <p:childTnLst>
                              <p:par>
                                <p:cTn id="27" presetID="22" presetClass="entr" presetSubtype="4"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down)">
                                      <p:cBhvr>
                                        <p:cTn id="34" dur="500"/>
                                        <p:tgtEl>
                                          <p:spTgt spid="5"/>
                                        </p:tgtEl>
                                      </p:cBhvr>
                                    </p:animEffect>
                                  </p:childTnLst>
                                </p:cTn>
                              </p:par>
                            </p:childTnLst>
                          </p:cTn>
                        </p:par>
                        <p:par>
                          <p:cTn id="35" fill="hold">
                            <p:stCondLst>
                              <p:cond delay="500"/>
                            </p:stCondLst>
                            <p:childTnLst>
                              <p:par>
                                <p:cTn id="36" presetID="22" presetClass="entr" presetSubtype="4"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00"/>
                                        <p:tgtEl>
                                          <p:spTgt spid="7"/>
                                        </p:tgtEl>
                                      </p:cBhvr>
                                    </p:animEffect>
                                  </p:childTnLst>
                                </p:cTn>
                              </p:par>
                            </p:childTnLst>
                          </p:cTn>
                        </p:par>
                        <p:par>
                          <p:cTn id="39" fill="hold">
                            <p:stCondLst>
                              <p:cond delay="1000"/>
                            </p:stCondLst>
                            <p:childTnLst>
                              <p:par>
                                <p:cTn id="40" presetID="22" presetClass="entr" presetSubtype="4"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778478" y="2180302"/>
            <a:ext cx="14807380" cy="3701846"/>
            <a:chOff x="-4778478" y="2180302"/>
            <a:chExt cx="14807380" cy="3701846"/>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5212" y="2180302"/>
              <a:ext cx="7403690" cy="3701846"/>
            </a:xfrm>
            <a:prstGeom prst="rect">
              <a:avLst/>
            </a:prstGeom>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8478" y="2180302"/>
              <a:ext cx="7403690" cy="3701846"/>
            </a:xfrm>
            <a:prstGeom prst="rect">
              <a:avLst/>
            </a:prstGeom>
          </p:spPr>
        </p:pic>
      </p:grpSp>
      <p:pic>
        <p:nvPicPr>
          <p:cNvPr id="15"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9556957" y="-1"/>
            <a:ext cx="21748956" cy="12233787"/>
          </a:xfrm>
          <a:custGeom>
            <a:avLst/>
            <a:gdLst>
              <a:gd name="connsiteX0" fmla="*/ 15766027 w 21748956"/>
              <a:gd name="connsiteY0" fmla="*/ 2536724 h 12233787"/>
              <a:gd name="connsiteX1" fmla="*/ 14187950 w 21748956"/>
              <a:gd name="connsiteY1" fmla="*/ 4114801 h 12233787"/>
              <a:gd name="connsiteX2" fmla="*/ 15766027 w 21748956"/>
              <a:gd name="connsiteY2" fmla="*/ 5692878 h 12233787"/>
              <a:gd name="connsiteX3" fmla="*/ 17344104 w 21748956"/>
              <a:gd name="connsiteY3" fmla="*/ 4114801 h 12233787"/>
              <a:gd name="connsiteX4" fmla="*/ 15766027 w 21748956"/>
              <a:gd name="connsiteY4" fmla="*/ 2536724 h 12233787"/>
              <a:gd name="connsiteX5" fmla="*/ 0 w 21748956"/>
              <a:gd name="connsiteY5" fmla="*/ 0 h 12233787"/>
              <a:gd name="connsiteX6" fmla="*/ 21748956 w 21748956"/>
              <a:gd name="connsiteY6" fmla="*/ 0 h 12233787"/>
              <a:gd name="connsiteX7" fmla="*/ 21748956 w 21748956"/>
              <a:gd name="connsiteY7" fmla="*/ 12233787 h 12233787"/>
              <a:gd name="connsiteX8" fmla="*/ 0 w 21748956"/>
              <a:gd name="connsiteY8" fmla="*/ 12233787 h 12233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48956" h="12233787">
                <a:moveTo>
                  <a:pt x="15766027" y="2536724"/>
                </a:moveTo>
                <a:cubicBezTo>
                  <a:pt x="14894479" y="2536724"/>
                  <a:pt x="14187950" y="3243253"/>
                  <a:pt x="14187950" y="4114801"/>
                </a:cubicBezTo>
                <a:cubicBezTo>
                  <a:pt x="14187950" y="4986349"/>
                  <a:pt x="14894479" y="5692878"/>
                  <a:pt x="15766027" y="5692878"/>
                </a:cubicBezTo>
                <a:cubicBezTo>
                  <a:pt x="16637575" y="5692878"/>
                  <a:pt x="17344104" y="4986349"/>
                  <a:pt x="17344104" y="4114801"/>
                </a:cubicBezTo>
                <a:cubicBezTo>
                  <a:pt x="17344104" y="3243253"/>
                  <a:pt x="16637575" y="2536724"/>
                  <a:pt x="15766027" y="2536724"/>
                </a:cubicBezTo>
                <a:close/>
                <a:moveTo>
                  <a:pt x="0" y="0"/>
                </a:moveTo>
                <a:lnTo>
                  <a:pt x="21748956" y="0"/>
                </a:lnTo>
                <a:lnTo>
                  <a:pt x="21748956" y="12233787"/>
                </a:lnTo>
                <a:lnTo>
                  <a:pt x="0" y="12233787"/>
                </a:lnTo>
                <a:close/>
              </a:path>
            </a:pathLst>
          </a:custGeom>
        </p:spPr>
      </p:pic>
      <p:sp>
        <p:nvSpPr>
          <p:cNvPr id="13" name="Oval 12"/>
          <p:cNvSpPr/>
          <p:nvPr/>
        </p:nvSpPr>
        <p:spPr>
          <a:xfrm>
            <a:off x="4609280" y="2529348"/>
            <a:ext cx="3156154" cy="3156154"/>
          </a:xfrm>
          <a:prstGeom prst="ellipse">
            <a:avLst/>
          </a:prstGeom>
          <a:noFill/>
          <a:ln>
            <a:solidFill>
              <a:srgbClr val="0070C0"/>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4609280" y="2529348"/>
            <a:ext cx="3156154" cy="3156154"/>
          </a:xfrm>
          <a:prstGeom prst="ellipse">
            <a:avLst/>
          </a:prstGeom>
          <a:solidFill>
            <a:schemeClr val="tx1"/>
          </a:solidFill>
          <a:ln>
            <a:solidFill>
              <a:srgbClr val="0070C0"/>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61991" y="-2826775"/>
            <a:ext cx="7158038" cy="6858000"/>
          </a:xfrm>
          <a:prstGeom prst="rect">
            <a:avLst/>
          </a:prstGeom>
        </p:spPr>
      </p:pic>
      <p:sp>
        <p:nvSpPr>
          <p:cNvPr id="20" name="Oval 19"/>
          <p:cNvSpPr/>
          <p:nvPr/>
        </p:nvSpPr>
        <p:spPr>
          <a:xfrm>
            <a:off x="4609280" y="2529348"/>
            <a:ext cx="3156154" cy="3156154"/>
          </a:xfrm>
          <a:prstGeom prst="ellipse">
            <a:avLst/>
          </a:prstGeom>
          <a:gradFill flip="none" rotWithShape="1">
            <a:gsLst>
              <a:gs pos="0">
                <a:schemeClr val="tx1">
                  <a:alpha val="0"/>
                </a:schemeClr>
              </a:gs>
              <a:gs pos="28000">
                <a:schemeClr val="tx1">
                  <a:alpha val="36000"/>
                </a:schemeClr>
              </a:gs>
              <a:gs pos="100000">
                <a:schemeClr val="tx1">
                  <a:alpha val="26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up 1"/>
          <p:cNvGrpSpPr/>
          <p:nvPr/>
        </p:nvGrpSpPr>
        <p:grpSpPr>
          <a:xfrm>
            <a:off x="2446183" y="-865241"/>
            <a:ext cx="3648691" cy="6395886"/>
            <a:chOff x="2446183" y="-865241"/>
            <a:chExt cx="3648691" cy="6395886"/>
          </a:xfrm>
        </p:grpSpPr>
        <p:sp>
          <p:nvSpPr>
            <p:cNvPr id="11" name="Circle: Hollow 22">
              <a:extLst>
                <a:ext uri="{FF2B5EF4-FFF2-40B4-BE49-F238E27FC236}">
                  <a16:creationId xmlns:a16="http://schemas.microsoft.com/office/drawing/2014/main" id="{01F5C569-4EEA-4C32-A2FD-EBEBF37828E2}"/>
                </a:ext>
              </a:extLst>
            </p:cNvPr>
            <p:cNvSpPr/>
            <p:nvPr/>
          </p:nvSpPr>
          <p:spPr>
            <a:xfrm>
              <a:off x="2446183" y="2219268"/>
              <a:ext cx="3648691" cy="3311377"/>
            </a:xfrm>
            <a:prstGeom prst="donut">
              <a:avLst>
                <a:gd name="adj" fmla="val 409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23">
              <a:extLst>
                <a:ext uri="{FF2B5EF4-FFF2-40B4-BE49-F238E27FC236}">
                  <a16:creationId xmlns:a16="http://schemas.microsoft.com/office/drawing/2014/main" id="{4F4876E3-FA33-4954-A642-A146521F2627}"/>
                </a:ext>
              </a:extLst>
            </p:cNvPr>
            <p:cNvGrpSpPr/>
            <p:nvPr/>
          </p:nvGrpSpPr>
          <p:grpSpPr>
            <a:xfrm>
              <a:off x="3448649" y="1290300"/>
              <a:ext cx="1539329" cy="1381530"/>
              <a:chOff x="2356834" y="1022351"/>
              <a:chExt cx="1030310" cy="1076905"/>
            </a:xfrm>
            <a:solidFill>
              <a:schemeClr val="bg1"/>
            </a:solidFill>
          </p:grpSpPr>
          <p:sp>
            <p:nvSpPr>
              <p:cNvPr id="24" name="Freeform: Shape 24">
                <a:extLst>
                  <a:ext uri="{FF2B5EF4-FFF2-40B4-BE49-F238E27FC236}">
                    <a16:creationId xmlns:a16="http://schemas.microsoft.com/office/drawing/2014/main" id="{384DEDD7-45CF-40E9-88A5-3ECF2037E07B}"/>
                  </a:ext>
                </a:extLst>
              </p:cNvPr>
              <p:cNvSpPr/>
              <p:nvPr/>
            </p:nvSpPr>
            <p:spPr>
              <a:xfrm>
                <a:off x="2356834" y="1725769"/>
                <a:ext cx="1030310" cy="373487"/>
              </a:xfrm>
              <a:custGeom>
                <a:avLst/>
                <a:gdLst>
                  <a:gd name="connsiteX0" fmla="*/ 48923 w 1030310"/>
                  <a:gd name="connsiteY0" fmla="*/ 0 h 373487"/>
                  <a:gd name="connsiteX1" fmla="*/ 981387 w 1030310"/>
                  <a:gd name="connsiteY1" fmla="*/ 0 h 373487"/>
                  <a:gd name="connsiteX2" fmla="*/ 1030310 w 1030310"/>
                  <a:gd name="connsiteY2" fmla="*/ 373487 h 373487"/>
                  <a:gd name="connsiteX3" fmla="*/ 907066 w 1030310"/>
                  <a:gd name="connsiteY3" fmla="*/ 373487 h 373487"/>
                  <a:gd name="connsiteX4" fmla="*/ 830866 w 1030310"/>
                  <a:gd name="connsiteY4" fmla="*/ 297287 h 373487"/>
                  <a:gd name="connsiteX5" fmla="*/ 754666 w 1030310"/>
                  <a:gd name="connsiteY5" fmla="*/ 373487 h 373487"/>
                  <a:gd name="connsiteX6" fmla="*/ 278416 w 1030310"/>
                  <a:gd name="connsiteY6" fmla="*/ 373487 h 373487"/>
                  <a:gd name="connsiteX7" fmla="*/ 202216 w 1030310"/>
                  <a:gd name="connsiteY7" fmla="*/ 297287 h 373487"/>
                  <a:gd name="connsiteX8" fmla="*/ 126016 w 1030310"/>
                  <a:gd name="connsiteY8" fmla="*/ 373487 h 373487"/>
                  <a:gd name="connsiteX9" fmla="*/ 0 w 1030310"/>
                  <a:gd name="connsiteY9" fmla="*/ 373487 h 37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0310" h="373487">
                    <a:moveTo>
                      <a:pt x="48923" y="0"/>
                    </a:moveTo>
                    <a:lnTo>
                      <a:pt x="981387" y="0"/>
                    </a:lnTo>
                    <a:lnTo>
                      <a:pt x="1030310" y="373487"/>
                    </a:lnTo>
                    <a:lnTo>
                      <a:pt x="907066" y="373487"/>
                    </a:lnTo>
                    <a:cubicBezTo>
                      <a:pt x="907066" y="331403"/>
                      <a:pt x="872950" y="297287"/>
                      <a:pt x="830866" y="297287"/>
                    </a:cubicBezTo>
                    <a:cubicBezTo>
                      <a:pt x="788782" y="297287"/>
                      <a:pt x="754666" y="331403"/>
                      <a:pt x="754666" y="373487"/>
                    </a:cubicBezTo>
                    <a:lnTo>
                      <a:pt x="278416" y="373487"/>
                    </a:lnTo>
                    <a:cubicBezTo>
                      <a:pt x="278416" y="331403"/>
                      <a:pt x="244300" y="297287"/>
                      <a:pt x="202216" y="297287"/>
                    </a:cubicBezTo>
                    <a:cubicBezTo>
                      <a:pt x="160132" y="297287"/>
                      <a:pt x="126016" y="331403"/>
                      <a:pt x="126016" y="373487"/>
                    </a:cubicBezTo>
                    <a:lnTo>
                      <a:pt x="0" y="373487"/>
                    </a:ln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Freeform: Shape 25">
                <a:extLst>
                  <a:ext uri="{FF2B5EF4-FFF2-40B4-BE49-F238E27FC236}">
                    <a16:creationId xmlns:a16="http://schemas.microsoft.com/office/drawing/2014/main" id="{7FA58C50-1BC2-4142-A1BA-790996B4F8E4}"/>
                  </a:ext>
                </a:extLst>
              </p:cNvPr>
              <p:cNvSpPr/>
              <p:nvPr/>
            </p:nvSpPr>
            <p:spPr>
              <a:xfrm>
                <a:off x="2542984" y="1022351"/>
                <a:ext cx="658904" cy="1028237"/>
              </a:xfrm>
              <a:custGeom>
                <a:avLst/>
                <a:gdLst>
                  <a:gd name="connsiteX0" fmla="*/ 219376 w 658904"/>
                  <a:gd name="connsiteY0" fmla="*/ 96443 h 1028237"/>
                  <a:gd name="connsiteX1" fmla="*/ 246612 w 658904"/>
                  <a:gd name="connsiteY1" fmla="*/ 100474 h 1028237"/>
                  <a:gd name="connsiteX2" fmla="*/ 238871 w 658904"/>
                  <a:gd name="connsiteY2" fmla="*/ 133134 h 1028237"/>
                  <a:gd name="connsiteX3" fmla="*/ 238871 w 658904"/>
                  <a:gd name="connsiteY3" fmla="*/ 133134 h 1028237"/>
                  <a:gd name="connsiteX4" fmla="*/ 26693 w 658904"/>
                  <a:gd name="connsiteY4" fmla="*/ 1028237 h 1028237"/>
                  <a:gd name="connsiteX5" fmla="*/ 0 w 658904"/>
                  <a:gd name="connsiteY5" fmla="*/ 1021910 h 1028237"/>
                  <a:gd name="connsiteX6" fmla="*/ 212213 w 658904"/>
                  <a:gd name="connsiteY6" fmla="*/ 126662 h 1028237"/>
                  <a:gd name="connsiteX7" fmla="*/ 212213 w 658904"/>
                  <a:gd name="connsiteY7" fmla="*/ 126662 h 1028237"/>
                  <a:gd name="connsiteX8" fmla="*/ 317690 w 658904"/>
                  <a:gd name="connsiteY8" fmla="*/ 0 h 1028237"/>
                  <a:gd name="connsiteX9" fmla="*/ 511365 w 658904"/>
                  <a:gd name="connsiteY9" fmla="*/ 69723 h 1028237"/>
                  <a:gd name="connsiteX10" fmla="*/ 454639 w 658904"/>
                  <a:gd name="connsiteY10" fmla="*/ 119025 h 1028237"/>
                  <a:gd name="connsiteX11" fmla="*/ 446837 w 658904"/>
                  <a:gd name="connsiteY11" fmla="*/ 120919 h 1028237"/>
                  <a:gd name="connsiteX12" fmla="*/ 658904 w 658904"/>
                  <a:gd name="connsiteY12" fmla="*/ 1015558 h 1028237"/>
                  <a:gd name="connsiteX13" fmla="*/ 632212 w 658904"/>
                  <a:gd name="connsiteY13" fmla="*/ 1021885 h 1028237"/>
                  <a:gd name="connsiteX14" fmla="*/ 420178 w 658904"/>
                  <a:gd name="connsiteY14" fmla="*/ 127389 h 1028237"/>
                  <a:gd name="connsiteX15" fmla="*/ 420178 w 658904"/>
                  <a:gd name="connsiteY15" fmla="*/ 127389 h 1028237"/>
                  <a:gd name="connsiteX16" fmla="*/ 412949 w 658904"/>
                  <a:gd name="connsiteY16" fmla="*/ 96896 h 1028237"/>
                  <a:gd name="connsiteX17" fmla="*/ 429990 w 658904"/>
                  <a:gd name="connsiteY17" fmla="*/ 94374 h 1028237"/>
                  <a:gd name="connsiteX18" fmla="*/ 439788 w 658904"/>
                  <a:gd name="connsiteY18" fmla="*/ 91184 h 1028237"/>
                  <a:gd name="connsiteX19" fmla="*/ 464025 w 658904"/>
                  <a:gd name="connsiteY19" fmla="*/ 83293 h 1028237"/>
                  <a:gd name="connsiteX20" fmla="*/ 476505 w 658904"/>
                  <a:gd name="connsiteY20" fmla="*/ 69723 h 1028237"/>
                  <a:gd name="connsiteX21" fmla="*/ 317691 w 658904"/>
                  <a:gd name="connsiteY21" fmla="*/ 34861 h 1028237"/>
                  <a:gd name="connsiteX22" fmla="*/ 158877 w 658904"/>
                  <a:gd name="connsiteY22" fmla="*/ 69723 h 1028237"/>
                  <a:gd name="connsiteX23" fmla="*/ 205392 w 658904"/>
                  <a:gd name="connsiteY23" fmla="*/ 94374 h 1028237"/>
                  <a:gd name="connsiteX24" fmla="*/ 219375 w 658904"/>
                  <a:gd name="connsiteY24" fmla="*/ 96443 h 1028237"/>
                  <a:gd name="connsiteX25" fmla="*/ 212212 w 658904"/>
                  <a:gd name="connsiteY25" fmla="*/ 126663 h 1028237"/>
                  <a:gd name="connsiteX26" fmla="*/ 180741 w 658904"/>
                  <a:gd name="connsiteY26" fmla="*/ 119025 h 1028237"/>
                  <a:gd name="connsiteX27" fmla="*/ 124015 w 658904"/>
                  <a:gd name="connsiteY27" fmla="*/ 69723 h 1028237"/>
                  <a:gd name="connsiteX28" fmla="*/ 317690 w 658904"/>
                  <a:gd name="connsiteY28" fmla="*/ 0 h 102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8904" h="1028237">
                    <a:moveTo>
                      <a:pt x="219376" y="96443"/>
                    </a:moveTo>
                    <a:lnTo>
                      <a:pt x="246612" y="100474"/>
                    </a:lnTo>
                    <a:lnTo>
                      <a:pt x="238871" y="133134"/>
                    </a:lnTo>
                    <a:lnTo>
                      <a:pt x="238871" y="133134"/>
                    </a:lnTo>
                    <a:lnTo>
                      <a:pt x="26693" y="1028237"/>
                    </a:lnTo>
                    <a:lnTo>
                      <a:pt x="0" y="1021910"/>
                    </a:lnTo>
                    <a:lnTo>
                      <a:pt x="212213" y="126662"/>
                    </a:lnTo>
                    <a:lnTo>
                      <a:pt x="212213" y="126662"/>
                    </a:lnTo>
                    <a:close/>
                    <a:moveTo>
                      <a:pt x="317690" y="0"/>
                    </a:moveTo>
                    <a:cubicBezTo>
                      <a:pt x="424654" y="0"/>
                      <a:pt x="511365" y="31216"/>
                      <a:pt x="511365" y="69723"/>
                    </a:cubicBezTo>
                    <a:cubicBezTo>
                      <a:pt x="511365" y="88977"/>
                      <a:pt x="489687" y="106407"/>
                      <a:pt x="454639" y="119025"/>
                    </a:cubicBezTo>
                    <a:lnTo>
                      <a:pt x="446837" y="120919"/>
                    </a:lnTo>
                    <a:lnTo>
                      <a:pt x="658904" y="1015558"/>
                    </a:lnTo>
                    <a:lnTo>
                      <a:pt x="632212" y="1021885"/>
                    </a:lnTo>
                    <a:lnTo>
                      <a:pt x="420178" y="127389"/>
                    </a:lnTo>
                    <a:lnTo>
                      <a:pt x="420178" y="127389"/>
                    </a:lnTo>
                    <a:lnTo>
                      <a:pt x="412949" y="96896"/>
                    </a:lnTo>
                    <a:lnTo>
                      <a:pt x="429990" y="94374"/>
                    </a:lnTo>
                    <a:lnTo>
                      <a:pt x="439788" y="91184"/>
                    </a:lnTo>
                    <a:lnTo>
                      <a:pt x="464025" y="83293"/>
                    </a:lnTo>
                    <a:cubicBezTo>
                      <a:pt x="472061" y="79122"/>
                      <a:pt x="476505" y="74537"/>
                      <a:pt x="476505" y="69723"/>
                    </a:cubicBezTo>
                    <a:cubicBezTo>
                      <a:pt x="476505" y="50469"/>
                      <a:pt x="405402" y="34861"/>
                      <a:pt x="317691" y="34861"/>
                    </a:cubicBezTo>
                    <a:cubicBezTo>
                      <a:pt x="229980" y="34861"/>
                      <a:pt x="158877" y="50469"/>
                      <a:pt x="158877" y="69723"/>
                    </a:cubicBezTo>
                    <a:cubicBezTo>
                      <a:pt x="158877" y="79350"/>
                      <a:pt x="176653" y="88066"/>
                      <a:pt x="205392" y="94374"/>
                    </a:cubicBezTo>
                    <a:lnTo>
                      <a:pt x="219375" y="96443"/>
                    </a:lnTo>
                    <a:lnTo>
                      <a:pt x="212212" y="126663"/>
                    </a:lnTo>
                    <a:lnTo>
                      <a:pt x="180741" y="119025"/>
                    </a:lnTo>
                    <a:cubicBezTo>
                      <a:pt x="145693" y="106407"/>
                      <a:pt x="124015" y="88977"/>
                      <a:pt x="124015" y="69723"/>
                    </a:cubicBezTo>
                    <a:cubicBezTo>
                      <a:pt x="124015" y="31216"/>
                      <a:pt x="210726" y="0"/>
                      <a:pt x="317690" y="0"/>
                    </a:cubicBezTo>
                    <a:close/>
                  </a:path>
                </a:pathLst>
              </a:cu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 name="Freeform: Shape 38">
              <a:extLst>
                <a:ext uri="{FF2B5EF4-FFF2-40B4-BE49-F238E27FC236}">
                  <a16:creationId xmlns:a16="http://schemas.microsoft.com/office/drawing/2014/main" id="{5C4FCA14-A69D-45D8-A317-F8561B0624AC}"/>
                </a:ext>
              </a:extLst>
            </p:cNvPr>
            <p:cNvSpPr/>
            <p:nvPr/>
          </p:nvSpPr>
          <p:spPr>
            <a:xfrm>
              <a:off x="4172594" y="-865241"/>
              <a:ext cx="45719" cy="2155541"/>
            </a:xfrm>
            <a:custGeom>
              <a:avLst/>
              <a:gdLst>
                <a:gd name="connsiteX0" fmla="*/ 0 w 27432"/>
                <a:gd name="connsiteY0" fmla="*/ 0 h 1511748"/>
                <a:gd name="connsiteX1" fmla="*/ 27432 w 27432"/>
                <a:gd name="connsiteY1" fmla="*/ 0 h 1511748"/>
                <a:gd name="connsiteX2" fmla="*/ 27432 w 27432"/>
                <a:gd name="connsiteY2" fmla="*/ 1511748 h 1511748"/>
                <a:gd name="connsiteX3" fmla="*/ 0 w 27432"/>
                <a:gd name="connsiteY3" fmla="*/ 1511748 h 1511748"/>
              </a:gdLst>
              <a:ahLst/>
              <a:cxnLst>
                <a:cxn ang="0">
                  <a:pos x="connsiteX0" y="connsiteY0"/>
                </a:cxn>
                <a:cxn ang="0">
                  <a:pos x="connsiteX1" y="connsiteY1"/>
                </a:cxn>
                <a:cxn ang="0">
                  <a:pos x="connsiteX2" y="connsiteY2"/>
                </a:cxn>
                <a:cxn ang="0">
                  <a:pos x="connsiteX3" y="connsiteY3"/>
                </a:cxn>
              </a:cxnLst>
              <a:rect l="l" t="t" r="r" b="b"/>
              <a:pathLst>
                <a:path w="27432" h="1511748">
                  <a:moveTo>
                    <a:pt x="0" y="0"/>
                  </a:moveTo>
                  <a:lnTo>
                    <a:pt x="27432" y="0"/>
                  </a:lnTo>
                  <a:lnTo>
                    <a:pt x="27432" y="1511748"/>
                  </a:lnTo>
                  <a:lnTo>
                    <a:pt x="0" y="1511748"/>
                  </a:lnTo>
                  <a:close/>
                </a:path>
              </a:pathLst>
            </a:custGeom>
            <a:solidFill>
              <a:schemeClr val="bg1"/>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Rounded Corners 42">
              <a:extLst>
                <a:ext uri="{FF2B5EF4-FFF2-40B4-BE49-F238E27FC236}">
                  <a16:creationId xmlns:a16="http://schemas.microsoft.com/office/drawing/2014/main" id="{D1CED7DB-1356-40B9-A4DC-C1378C2E9988}"/>
                </a:ext>
              </a:extLst>
            </p:cNvPr>
            <p:cNvSpPr/>
            <p:nvPr/>
          </p:nvSpPr>
          <p:spPr>
            <a:xfrm>
              <a:off x="3257892" y="4649395"/>
              <a:ext cx="2078399" cy="36206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white"/>
                  </a:solidFill>
                  <a:effectLst/>
                  <a:uLnTx/>
                  <a:uFillTx/>
                  <a:latin typeface="Calibri" panose="020F0502020204030204"/>
                  <a:ea typeface="+mn-ea"/>
                  <a:cs typeface="+mn-cs"/>
                </a:rPr>
                <a:t>Enbiya Suresi, 33</a:t>
              </a:r>
              <a:endParaRPr kumimoji="0" lang="en-IN"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Dikdörtgen 22"/>
            <p:cNvSpPr/>
            <p:nvPr/>
          </p:nvSpPr>
          <p:spPr>
            <a:xfrm>
              <a:off x="2619415" y="2710403"/>
              <a:ext cx="3280976" cy="193899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Calibri" panose="020F0502020204030204"/>
                  <a:ea typeface="+mn-ea"/>
                  <a:cs typeface="+mn-cs"/>
                </a:rPr>
                <a:t>«Geceyi, gündüzü, Güneş'i ve Ay'ı yaratan O'dur; her biri bir yörüngede yüzüp gidiyor.»</a:t>
              </a:r>
            </a:p>
          </p:txBody>
        </p:sp>
      </p:grpSp>
    </p:spTree>
    <p:custDataLst>
      <p:tags r:id="rId1"/>
    </p:custDataLst>
    <p:extLst>
      <p:ext uri="{BB962C8B-B14F-4D97-AF65-F5344CB8AC3E}">
        <p14:creationId xmlns:p14="http://schemas.microsoft.com/office/powerpoint/2010/main" val="60370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4.375E-6 -1.48148E-6 L 0.6086 -1.48148E-6 " pathEditMode="relative" rAng="0" ptsTypes="AA">
                                      <p:cBhvr>
                                        <p:cTn id="6" dur="5000" fill="hold"/>
                                        <p:tgtEl>
                                          <p:spTgt spid="18"/>
                                        </p:tgtEl>
                                        <p:attrNameLst>
                                          <p:attrName>ppt_x</p:attrName>
                                          <p:attrName>ppt_y</p:attrName>
                                        </p:attrNameLst>
                                      </p:cBhvr>
                                      <p:rCtr x="30430" y="0"/>
                                    </p:animMotion>
                                  </p:childTnLst>
                                </p:cTn>
                              </p:par>
                              <p:par>
                                <p:cTn id="7" presetID="63" presetClass="path" presetSubtype="0" fill="hold" nodeType="withEffect">
                                  <p:stCondLst>
                                    <p:cond delay="0"/>
                                  </p:stCondLst>
                                  <p:childTnLst>
                                    <p:animMotion origin="layout" path="M 0 0 L 0.25 0 E" pathEditMode="relative" ptsTypes="">
                                      <p:cBhvr>
                                        <p:cTn id="8" dur="30000" fill="hold"/>
                                        <p:tgtEl>
                                          <p:spTgt spid="15"/>
                                        </p:tgtEl>
                                        <p:attrNameLst>
                                          <p:attrName>ppt_x</p:attrName>
                                          <p:attrName>ppt_y</p:attrName>
                                        </p:attrNameLst>
                                      </p:cBhvr>
                                    </p:animMotion>
                                  </p:childTnLst>
                                </p:cTn>
                              </p:par>
                              <p:par>
                                <p:cTn id="9" presetID="63" presetClass="path" presetSubtype="0" fill="hold" grpId="0" nodeType="withEffect">
                                  <p:stCondLst>
                                    <p:cond delay="0"/>
                                  </p:stCondLst>
                                  <p:childTnLst>
                                    <p:animMotion origin="layout" path="M 0 0 L 0.25 0 E" pathEditMode="relative" ptsTypes="">
                                      <p:cBhvr>
                                        <p:cTn id="10" dur="30000" fill="hold"/>
                                        <p:tgtEl>
                                          <p:spTgt spid="13"/>
                                        </p:tgtEl>
                                        <p:attrNameLst>
                                          <p:attrName>ppt_x</p:attrName>
                                          <p:attrName>ppt_y</p:attrName>
                                        </p:attrNameLst>
                                      </p:cBhvr>
                                    </p:animMotion>
                                  </p:childTnLst>
                                </p:cTn>
                              </p:par>
                              <p:par>
                                <p:cTn id="11" presetID="63" presetClass="path" presetSubtype="0" fill="hold" grpId="0" nodeType="withEffect">
                                  <p:stCondLst>
                                    <p:cond delay="500"/>
                                  </p:stCondLst>
                                  <p:childTnLst>
                                    <p:animMotion origin="layout" path="M -1.875E-6 -2.59259E-6 L 0.66133 -2.59259E-6 " pathEditMode="relative" rAng="0" ptsTypes="AA">
                                      <p:cBhvr>
                                        <p:cTn id="12" dur="5000" fill="hold"/>
                                        <p:tgtEl>
                                          <p:spTgt spid="14"/>
                                        </p:tgtEl>
                                        <p:attrNameLst>
                                          <p:attrName>ppt_x</p:attrName>
                                          <p:attrName>ppt_y</p:attrName>
                                        </p:attrNameLst>
                                      </p:cBhvr>
                                      <p:rCtr x="33060" y="0"/>
                                    </p:animMotion>
                                  </p:childTnLst>
                                </p:cTn>
                              </p:par>
                              <p:par>
                                <p:cTn id="13" presetID="6" presetClass="emph" presetSubtype="0" fill="hold" nodeType="withEffect">
                                  <p:stCondLst>
                                    <p:cond delay="0"/>
                                  </p:stCondLst>
                                  <p:childTnLst>
                                    <p:animScale>
                                      <p:cBhvr>
                                        <p:cTn id="14" dur="4000" fill="hold"/>
                                        <p:tgtEl>
                                          <p:spTgt spid="19"/>
                                        </p:tgtEl>
                                      </p:cBhvr>
                                      <p:by x="150000" y="150000"/>
                                    </p:animScale>
                                  </p:childTnLst>
                                </p:cTn>
                              </p:par>
                              <p:par>
                                <p:cTn id="15" presetID="8" presetClass="emph" presetSubtype="0" fill="hold" nodeType="withEffect">
                                  <p:stCondLst>
                                    <p:cond delay="0"/>
                                  </p:stCondLst>
                                  <p:childTnLst>
                                    <p:animRot by="10800000">
                                      <p:cBhvr>
                                        <p:cTn id="16" dur="13000" fill="hold"/>
                                        <p:tgtEl>
                                          <p:spTgt spid="19"/>
                                        </p:tgtEl>
                                        <p:attrNameLst>
                                          <p:attrName>r</p:attrName>
                                        </p:attrNameLst>
                                      </p:cBhvr>
                                    </p:animRot>
                                  </p:childTnLst>
                                </p:cTn>
                              </p:par>
                              <p:par>
                                <p:cTn id="17" presetID="35" presetClass="path" presetSubtype="0" fill="hold" nodeType="withEffect">
                                  <p:stCondLst>
                                    <p:cond delay="0"/>
                                  </p:stCondLst>
                                  <p:childTnLst>
                                    <p:animMotion origin="layout" path="M -6.25E-7 -1.48148E-6 L -1.26602 -1.48148E-6 " pathEditMode="relative" rAng="0" ptsTypes="AA">
                                      <p:cBhvr>
                                        <p:cTn id="18" dur="10000" fill="hold"/>
                                        <p:tgtEl>
                                          <p:spTgt spid="19"/>
                                        </p:tgtEl>
                                        <p:attrNameLst>
                                          <p:attrName>ppt_x</p:attrName>
                                          <p:attrName>ppt_y</p:attrName>
                                        </p:attrNameLst>
                                      </p:cBhvr>
                                      <p:rCtr x="-63307" y="0"/>
                                    </p:animMotion>
                                  </p:childTnLst>
                                </p:cTn>
                              </p:par>
                              <p:par>
                                <p:cTn id="19" presetID="63" presetClass="path" presetSubtype="0" fill="hold" grpId="0" nodeType="withEffect">
                                  <p:stCondLst>
                                    <p:cond delay="500"/>
                                  </p:stCondLst>
                                  <p:childTnLst>
                                    <p:animMotion origin="layout" path="M -1.875E-6 -2.59259E-6 L 0.66133 -2.59259E-6 " pathEditMode="relative" rAng="0" ptsTypes="AA">
                                      <p:cBhvr>
                                        <p:cTn id="20" dur="5000" fill="hold"/>
                                        <p:tgtEl>
                                          <p:spTgt spid="20"/>
                                        </p:tgtEl>
                                        <p:attrNameLst>
                                          <p:attrName>ppt_x</p:attrName>
                                          <p:attrName>ppt_y</p:attrName>
                                        </p:attrNameLst>
                                      </p:cBhvr>
                                      <p:rCtr x="33060" y="0"/>
                                    </p:animMotion>
                                  </p:childTnLst>
                                </p:cTn>
                              </p:par>
                              <p:par>
                                <p:cTn id="21" presetID="10" presetClass="entr" presetSubtype="0" fill="hold" grpId="1" nodeType="withEffect">
                                  <p:stCondLst>
                                    <p:cond delay="150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0"/>
                                        <p:tgtEl>
                                          <p:spTgt spid="20"/>
                                        </p:tgtEl>
                                      </p:cBhvr>
                                    </p:animEffect>
                                  </p:childTnLst>
                                </p:cTn>
                              </p:par>
                              <p:par>
                                <p:cTn id="24" presetID="22" presetClass="entr" presetSubtype="4" fill="hold" nodeType="withEffect">
                                  <p:stCondLst>
                                    <p:cond delay="150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20" grpId="0" animBg="1"/>
      <p:bldP spid="2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bg2"/>
            </a:gs>
            <a:gs pos="100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pic>
        <p:nvPicPr>
          <p:cNvPr id="1026" name="Picture 2" descr="Ä°lgili res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029" y="677213"/>
            <a:ext cx="4876800" cy="4876801"/>
          </a:xfrm>
          <a:prstGeom prst="rect">
            <a:avLst/>
          </a:prstGeom>
          <a:noFill/>
          <a:extLst>
            <a:ext uri="{909E8E84-426E-40DD-AFC4-6F175D3DCCD1}">
              <a14:hiddenFill xmlns:a14="http://schemas.microsoft.com/office/drawing/2010/main">
                <a:solidFill>
                  <a:srgbClr val="FFFFFF"/>
                </a:solidFill>
              </a14:hiddenFill>
            </a:ext>
          </a:extLst>
        </p:spPr>
      </p:pic>
      <p:sp>
        <p:nvSpPr>
          <p:cNvPr id="3" name="Yuvarlatılmış Dikdörtgen 2">
            <a:hlinkClick r:id="" action="ppaction://hlinkshowjump?jump=nextslide"/>
          </p:cNvPr>
          <p:cNvSpPr/>
          <p:nvPr/>
        </p:nvSpPr>
        <p:spPr>
          <a:xfrm>
            <a:off x="5735783" y="2629405"/>
            <a:ext cx="6317673" cy="1256145"/>
          </a:xfrm>
          <a:prstGeom prst="roundRect">
            <a:avLst/>
          </a:prstGeom>
          <a:solidFill>
            <a:srgbClr val="17AB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prstClr val="white"/>
                </a:solidFill>
                <a:effectLst/>
                <a:uLnTx/>
                <a:uFillTx/>
                <a:latin typeface="Calibri" panose="020F0502020204030204"/>
                <a:ea typeface="+mn-ea"/>
                <a:cs typeface="+mn-cs"/>
              </a:rPr>
              <a:t>Video izliyoruz </a:t>
            </a:r>
          </a:p>
        </p:txBody>
      </p:sp>
      <p:sp>
        <p:nvSpPr>
          <p:cNvPr id="5" name="Dikdörtgen 4"/>
          <p:cNvSpPr/>
          <p:nvPr/>
        </p:nvSpPr>
        <p:spPr>
          <a:xfrm>
            <a:off x="10668582" y="3257477"/>
            <a:ext cx="1384874" cy="1668464"/>
          </a:xfrm>
          <a:prstGeom prst="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6441433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 Zaman Niçin Allah'a İnanmayalım">
            <a:hlinkClick r:id="" action="ppaction://media"/>
            <a:extLst>
              <a:ext uri="{FF2B5EF4-FFF2-40B4-BE49-F238E27FC236}">
                <a16:creationId xmlns:a16="http://schemas.microsoft.com/office/drawing/2014/main" id="{B7CABCE7-EA18-43C2-A99D-83C13E1006B0}"/>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 y="1"/>
            <a:ext cx="12192000" cy="6858000"/>
          </a:xfrm>
          <a:prstGeom prst="rect">
            <a:avLst/>
          </a:prstGeom>
        </p:spPr>
      </p:pic>
    </p:spTree>
    <p:custDataLst>
      <p:tags r:id="rId1"/>
    </p:custDataLst>
    <p:extLst>
      <p:ext uri="{BB962C8B-B14F-4D97-AF65-F5344CB8AC3E}">
        <p14:creationId xmlns:p14="http://schemas.microsoft.com/office/powerpoint/2010/main" val="108693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92021" y="1877622"/>
            <a:ext cx="5775157" cy="3600986"/>
          </a:xfrm>
          <a:prstGeom prst="rect">
            <a:avLst/>
          </a:prstGeom>
          <a:solidFill>
            <a:schemeClr val="accent4">
              <a:lumMod val="40000"/>
              <a:lumOff val="60000"/>
            </a:schemeClr>
          </a:solidFill>
        </p:spPr>
        <p:txBody>
          <a:bodyPr wrap="square">
            <a:spAutoFit/>
          </a:bodyPr>
          <a:lstStyle/>
          <a:p>
            <a:pPr marL="457200" indent="-457200" algn="just">
              <a:buFont typeface="Wingdings" panose="05000000000000000000" pitchFamily="2" charset="2"/>
              <a:buChar char="Ø"/>
            </a:pPr>
            <a:r>
              <a:rPr lang="tr-TR" sz="2800" dirty="0"/>
              <a:t>Hayatta hiçbir şey kendiliğinden veya tesadüfen var olamaz. Tüm varlıkları meydana getiren bir sebep bulunur.</a:t>
            </a:r>
          </a:p>
          <a:p>
            <a:pPr algn="just"/>
            <a:endParaRPr lang="tr-TR" sz="2800" dirty="0"/>
          </a:p>
          <a:p>
            <a:pPr marL="457200" indent="-457200" algn="just">
              <a:buFont typeface="Wingdings" panose="05000000000000000000" pitchFamily="2" charset="2"/>
              <a:buChar char="Ø"/>
            </a:pPr>
            <a:r>
              <a:rPr lang="tr-TR" sz="2800" dirty="0"/>
              <a:t>Evren de yoktan var olduğuna göre onu da yaratan bir güç vardır. O da Yüce Allah’tır</a:t>
            </a:r>
            <a:r>
              <a:rPr lang="tr-TR" sz="3200" dirty="0"/>
              <a:t>.</a:t>
            </a:r>
          </a:p>
        </p:txBody>
      </p:sp>
      <p:pic>
        <p:nvPicPr>
          <p:cNvPr id="3" name="Resim 2"/>
          <p:cNvPicPr>
            <a:picLocks noChangeAspect="1"/>
          </p:cNvPicPr>
          <p:nvPr/>
        </p:nvPicPr>
        <p:blipFill>
          <a:blip r:embed="rId4"/>
          <a:stretch>
            <a:fillRect/>
          </a:stretch>
        </p:blipFill>
        <p:spPr>
          <a:xfrm>
            <a:off x="6288505" y="190500"/>
            <a:ext cx="5448478" cy="3487615"/>
          </a:xfrm>
          <a:prstGeom prst="rect">
            <a:avLst/>
          </a:prstGeom>
        </p:spPr>
      </p:pic>
      <p:pic>
        <p:nvPicPr>
          <p:cNvPr id="4" name="Resim 3"/>
          <p:cNvPicPr>
            <a:picLocks noChangeAspect="1"/>
          </p:cNvPicPr>
          <p:nvPr/>
        </p:nvPicPr>
        <p:blipFill rotWithShape="1">
          <a:blip r:embed="rId5"/>
          <a:srcRect l="3572" t="3656" b="6497"/>
          <a:stretch/>
        </p:blipFill>
        <p:spPr>
          <a:xfrm>
            <a:off x="6288505" y="3841915"/>
            <a:ext cx="5463856" cy="2844635"/>
          </a:xfrm>
          <a:prstGeom prst="rect">
            <a:avLst/>
          </a:prstGeom>
        </p:spPr>
      </p:pic>
    </p:spTree>
    <p:custDataLst>
      <p:tags r:id="rId1"/>
    </p:custDataLst>
    <p:extLst>
      <p:ext uri="{BB962C8B-B14F-4D97-AF65-F5344CB8AC3E}">
        <p14:creationId xmlns:p14="http://schemas.microsoft.com/office/powerpoint/2010/main" val="281891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72">
            <a:extLst>
              <a:ext uri="{FF2B5EF4-FFF2-40B4-BE49-F238E27FC236}">
                <a16:creationId xmlns:a16="http://schemas.microsoft.com/office/drawing/2014/main" id="{284CBF33-0F96-4C13-AD04-4B75E2AA12AE}"/>
              </a:ext>
            </a:extLst>
          </p:cNvPr>
          <p:cNvSpPr/>
          <p:nvPr/>
        </p:nvSpPr>
        <p:spPr>
          <a:xfrm>
            <a:off x="184783" y="785522"/>
            <a:ext cx="7827949" cy="4251699"/>
          </a:xfrm>
          <a:custGeom>
            <a:avLst/>
            <a:gdLst>
              <a:gd name="connsiteX0" fmla="*/ 0 w 8004412"/>
              <a:gd name="connsiteY0" fmla="*/ 565966 h 3268525"/>
              <a:gd name="connsiteX1" fmla="*/ 123389 w 8004412"/>
              <a:gd name="connsiteY1" fmla="*/ 565966 h 3268525"/>
              <a:gd name="connsiteX2" fmla="*/ 120769 w 8004412"/>
              <a:gd name="connsiteY2" fmla="*/ 591950 h 3268525"/>
              <a:gd name="connsiteX3" fmla="*/ 120769 w 8004412"/>
              <a:gd name="connsiteY3" fmla="*/ 2676576 h 3268525"/>
              <a:gd name="connsiteX4" fmla="*/ 591950 w 8004412"/>
              <a:gd name="connsiteY4" fmla="*/ 3147757 h 3268525"/>
              <a:gd name="connsiteX5" fmla="*/ 6707306 w 8004412"/>
              <a:gd name="connsiteY5" fmla="*/ 3147757 h 3268525"/>
              <a:gd name="connsiteX6" fmla="*/ 6707306 w 8004412"/>
              <a:gd name="connsiteY6" fmla="*/ 3268525 h 3268525"/>
              <a:gd name="connsiteX7" fmla="*/ 544765 w 8004412"/>
              <a:gd name="connsiteY7" fmla="*/ 3268525 h 3268525"/>
              <a:gd name="connsiteX8" fmla="*/ 0 w 8004412"/>
              <a:gd name="connsiteY8" fmla="*/ 2723760 h 3268525"/>
              <a:gd name="connsiteX9" fmla="*/ 1297106 w 8004412"/>
              <a:gd name="connsiteY9" fmla="*/ 0 h 3268525"/>
              <a:gd name="connsiteX10" fmla="*/ 7459647 w 8004412"/>
              <a:gd name="connsiteY10" fmla="*/ 0 h 3268525"/>
              <a:gd name="connsiteX11" fmla="*/ 8004412 w 8004412"/>
              <a:gd name="connsiteY11" fmla="*/ 544765 h 3268525"/>
              <a:gd name="connsiteX12" fmla="*/ 8004412 w 8004412"/>
              <a:gd name="connsiteY12" fmla="*/ 2702559 h 3268525"/>
              <a:gd name="connsiteX13" fmla="*/ 7881024 w 8004412"/>
              <a:gd name="connsiteY13" fmla="*/ 2702559 h 3268525"/>
              <a:gd name="connsiteX14" fmla="*/ 7883643 w 8004412"/>
              <a:gd name="connsiteY14" fmla="*/ 2676576 h 3268525"/>
              <a:gd name="connsiteX15" fmla="*/ 7883643 w 8004412"/>
              <a:gd name="connsiteY15" fmla="*/ 591950 h 3268525"/>
              <a:gd name="connsiteX16" fmla="*/ 7412462 w 8004412"/>
              <a:gd name="connsiteY16" fmla="*/ 120769 h 3268525"/>
              <a:gd name="connsiteX17" fmla="*/ 1297106 w 8004412"/>
              <a:gd name="connsiteY17" fmla="*/ 120769 h 326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004412" h="3268525">
                <a:moveTo>
                  <a:pt x="0" y="565966"/>
                </a:moveTo>
                <a:lnTo>
                  <a:pt x="123389" y="565966"/>
                </a:lnTo>
                <a:lnTo>
                  <a:pt x="120769" y="591950"/>
                </a:lnTo>
                <a:lnTo>
                  <a:pt x="120769" y="2676576"/>
                </a:lnTo>
                <a:cubicBezTo>
                  <a:pt x="120769" y="2936802"/>
                  <a:pt x="331724" y="3147757"/>
                  <a:pt x="591950" y="3147757"/>
                </a:cubicBezTo>
                <a:lnTo>
                  <a:pt x="6707306" y="3147757"/>
                </a:lnTo>
                <a:lnTo>
                  <a:pt x="6707306" y="3268525"/>
                </a:lnTo>
                <a:lnTo>
                  <a:pt x="544765" y="3268525"/>
                </a:lnTo>
                <a:cubicBezTo>
                  <a:pt x="243900" y="3268525"/>
                  <a:pt x="0" y="3024625"/>
                  <a:pt x="0" y="2723760"/>
                </a:cubicBezTo>
                <a:close/>
                <a:moveTo>
                  <a:pt x="1297106" y="0"/>
                </a:moveTo>
                <a:lnTo>
                  <a:pt x="7459647" y="0"/>
                </a:lnTo>
                <a:cubicBezTo>
                  <a:pt x="7760512" y="0"/>
                  <a:pt x="8004412" y="243900"/>
                  <a:pt x="8004412" y="544765"/>
                </a:cubicBezTo>
                <a:lnTo>
                  <a:pt x="8004412" y="2702559"/>
                </a:lnTo>
                <a:lnTo>
                  <a:pt x="7881024" y="2702559"/>
                </a:lnTo>
                <a:lnTo>
                  <a:pt x="7883643" y="2676576"/>
                </a:lnTo>
                <a:lnTo>
                  <a:pt x="7883643" y="591950"/>
                </a:lnTo>
                <a:cubicBezTo>
                  <a:pt x="7883643" y="331724"/>
                  <a:pt x="7672688" y="120769"/>
                  <a:pt x="7412462" y="120769"/>
                </a:cubicBezTo>
                <a:lnTo>
                  <a:pt x="1297106" y="120769"/>
                </a:lnTo>
                <a:close/>
              </a:path>
            </a:pathLst>
          </a:cu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40080" tIns="457200" rIns="64008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just"/>
            <a:endParaRPr kumimoji="0" lang="en-US" sz="2400" b="0" i="0" u="none" strike="noStrike" kern="1200" cap="none" spc="0" normalizeH="0" baseline="0" noProof="1">
              <a:ln>
                <a:noFill/>
              </a:ln>
              <a:solidFill>
                <a:schemeClr val="tx1"/>
              </a:solidFill>
              <a:effectLst/>
              <a:uLnTx/>
              <a:uFillTx/>
              <a:latin typeface="Calibri" panose="020F0502020204030204"/>
            </a:endParaRPr>
          </a:p>
        </p:txBody>
      </p:sp>
      <p:sp>
        <p:nvSpPr>
          <p:cNvPr id="4" name="Freeform: Shape 73">
            <a:extLst>
              <a:ext uri="{FF2B5EF4-FFF2-40B4-BE49-F238E27FC236}">
                <a16:creationId xmlns:a16="http://schemas.microsoft.com/office/drawing/2014/main" id="{C0D20BC1-9E0B-4FD0-9940-9B719731DAFC}"/>
              </a:ext>
            </a:extLst>
          </p:cNvPr>
          <p:cNvSpPr/>
          <p:nvPr/>
        </p:nvSpPr>
        <p:spPr>
          <a:xfrm>
            <a:off x="297078" y="337604"/>
            <a:ext cx="1146711" cy="895836"/>
          </a:xfrm>
          <a:custGeom>
            <a:avLst/>
            <a:gdLst>
              <a:gd name="connsiteX0" fmla="*/ 933203 w 1005227"/>
              <a:gd name="connsiteY0" fmla="*/ 0 h 761102"/>
              <a:gd name="connsiteX1" fmla="*/ 973261 w 1005227"/>
              <a:gd name="connsiteY1" fmla="*/ 2225 h 761102"/>
              <a:gd name="connsiteX2" fmla="*/ 997000 w 1005227"/>
              <a:gd name="connsiteY2" fmla="*/ 9643 h 761102"/>
              <a:gd name="connsiteX3" fmla="*/ 1005160 w 1005227"/>
              <a:gd name="connsiteY3" fmla="*/ 23738 h 761102"/>
              <a:gd name="connsiteX4" fmla="*/ 998483 w 1005227"/>
              <a:gd name="connsiteY4" fmla="*/ 44509 h 761102"/>
              <a:gd name="connsiteX5" fmla="*/ 804128 w 1005227"/>
              <a:gd name="connsiteY5" fmla="*/ 452507 h 761102"/>
              <a:gd name="connsiteX6" fmla="*/ 804128 w 1005227"/>
              <a:gd name="connsiteY6" fmla="*/ 639445 h 761102"/>
              <a:gd name="connsiteX7" fmla="*/ 795968 w 1005227"/>
              <a:gd name="connsiteY7" fmla="*/ 701757 h 761102"/>
              <a:gd name="connsiteX8" fmla="*/ 770746 w 1005227"/>
              <a:gd name="connsiteY8" fmla="*/ 738848 h 761102"/>
              <a:gd name="connsiteX9" fmla="*/ 727721 w 1005227"/>
              <a:gd name="connsiteY9" fmla="*/ 756651 h 761102"/>
              <a:gd name="connsiteX10" fmla="*/ 666150 w 1005227"/>
              <a:gd name="connsiteY10" fmla="*/ 761102 h 761102"/>
              <a:gd name="connsiteX11" fmla="*/ 605321 w 1005227"/>
              <a:gd name="connsiteY11" fmla="*/ 756651 h 761102"/>
              <a:gd name="connsiteX12" fmla="*/ 563779 w 1005227"/>
              <a:gd name="connsiteY12" fmla="*/ 738848 h 761102"/>
              <a:gd name="connsiteX13" fmla="*/ 539300 w 1005227"/>
              <a:gd name="connsiteY13" fmla="*/ 701757 h 761102"/>
              <a:gd name="connsiteX14" fmla="*/ 531140 w 1005227"/>
              <a:gd name="connsiteY14" fmla="*/ 639445 h 761102"/>
              <a:gd name="connsiteX15" fmla="*/ 535590 w 1005227"/>
              <a:gd name="connsiteY15" fmla="*/ 557103 h 761102"/>
              <a:gd name="connsiteX16" fmla="*/ 549685 w 1005227"/>
              <a:gd name="connsiteY16" fmla="*/ 485147 h 761102"/>
              <a:gd name="connsiteX17" fmla="*/ 576390 w 1005227"/>
              <a:gd name="connsiteY17" fmla="*/ 417642 h 761102"/>
              <a:gd name="connsiteX18" fmla="*/ 617190 w 1005227"/>
              <a:gd name="connsiteY18" fmla="*/ 347169 h 761102"/>
              <a:gd name="connsiteX19" fmla="*/ 817480 w 1005227"/>
              <a:gd name="connsiteY19" fmla="*/ 43025 h 761102"/>
              <a:gd name="connsiteX20" fmla="*/ 833800 w 1005227"/>
              <a:gd name="connsiteY20" fmla="*/ 23738 h 761102"/>
              <a:gd name="connsiteX21" fmla="*/ 856055 w 1005227"/>
              <a:gd name="connsiteY21" fmla="*/ 11127 h 761102"/>
              <a:gd name="connsiteX22" fmla="*/ 887953 w 1005227"/>
              <a:gd name="connsiteY22" fmla="*/ 2967 h 761102"/>
              <a:gd name="connsiteX23" fmla="*/ 933203 w 1005227"/>
              <a:gd name="connsiteY23" fmla="*/ 0 h 761102"/>
              <a:gd name="connsiteX24" fmla="*/ 402064 w 1005227"/>
              <a:gd name="connsiteY24" fmla="*/ 0 h 761102"/>
              <a:gd name="connsiteX25" fmla="*/ 441380 w 1005227"/>
              <a:gd name="connsiteY25" fmla="*/ 2225 h 761102"/>
              <a:gd name="connsiteX26" fmla="*/ 465118 w 1005227"/>
              <a:gd name="connsiteY26" fmla="*/ 9643 h 761102"/>
              <a:gd name="connsiteX27" fmla="*/ 473278 w 1005227"/>
              <a:gd name="connsiteY27" fmla="*/ 23738 h 761102"/>
              <a:gd name="connsiteX28" fmla="*/ 467343 w 1005227"/>
              <a:gd name="connsiteY28" fmla="*/ 44509 h 761102"/>
              <a:gd name="connsiteX29" fmla="*/ 272988 w 1005227"/>
              <a:gd name="connsiteY29" fmla="*/ 452507 h 761102"/>
              <a:gd name="connsiteX30" fmla="*/ 272988 w 1005227"/>
              <a:gd name="connsiteY30" fmla="*/ 639445 h 761102"/>
              <a:gd name="connsiteX31" fmla="*/ 264828 w 1005227"/>
              <a:gd name="connsiteY31" fmla="*/ 701757 h 761102"/>
              <a:gd name="connsiteX32" fmla="*/ 239606 w 1005227"/>
              <a:gd name="connsiteY32" fmla="*/ 738848 h 761102"/>
              <a:gd name="connsiteX33" fmla="*/ 196581 w 1005227"/>
              <a:gd name="connsiteY33" fmla="*/ 756651 h 761102"/>
              <a:gd name="connsiteX34" fmla="*/ 135010 w 1005227"/>
              <a:gd name="connsiteY34" fmla="*/ 761102 h 761102"/>
              <a:gd name="connsiteX35" fmla="*/ 74181 w 1005227"/>
              <a:gd name="connsiteY35" fmla="*/ 756651 h 761102"/>
              <a:gd name="connsiteX36" fmla="*/ 32640 w 1005227"/>
              <a:gd name="connsiteY36" fmla="*/ 738848 h 761102"/>
              <a:gd name="connsiteX37" fmla="*/ 8160 w 1005227"/>
              <a:gd name="connsiteY37" fmla="*/ 701757 h 761102"/>
              <a:gd name="connsiteX38" fmla="*/ 0 w 1005227"/>
              <a:gd name="connsiteY38" fmla="*/ 639445 h 761102"/>
              <a:gd name="connsiteX39" fmla="*/ 4451 w 1005227"/>
              <a:gd name="connsiteY39" fmla="*/ 557103 h 761102"/>
              <a:gd name="connsiteX40" fmla="*/ 18545 w 1005227"/>
              <a:gd name="connsiteY40" fmla="*/ 485147 h 761102"/>
              <a:gd name="connsiteX41" fmla="*/ 45251 w 1005227"/>
              <a:gd name="connsiteY41" fmla="*/ 417642 h 761102"/>
              <a:gd name="connsiteX42" fmla="*/ 86050 w 1005227"/>
              <a:gd name="connsiteY42" fmla="*/ 347169 h 761102"/>
              <a:gd name="connsiteX43" fmla="*/ 286341 w 1005227"/>
              <a:gd name="connsiteY43" fmla="*/ 43025 h 761102"/>
              <a:gd name="connsiteX44" fmla="*/ 302661 w 1005227"/>
              <a:gd name="connsiteY44" fmla="*/ 23738 h 761102"/>
              <a:gd name="connsiteX45" fmla="*/ 324915 w 1005227"/>
              <a:gd name="connsiteY45" fmla="*/ 11127 h 761102"/>
              <a:gd name="connsiteX46" fmla="*/ 356813 w 1005227"/>
              <a:gd name="connsiteY46" fmla="*/ 2967 h 761102"/>
              <a:gd name="connsiteX47" fmla="*/ 402064 w 1005227"/>
              <a:gd name="connsiteY47" fmla="*/ 0 h 76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05227" h="761102">
                <a:moveTo>
                  <a:pt x="933203" y="0"/>
                </a:moveTo>
                <a:cubicBezTo>
                  <a:pt x="949029" y="0"/>
                  <a:pt x="962381" y="741"/>
                  <a:pt x="973261" y="2225"/>
                </a:cubicBezTo>
                <a:cubicBezTo>
                  <a:pt x="984141" y="3709"/>
                  <a:pt x="992054" y="6181"/>
                  <a:pt x="997000" y="9643"/>
                </a:cubicBezTo>
                <a:cubicBezTo>
                  <a:pt x="1001945" y="13105"/>
                  <a:pt x="1004665" y="17803"/>
                  <a:pt x="1005160" y="23738"/>
                </a:cubicBezTo>
                <a:cubicBezTo>
                  <a:pt x="1005654" y="29672"/>
                  <a:pt x="1003429" y="36596"/>
                  <a:pt x="998483" y="44509"/>
                </a:cubicBezTo>
                <a:lnTo>
                  <a:pt x="804128" y="452507"/>
                </a:lnTo>
                <a:lnTo>
                  <a:pt x="804128" y="639445"/>
                </a:lnTo>
                <a:cubicBezTo>
                  <a:pt x="804128" y="665161"/>
                  <a:pt x="801408" y="685932"/>
                  <a:pt x="795968" y="701757"/>
                </a:cubicBezTo>
                <a:cubicBezTo>
                  <a:pt x="790528" y="717582"/>
                  <a:pt x="782120" y="729946"/>
                  <a:pt x="770746" y="738848"/>
                </a:cubicBezTo>
                <a:cubicBezTo>
                  <a:pt x="759371" y="747749"/>
                  <a:pt x="745030" y="753684"/>
                  <a:pt x="727721" y="756651"/>
                </a:cubicBezTo>
                <a:cubicBezTo>
                  <a:pt x="710412" y="759618"/>
                  <a:pt x="689888" y="761102"/>
                  <a:pt x="666150" y="761102"/>
                </a:cubicBezTo>
                <a:cubicBezTo>
                  <a:pt x="642412" y="761102"/>
                  <a:pt x="622136" y="759618"/>
                  <a:pt x="605321" y="756651"/>
                </a:cubicBezTo>
                <a:cubicBezTo>
                  <a:pt x="588507" y="753684"/>
                  <a:pt x="574659" y="747749"/>
                  <a:pt x="563779" y="738848"/>
                </a:cubicBezTo>
                <a:cubicBezTo>
                  <a:pt x="552899" y="729946"/>
                  <a:pt x="544739" y="717582"/>
                  <a:pt x="539300" y="701757"/>
                </a:cubicBezTo>
                <a:cubicBezTo>
                  <a:pt x="533860" y="685932"/>
                  <a:pt x="531140" y="665161"/>
                  <a:pt x="531140" y="639445"/>
                </a:cubicBezTo>
                <a:cubicBezTo>
                  <a:pt x="531140" y="609772"/>
                  <a:pt x="532623" y="582325"/>
                  <a:pt x="535590" y="557103"/>
                </a:cubicBezTo>
                <a:cubicBezTo>
                  <a:pt x="538558" y="531881"/>
                  <a:pt x="543256" y="507896"/>
                  <a:pt x="549685" y="485147"/>
                </a:cubicBezTo>
                <a:cubicBezTo>
                  <a:pt x="556114" y="462398"/>
                  <a:pt x="565016" y="439896"/>
                  <a:pt x="576390" y="417642"/>
                </a:cubicBezTo>
                <a:cubicBezTo>
                  <a:pt x="587765" y="395387"/>
                  <a:pt x="601365" y="371896"/>
                  <a:pt x="617190" y="347169"/>
                </a:cubicBezTo>
                <a:lnTo>
                  <a:pt x="817480" y="43025"/>
                </a:lnTo>
                <a:cubicBezTo>
                  <a:pt x="822426" y="35112"/>
                  <a:pt x="827866" y="28683"/>
                  <a:pt x="833800" y="23738"/>
                </a:cubicBezTo>
                <a:cubicBezTo>
                  <a:pt x="839735" y="18792"/>
                  <a:pt x="847153" y="14589"/>
                  <a:pt x="856055" y="11127"/>
                </a:cubicBezTo>
                <a:cubicBezTo>
                  <a:pt x="864956" y="7665"/>
                  <a:pt x="875589" y="4945"/>
                  <a:pt x="887953" y="2967"/>
                </a:cubicBezTo>
                <a:cubicBezTo>
                  <a:pt x="900316" y="989"/>
                  <a:pt x="915400" y="0"/>
                  <a:pt x="933203" y="0"/>
                </a:cubicBezTo>
                <a:close/>
                <a:moveTo>
                  <a:pt x="402064" y="0"/>
                </a:moveTo>
                <a:cubicBezTo>
                  <a:pt x="417889" y="0"/>
                  <a:pt x="430995" y="741"/>
                  <a:pt x="441380" y="2225"/>
                </a:cubicBezTo>
                <a:cubicBezTo>
                  <a:pt x="451765" y="3709"/>
                  <a:pt x="459678" y="6181"/>
                  <a:pt x="465118" y="9643"/>
                </a:cubicBezTo>
                <a:cubicBezTo>
                  <a:pt x="470558" y="13105"/>
                  <a:pt x="473278" y="17803"/>
                  <a:pt x="473278" y="23738"/>
                </a:cubicBezTo>
                <a:cubicBezTo>
                  <a:pt x="473278" y="29672"/>
                  <a:pt x="471300" y="36596"/>
                  <a:pt x="467343" y="44509"/>
                </a:cubicBezTo>
                <a:lnTo>
                  <a:pt x="272988" y="452507"/>
                </a:lnTo>
                <a:lnTo>
                  <a:pt x="272988" y="639445"/>
                </a:lnTo>
                <a:cubicBezTo>
                  <a:pt x="272988" y="665161"/>
                  <a:pt x="270268" y="685932"/>
                  <a:pt x="264828" y="701757"/>
                </a:cubicBezTo>
                <a:cubicBezTo>
                  <a:pt x="259388" y="717582"/>
                  <a:pt x="250981" y="729946"/>
                  <a:pt x="239606" y="738848"/>
                </a:cubicBezTo>
                <a:cubicBezTo>
                  <a:pt x="228232" y="747749"/>
                  <a:pt x="213890" y="753684"/>
                  <a:pt x="196581" y="756651"/>
                </a:cubicBezTo>
                <a:cubicBezTo>
                  <a:pt x="179272" y="759618"/>
                  <a:pt x="158748" y="761102"/>
                  <a:pt x="135010" y="761102"/>
                </a:cubicBezTo>
                <a:cubicBezTo>
                  <a:pt x="111272" y="761102"/>
                  <a:pt x="90996" y="759618"/>
                  <a:pt x="74181" y="756651"/>
                </a:cubicBezTo>
                <a:cubicBezTo>
                  <a:pt x="57367" y="753684"/>
                  <a:pt x="43520" y="747749"/>
                  <a:pt x="32640" y="738848"/>
                </a:cubicBezTo>
                <a:cubicBezTo>
                  <a:pt x="21760" y="729946"/>
                  <a:pt x="13600" y="717582"/>
                  <a:pt x="8160" y="701757"/>
                </a:cubicBezTo>
                <a:cubicBezTo>
                  <a:pt x="2720" y="685932"/>
                  <a:pt x="0" y="665161"/>
                  <a:pt x="0" y="639445"/>
                </a:cubicBezTo>
                <a:cubicBezTo>
                  <a:pt x="0" y="609772"/>
                  <a:pt x="1483" y="582325"/>
                  <a:pt x="4451" y="557103"/>
                </a:cubicBezTo>
                <a:cubicBezTo>
                  <a:pt x="7418" y="531881"/>
                  <a:pt x="12116" y="507896"/>
                  <a:pt x="18545" y="485147"/>
                </a:cubicBezTo>
                <a:cubicBezTo>
                  <a:pt x="24974" y="462398"/>
                  <a:pt x="33876" y="439896"/>
                  <a:pt x="45251" y="417642"/>
                </a:cubicBezTo>
                <a:cubicBezTo>
                  <a:pt x="56625" y="395387"/>
                  <a:pt x="70225" y="371896"/>
                  <a:pt x="86050" y="347169"/>
                </a:cubicBezTo>
                <a:lnTo>
                  <a:pt x="286341" y="43025"/>
                </a:lnTo>
                <a:cubicBezTo>
                  <a:pt x="291286" y="35112"/>
                  <a:pt x="296726" y="28683"/>
                  <a:pt x="302661" y="23738"/>
                </a:cubicBezTo>
                <a:cubicBezTo>
                  <a:pt x="308595" y="18792"/>
                  <a:pt x="316013" y="14589"/>
                  <a:pt x="324915" y="11127"/>
                </a:cubicBezTo>
                <a:cubicBezTo>
                  <a:pt x="333817" y="7665"/>
                  <a:pt x="344449" y="4945"/>
                  <a:pt x="356813" y="2967"/>
                </a:cubicBezTo>
                <a:cubicBezTo>
                  <a:pt x="369177" y="989"/>
                  <a:pt x="384260" y="0"/>
                  <a:pt x="402064"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1"/>
          </a:p>
        </p:txBody>
      </p:sp>
      <p:sp>
        <p:nvSpPr>
          <p:cNvPr id="5" name="Freeform: Shape 74">
            <a:extLst>
              <a:ext uri="{FF2B5EF4-FFF2-40B4-BE49-F238E27FC236}">
                <a16:creationId xmlns:a16="http://schemas.microsoft.com/office/drawing/2014/main" id="{F7C6F0DE-60CF-4656-AD38-C336D665F873}"/>
              </a:ext>
            </a:extLst>
          </p:cNvPr>
          <p:cNvSpPr/>
          <p:nvPr/>
        </p:nvSpPr>
        <p:spPr>
          <a:xfrm>
            <a:off x="6943322" y="4536895"/>
            <a:ext cx="1005242" cy="761102"/>
          </a:xfrm>
          <a:custGeom>
            <a:avLst/>
            <a:gdLst>
              <a:gd name="connsiteX0" fmla="*/ 870232 w 1005242"/>
              <a:gd name="connsiteY0" fmla="*/ 0 h 761102"/>
              <a:gd name="connsiteX1" fmla="*/ 930319 w 1005242"/>
              <a:gd name="connsiteY1" fmla="*/ 4451 h 761102"/>
              <a:gd name="connsiteX2" fmla="*/ 972602 w 1005242"/>
              <a:gd name="connsiteY2" fmla="*/ 21512 h 761102"/>
              <a:gd name="connsiteX3" fmla="*/ 997082 w 1005242"/>
              <a:gd name="connsiteY3" fmla="*/ 57861 h 761102"/>
              <a:gd name="connsiteX4" fmla="*/ 1005242 w 1005242"/>
              <a:gd name="connsiteY4" fmla="*/ 120174 h 761102"/>
              <a:gd name="connsiteX5" fmla="*/ 1000792 w 1005242"/>
              <a:gd name="connsiteY5" fmla="*/ 203999 h 761102"/>
              <a:gd name="connsiteX6" fmla="*/ 986697 w 1005242"/>
              <a:gd name="connsiteY6" fmla="*/ 275955 h 761102"/>
              <a:gd name="connsiteX7" fmla="*/ 959992 w 1005242"/>
              <a:gd name="connsiteY7" fmla="*/ 343460 h 761102"/>
              <a:gd name="connsiteX8" fmla="*/ 919192 w 1005242"/>
              <a:gd name="connsiteY8" fmla="*/ 412449 h 761102"/>
              <a:gd name="connsiteX9" fmla="*/ 717418 w 1005242"/>
              <a:gd name="connsiteY9" fmla="*/ 716593 h 761102"/>
              <a:gd name="connsiteX10" fmla="*/ 701840 w 1005242"/>
              <a:gd name="connsiteY10" fmla="*/ 736622 h 761102"/>
              <a:gd name="connsiteX11" fmla="*/ 678844 w 1005242"/>
              <a:gd name="connsiteY11" fmla="*/ 749975 h 761102"/>
              <a:gd name="connsiteX12" fmla="*/ 647688 w 1005242"/>
              <a:gd name="connsiteY12" fmla="*/ 758135 h 761102"/>
              <a:gd name="connsiteX13" fmla="*/ 603179 w 1005242"/>
              <a:gd name="connsiteY13" fmla="*/ 761102 h 761102"/>
              <a:gd name="connsiteX14" fmla="*/ 563863 w 1005242"/>
              <a:gd name="connsiteY14" fmla="*/ 758877 h 761102"/>
              <a:gd name="connsiteX15" fmla="*/ 540124 w 1005242"/>
              <a:gd name="connsiteY15" fmla="*/ 750717 h 761102"/>
              <a:gd name="connsiteX16" fmla="*/ 531965 w 1005242"/>
              <a:gd name="connsiteY16" fmla="*/ 735880 h 761102"/>
              <a:gd name="connsiteX17" fmla="*/ 536415 w 1005242"/>
              <a:gd name="connsiteY17" fmla="*/ 713626 h 761102"/>
              <a:gd name="connsiteX18" fmla="*/ 732255 w 1005242"/>
              <a:gd name="connsiteY18" fmla="*/ 308595 h 761102"/>
              <a:gd name="connsiteX19" fmla="*/ 732255 w 1005242"/>
              <a:gd name="connsiteY19" fmla="*/ 120174 h 761102"/>
              <a:gd name="connsiteX20" fmla="*/ 739673 w 1005242"/>
              <a:gd name="connsiteY20" fmla="*/ 57861 h 761102"/>
              <a:gd name="connsiteX21" fmla="*/ 764153 w 1005242"/>
              <a:gd name="connsiteY21" fmla="*/ 21512 h 761102"/>
              <a:gd name="connsiteX22" fmla="*/ 807178 w 1005242"/>
              <a:gd name="connsiteY22" fmla="*/ 4451 h 761102"/>
              <a:gd name="connsiteX23" fmla="*/ 870232 w 1005242"/>
              <a:gd name="connsiteY23" fmla="*/ 0 h 761102"/>
              <a:gd name="connsiteX24" fmla="*/ 339093 w 1005242"/>
              <a:gd name="connsiteY24" fmla="*/ 0 h 761102"/>
              <a:gd name="connsiteX25" fmla="*/ 399921 w 1005242"/>
              <a:gd name="connsiteY25" fmla="*/ 4451 h 761102"/>
              <a:gd name="connsiteX26" fmla="*/ 441463 w 1005242"/>
              <a:gd name="connsiteY26" fmla="*/ 21512 h 761102"/>
              <a:gd name="connsiteX27" fmla="*/ 465943 w 1005242"/>
              <a:gd name="connsiteY27" fmla="*/ 57861 h 761102"/>
              <a:gd name="connsiteX28" fmla="*/ 474103 w 1005242"/>
              <a:gd name="connsiteY28" fmla="*/ 120174 h 761102"/>
              <a:gd name="connsiteX29" fmla="*/ 469652 w 1005242"/>
              <a:gd name="connsiteY29" fmla="*/ 203999 h 761102"/>
              <a:gd name="connsiteX30" fmla="*/ 455558 w 1005242"/>
              <a:gd name="connsiteY30" fmla="*/ 275955 h 761102"/>
              <a:gd name="connsiteX31" fmla="*/ 428852 w 1005242"/>
              <a:gd name="connsiteY31" fmla="*/ 343460 h 761102"/>
              <a:gd name="connsiteX32" fmla="*/ 388052 w 1005242"/>
              <a:gd name="connsiteY32" fmla="*/ 412449 h 761102"/>
              <a:gd name="connsiteX33" fmla="*/ 186279 w 1005242"/>
              <a:gd name="connsiteY33" fmla="*/ 716593 h 761102"/>
              <a:gd name="connsiteX34" fmla="*/ 170701 w 1005242"/>
              <a:gd name="connsiteY34" fmla="*/ 736622 h 761102"/>
              <a:gd name="connsiteX35" fmla="*/ 147704 w 1005242"/>
              <a:gd name="connsiteY35" fmla="*/ 749975 h 761102"/>
              <a:gd name="connsiteX36" fmla="*/ 116548 w 1005242"/>
              <a:gd name="connsiteY36" fmla="*/ 758135 h 761102"/>
              <a:gd name="connsiteX37" fmla="*/ 72039 w 1005242"/>
              <a:gd name="connsiteY37" fmla="*/ 761102 h 761102"/>
              <a:gd name="connsiteX38" fmla="*/ 31981 w 1005242"/>
              <a:gd name="connsiteY38" fmla="*/ 758877 h 761102"/>
              <a:gd name="connsiteX39" fmla="*/ 8243 w 1005242"/>
              <a:gd name="connsiteY39" fmla="*/ 750717 h 761102"/>
              <a:gd name="connsiteX40" fmla="*/ 83 w 1005242"/>
              <a:gd name="connsiteY40" fmla="*/ 735880 h 761102"/>
              <a:gd name="connsiteX41" fmla="*/ 5276 w 1005242"/>
              <a:gd name="connsiteY41" fmla="*/ 713626 h 761102"/>
              <a:gd name="connsiteX42" fmla="*/ 201115 w 1005242"/>
              <a:gd name="connsiteY42" fmla="*/ 308595 h 761102"/>
              <a:gd name="connsiteX43" fmla="*/ 201115 w 1005242"/>
              <a:gd name="connsiteY43" fmla="*/ 120174 h 761102"/>
              <a:gd name="connsiteX44" fmla="*/ 208533 w 1005242"/>
              <a:gd name="connsiteY44" fmla="*/ 57861 h 761102"/>
              <a:gd name="connsiteX45" fmla="*/ 233013 w 1005242"/>
              <a:gd name="connsiteY45" fmla="*/ 21512 h 761102"/>
              <a:gd name="connsiteX46" fmla="*/ 276038 w 1005242"/>
              <a:gd name="connsiteY46" fmla="*/ 4451 h 761102"/>
              <a:gd name="connsiteX47" fmla="*/ 339093 w 1005242"/>
              <a:gd name="connsiteY47" fmla="*/ 0 h 761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05242" h="761102">
                <a:moveTo>
                  <a:pt x="870232" y="0"/>
                </a:moveTo>
                <a:cubicBezTo>
                  <a:pt x="892981" y="0"/>
                  <a:pt x="913010" y="1483"/>
                  <a:pt x="930319" y="4451"/>
                </a:cubicBezTo>
                <a:cubicBezTo>
                  <a:pt x="947628" y="7418"/>
                  <a:pt x="961723" y="13105"/>
                  <a:pt x="972602" y="21512"/>
                </a:cubicBezTo>
                <a:cubicBezTo>
                  <a:pt x="983483" y="29919"/>
                  <a:pt x="991643" y="42036"/>
                  <a:pt x="997082" y="57861"/>
                </a:cubicBezTo>
                <a:cubicBezTo>
                  <a:pt x="1002523" y="73687"/>
                  <a:pt x="1005242" y="94458"/>
                  <a:pt x="1005242" y="120174"/>
                </a:cubicBezTo>
                <a:cubicBezTo>
                  <a:pt x="1005242" y="150835"/>
                  <a:pt x="1003759" y="178777"/>
                  <a:pt x="1000792" y="203999"/>
                </a:cubicBezTo>
                <a:cubicBezTo>
                  <a:pt x="997824" y="229221"/>
                  <a:pt x="993126" y="253206"/>
                  <a:pt x="986697" y="275955"/>
                </a:cubicBezTo>
                <a:cubicBezTo>
                  <a:pt x="980268" y="298704"/>
                  <a:pt x="971366" y="321206"/>
                  <a:pt x="959992" y="343460"/>
                </a:cubicBezTo>
                <a:cubicBezTo>
                  <a:pt x="948618" y="365715"/>
                  <a:pt x="935018" y="388711"/>
                  <a:pt x="919192" y="412449"/>
                </a:cubicBezTo>
                <a:lnTo>
                  <a:pt x="717418" y="716593"/>
                </a:lnTo>
                <a:cubicBezTo>
                  <a:pt x="713462" y="724506"/>
                  <a:pt x="708269" y="731182"/>
                  <a:pt x="701840" y="736622"/>
                </a:cubicBezTo>
                <a:cubicBezTo>
                  <a:pt x="695411" y="742062"/>
                  <a:pt x="687746" y="746513"/>
                  <a:pt x="678844" y="749975"/>
                </a:cubicBezTo>
                <a:cubicBezTo>
                  <a:pt x="669942" y="753437"/>
                  <a:pt x="659557" y="756157"/>
                  <a:pt x="647688" y="758135"/>
                </a:cubicBezTo>
                <a:cubicBezTo>
                  <a:pt x="635819" y="760113"/>
                  <a:pt x="620982" y="761102"/>
                  <a:pt x="603179" y="761102"/>
                </a:cubicBezTo>
                <a:cubicBezTo>
                  <a:pt x="587354" y="761102"/>
                  <a:pt x="574248" y="760360"/>
                  <a:pt x="563863" y="758877"/>
                </a:cubicBezTo>
                <a:cubicBezTo>
                  <a:pt x="553477" y="757393"/>
                  <a:pt x="545565" y="754673"/>
                  <a:pt x="540124" y="750717"/>
                </a:cubicBezTo>
                <a:cubicBezTo>
                  <a:pt x="534685" y="746760"/>
                  <a:pt x="531965" y="741815"/>
                  <a:pt x="531965" y="735880"/>
                </a:cubicBezTo>
                <a:cubicBezTo>
                  <a:pt x="531965" y="729946"/>
                  <a:pt x="533448" y="722528"/>
                  <a:pt x="536415" y="713626"/>
                </a:cubicBezTo>
                <a:lnTo>
                  <a:pt x="732255" y="308595"/>
                </a:lnTo>
                <a:lnTo>
                  <a:pt x="732255" y="120174"/>
                </a:lnTo>
                <a:cubicBezTo>
                  <a:pt x="732255" y="94458"/>
                  <a:pt x="734728" y="73687"/>
                  <a:pt x="739673" y="57861"/>
                </a:cubicBezTo>
                <a:cubicBezTo>
                  <a:pt x="744618" y="42036"/>
                  <a:pt x="752778" y="29919"/>
                  <a:pt x="764153" y="21512"/>
                </a:cubicBezTo>
                <a:cubicBezTo>
                  <a:pt x="775527" y="13105"/>
                  <a:pt x="789869" y="7418"/>
                  <a:pt x="807178" y="4451"/>
                </a:cubicBezTo>
                <a:cubicBezTo>
                  <a:pt x="824487" y="1483"/>
                  <a:pt x="845505" y="0"/>
                  <a:pt x="870232" y="0"/>
                </a:cubicBezTo>
                <a:close/>
                <a:moveTo>
                  <a:pt x="339093" y="0"/>
                </a:moveTo>
                <a:cubicBezTo>
                  <a:pt x="362831" y="0"/>
                  <a:pt x="383107" y="1483"/>
                  <a:pt x="399921" y="4451"/>
                </a:cubicBezTo>
                <a:cubicBezTo>
                  <a:pt x="416736" y="7418"/>
                  <a:pt x="430583" y="13105"/>
                  <a:pt x="441463" y="21512"/>
                </a:cubicBezTo>
                <a:cubicBezTo>
                  <a:pt x="452343" y="29919"/>
                  <a:pt x="460503" y="42036"/>
                  <a:pt x="465943" y="57861"/>
                </a:cubicBezTo>
                <a:cubicBezTo>
                  <a:pt x="471383" y="73687"/>
                  <a:pt x="474103" y="94458"/>
                  <a:pt x="474103" y="120174"/>
                </a:cubicBezTo>
                <a:cubicBezTo>
                  <a:pt x="474103" y="150835"/>
                  <a:pt x="472619" y="178777"/>
                  <a:pt x="469652" y="203999"/>
                </a:cubicBezTo>
                <a:cubicBezTo>
                  <a:pt x="466685" y="229221"/>
                  <a:pt x="461987" y="253206"/>
                  <a:pt x="455558" y="275955"/>
                </a:cubicBezTo>
                <a:cubicBezTo>
                  <a:pt x="449129" y="298704"/>
                  <a:pt x="440227" y="321206"/>
                  <a:pt x="428852" y="343460"/>
                </a:cubicBezTo>
                <a:cubicBezTo>
                  <a:pt x="417478" y="365715"/>
                  <a:pt x="403878" y="388711"/>
                  <a:pt x="388052" y="412449"/>
                </a:cubicBezTo>
                <a:lnTo>
                  <a:pt x="186279" y="716593"/>
                </a:lnTo>
                <a:cubicBezTo>
                  <a:pt x="182322" y="724506"/>
                  <a:pt x="177130" y="731182"/>
                  <a:pt x="170701" y="736622"/>
                </a:cubicBezTo>
                <a:cubicBezTo>
                  <a:pt x="164272" y="742062"/>
                  <a:pt x="156606" y="746513"/>
                  <a:pt x="147704" y="749975"/>
                </a:cubicBezTo>
                <a:cubicBezTo>
                  <a:pt x="138803" y="753437"/>
                  <a:pt x="128417" y="756157"/>
                  <a:pt x="116548" y="758135"/>
                </a:cubicBezTo>
                <a:cubicBezTo>
                  <a:pt x="104679" y="760113"/>
                  <a:pt x="89843" y="761102"/>
                  <a:pt x="72039" y="761102"/>
                </a:cubicBezTo>
                <a:cubicBezTo>
                  <a:pt x="56214" y="761102"/>
                  <a:pt x="42861" y="760360"/>
                  <a:pt x="31981" y="758877"/>
                </a:cubicBezTo>
                <a:cubicBezTo>
                  <a:pt x="21101" y="757393"/>
                  <a:pt x="13189" y="754673"/>
                  <a:pt x="8243" y="750717"/>
                </a:cubicBezTo>
                <a:cubicBezTo>
                  <a:pt x="3298" y="746760"/>
                  <a:pt x="578" y="741815"/>
                  <a:pt x="83" y="735880"/>
                </a:cubicBezTo>
                <a:cubicBezTo>
                  <a:pt x="-411" y="729946"/>
                  <a:pt x="1320" y="722528"/>
                  <a:pt x="5276" y="713626"/>
                </a:cubicBezTo>
                <a:lnTo>
                  <a:pt x="201115" y="308595"/>
                </a:lnTo>
                <a:lnTo>
                  <a:pt x="201115" y="120174"/>
                </a:lnTo>
                <a:cubicBezTo>
                  <a:pt x="201115" y="94458"/>
                  <a:pt x="203588" y="73687"/>
                  <a:pt x="208533" y="57861"/>
                </a:cubicBezTo>
                <a:cubicBezTo>
                  <a:pt x="213479" y="42036"/>
                  <a:pt x="221639" y="29919"/>
                  <a:pt x="233013" y="21512"/>
                </a:cubicBezTo>
                <a:cubicBezTo>
                  <a:pt x="244388" y="13105"/>
                  <a:pt x="258729" y="7418"/>
                  <a:pt x="276038" y="4451"/>
                </a:cubicBezTo>
                <a:cubicBezTo>
                  <a:pt x="293348" y="1483"/>
                  <a:pt x="314366" y="0"/>
                  <a:pt x="339093"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noProof="1"/>
          </a:p>
        </p:txBody>
      </p:sp>
      <p:sp>
        <p:nvSpPr>
          <p:cNvPr id="6" name="Dikdörtgen 5"/>
          <p:cNvSpPr/>
          <p:nvPr/>
        </p:nvSpPr>
        <p:spPr>
          <a:xfrm>
            <a:off x="561472" y="1411939"/>
            <a:ext cx="7074569" cy="3124956"/>
          </a:xfrm>
          <a:prstGeom prst="rect">
            <a:avLst/>
          </a:prstGeom>
        </p:spPr>
        <p:txBody>
          <a:bodyPr wrap="square">
            <a:spAutoFit/>
          </a:bodyPr>
          <a:lstStyle/>
          <a:p>
            <a:pPr algn="just"/>
            <a:r>
              <a:rPr lang="tr-TR" sz="3200" b="0" i="0" dirty="0">
                <a:solidFill>
                  <a:srgbClr val="000000"/>
                </a:solidFill>
                <a:effectLst/>
                <a:latin typeface="Times New Roman" panose="02020603050405020304" pitchFamily="18" charset="0"/>
              </a:rPr>
              <a:t>Tesadüfler sonucu bir canlı hücresinin meydana gelmesi, bir hurda yığınına isabet eden kasırganın savurduğu parçalarla tesadüfen bir Boeing 747 uçağının oluşması kadar imkansızdır.</a:t>
            </a:r>
            <a:r>
              <a:rPr lang="tr-TR" sz="3200" i="1" dirty="0"/>
              <a:t> </a:t>
            </a:r>
          </a:p>
          <a:p>
            <a:pPr algn="r"/>
            <a:r>
              <a:rPr lang="tr-TR" sz="3200" i="1" dirty="0" err="1"/>
              <a:t>Fred</a:t>
            </a:r>
            <a:r>
              <a:rPr lang="tr-TR" sz="3200" i="1" dirty="0"/>
              <a:t> </a:t>
            </a:r>
            <a:r>
              <a:rPr lang="tr-TR" sz="3200" i="1" dirty="0" err="1"/>
              <a:t>Hoyle</a:t>
            </a:r>
            <a:r>
              <a:rPr lang="tr-TR" sz="3200" i="1" dirty="0"/>
              <a:t>, Nature, 12 Kasım 1981</a:t>
            </a:r>
            <a:endParaRPr lang="tr-TR" sz="3200" b="0" i="0" dirty="0">
              <a:solidFill>
                <a:srgbClr val="000000"/>
              </a:solidFill>
              <a:effectLst/>
              <a:latin typeface="Times New Roman" panose="02020603050405020304" pitchFamily="18" charset="0"/>
            </a:endParaRPr>
          </a:p>
        </p:txBody>
      </p:sp>
      <p:pic>
        <p:nvPicPr>
          <p:cNvPr id="7" name="Resim 6"/>
          <p:cNvPicPr>
            <a:picLocks noChangeAspect="1"/>
          </p:cNvPicPr>
          <p:nvPr/>
        </p:nvPicPr>
        <p:blipFill>
          <a:blip r:embed="rId4"/>
          <a:stretch>
            <a:fillRect/>
          </a:stretch>
        </p:blipFill>
        <p:spPr>
          <a:xfrm>
            <a:off x="8250875" y="450388"/>
            <a:ext cx="3566530" cy="2227873"/>
          </a:xfrm>
          <a:prstGeom prst="rect">
            <a:avLst/>
          </a:prstGeom>
        </p:spPr>
      </p:pic>
      <p:pic>
        <p:nvPicPr>
          <p:cNvPr id="8" name="Resim 7"/>
          <p:cNvPicPr>
            <a:picLocks noChangeAspect="1"/>
          </p:cNvPicPr>
          <p:nvPr/>
        </p:nvPicPr>
        <p:blipFill>
          <a:blip r:embed="rId5"/>
          <a:stretch>
            <a:fillRect/>
          </a:stretch>
        </p:blipFill>
        <p:spPr>
          <a:xfrm>
            <a:off x="8389421" y="3007354"/>
            <a:ext cx="3497180" cy="3497180"/>
          </a:xfrm>
          <a:prstGeom prst="rect">
            <a:avLst/>
          </a:prstGeom>
        </p:spPr>
      </p:pic>
      <p:grpSp>
        <p:nvGrpSpPr>
          <p:cNvPr id="9" name="Grup 8"/>
          <p:cNvGrpSpPr/>
          <p:nvPr/>
        </p:nvGrpSpPr>
        <p:grpSpPr>
          <a:xfrm>
            <a:off x="336884" y="5485139"/>
            <a:ext cx="7611680" cy="1019395"/>
            <a:chOff x="6084082" y="4195814"/>
            <a:chExt cx="5531566" cy="1085850"/>
          </a:xfrm>
        </p:grpSpPr>
        <p:sp>
          <p:nvSpPr>
            <p:cNvPr id="10" name="Dikdörtgen 53"/>
            <p:cNvSpPr/>
            <p:nvPr/>
          </p:nvSpPr>
          <p:spPr>
            <a:xfrm>
              <a:off x="6152320" y="4195814"/>
              <a:ext cx="5175321" cy="1009095"/>
            </a:xfrm>
            <a:custGeom>
              <a:avLst/>
              <a:gdLst>
                <a:gd name="connsiteX0" fmla="*/ 0 w 5011548"/>
                <a:gd name="connsiteY0" fmla="*/ 0 h 1009736"/>
                <a:gd name="connsiteX1" fmla="*/ 5011548 w 5011548"/>
                <a:gd name="connsiteY1" fmla="*/ 0 h 1009736"/>
                <a:gd name="connsiteX2" fmla="*/ 5011548 w 5011548"/>
                <a:gd name="connsiteY2" fmla="*/ 1009736 h 1009736"/>
                <a:gd name="connsiteX3" fmla="*/ 0 w 5011548"/>
                <a:gd name="connsiteY3" fmla="*/ 1009736 h 1009736"/>
                <a:gd name="connsiteX4" fmla="*/ 0 w 5011548"/>
                <a:gd name="connsiteY4" fmla="*/ 0 h 1009736"/>
                <a:gd name="connsiteX0" fmla="*/ 0 w 5011548"/>
                <a:gd name="connsiteY0" fmla="*/ 0 h 1009736"/>
                <a:gd name="connsiteX1" fmla="*/ 5011548 w 5011548"/>
                <a:gd name="connsiteY1" fmla="*/ 0 h 1009736"/>
                <a:gd name="connsiteX2" fmla="*/ 5011548 w 5011548"/>
                <a:gd name="connsiteY2" fmla="*/ 1009736 h 1009736"/>
                <a:gd name="connsiteX3" fmla="*/ 109182 w 5011548"/>
                <a:gd name="connsiteY3" fmla="*/ 1009736 h 1009736"/>
                <a:gd name="connsiteX4" fmla="*/ 0 w 5011548"/>
                <a:gd name="connsiteY4" fmla="*/ 0 h 1009736"/>
                <a:gd name="connsiteX0" fmla="*/ 13648 w 4902366"/>
                <a:gd name="connsiteY0" fmla="*/ 40943 h 1009736"/>
                <a:gd name="connsiteX1" fmla="*/ 4902366 w 4902366"/>
                <a:gd name="connsiteY1" fmla="*/ 0 h 1009736"/>
                <a:gd name="connsiteX2" fmla="*/ 4902366 w 4902366"/>
                <a:gd name="connsiteY2" fmla="*/ 1009736 h 1009736"/>
                <a:gd name="connsiteX3" fmla="*/ 0 w 4902366"/>
                <a:gd name="connsiteY3" fmla="*/ 1009736 h 1009736"/>
                <a:gd name="connsiteX4" fmla="*/ 13648 w 4902366"/>
                <a:gd name="connsiteY4" fmla="*/ 40943 h 1009736"/>
                <a:gd name="connsiteX0" fmla="*/ 0 w 4888718"/>
                <a:gd name="connsiteY0" fmla="*/ 40943 h 1009736"/>
                <a:gd name="connsiteX1" fmla="*/ 4888718 w 4888718"/>
                <a:gd name="connsiteY1" fmla="*/ 0 h 1009736"/>
                <a:gd name="connsiteX2" fmla="*/ 4888718 w 4888718"/>
                <a:gd name="connsiteY2" fmla="*/ 1009736 h 1009736"/>
                <a:gd name="connsiteX3" fmla="*/ 177421 w 4888718"/>
                <a:gd name="connsiteY3" fmla="*/ 955145 h 1009736"/>
                <a:gd name="connsiteX4" fmla="*/ 0 w 4888718"/>
                <a:gd name="connsiteY4" fmla="*/ 40943 h 1009736"/>
                <a:gd name="connsiteX0" fmla="*/ 0 w 5120730"/>
                <a:gd name="connsiteY0" fmla="*/ 40943 h 955145"/>
                <a:gd name="connsiteX1" fmla="*/ 4888718 w 5120730"/>
                <a:gd name="connsiteY1" fmla="*/ 0 h 955145"/>
                <a:gd name="connsiteX2" fmla="*/ 5120730 w 5120730"/>
                <a:gd name="connsiteY2" fmla="*/ 927850 h 955145"/>
                <a:gd name="connsiteX3" fmla="*/ 177421 w 5120730"/>
                <a:gd name="connsiteY3" fmla="*/ 955145 h 955145"/>
                <a:gd name="connsiteX4" fmla="*/ 0 w 5120730"/>
                <a:gd name="connsiteY4" fmla="*/ 40943 h 955145"/>
                <a:gd name="connsiteX0" fmla="*/ 0 w 5175321"/>
                <a:gd name="connsiteY0" fmla="*/ 95534 h 955145"/>
                <a:gd name="connsiteX1" fmla="*/ 4943309 w 5175321"/>
                <a:gd name="connsiteY1" fmla="*/ 0 h 955145"/>
                <a:gd name="connsiteX2" fmla="*/ 5175321 w 5175321"/>
                <a:gd name="connsiteY2" fmla="*/ 927850 h 955145"/>
                <a:gd name="connsiteX3" fmla="*/ 232012 w 5175321"/>
                <a:gd name="connsiteY3" fmla="*/ 955145 h 955145"/>
                <a:gd name="connsiteX4" fmla="*/ 0 w 5175321"/>
                <a:gd name="connsiteY4" fmla="*/ 95534 h 955145"/>
                <a:gd name="connsiteX0" fmla="*/ 0 w 5175321"/>
                <a:gd name="connsiteY0" fmla="*/ 95534 h 955145"/>
                <a:gd name="connsiteX1" fmla="*/ 4943309 w 5175321"/>
                <a:gd name="connsiteY1" fmla="*/ 0 h 955145"/>
                <a:gd name="connsiteX2" fmla="*/ 5175321 w 5175321"/>
                <a:gd name="connsiteY2" fmla="*/ 927850 h 955145"/>
                <a:gd name="connsiteX3" fmla="*/ 95534 w 5175321"/>
                <a:gd name="connsiteY3" fmla="*/ 955145 h 955145"/>
                <a:gd name="connsiteX4" fmla="*/ 0 w 5175321"/>
                <a:gd name="connsiteY4" fmla="*/ 95534 h 95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5321" h="955145">
                  <a:moveTo>
                    <a:pt x="0" y="95534"/>
                  </a:moveTo>
                  <a:lnTo>
                    <a:pt x="4943309" y="0"/>
                  </a:lnTo>
                  <a:lnTo>
                    <a:pt x="5175321" y="927850"/>
                  </a:lnTo>
                  <a:lnTo>
                    <a:pt x="95534" y="955145"/>
                  </a:lnTo>
                  <a:lnTo>
                    <a:pt x="0" y="95534"/>
                  </a:lnTo>
                  <a:close/>
                </a:path>
              </a:pathLst>
            </a:cu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 name="Freeform: Shape 41">
              <a:extLst>
                <a:ext uri="{FF2B5EF4-FFF2-40B4-BE49-F238E27FC236}">
                  <a16:creationId xmlns:a16="http://schemas.microsoft.com/office/drawing/2014/main" id="{44C2CF05-A931-4333-B8E1-16B7A999BAB6}"/>
                </a:ext>
              </a:extLst>
            </p:cNvPr>
            <p:cNvSpPr>
              <a:spLocks/>
            </p:cNvSpPr>
            <p:nvPr/>
          </p:nvSpPr>
          <p:spPr bwMode="auto">
            <a:xfrm>
              <a:off x="6084082" y="4195814"/>
              <a:ext cx="5531566" cy="1085850"/>
            </a:xfrm>
            <a:custGeom>
              <a:avLst/>
              <a:gdLst>
                <a:gd name="connsiteX0" fmla="*/ 1319609 w 1838325"/>
                <a:gd name="connsiteY0" fmla="*/ 28575 h 1085850"/>
                <a:gd name="connsiteX1" fmla="*/ 1118791 w 1838325"/>
                <a:gd name="connsiteY1" fmla="*/ 30560 h 1085850"/>
                <a:gd name="connsiteX2" fmla="*/ 917575 w 1838325"/>
                <a:gd name="connsiteY2" fmla="*/ 36116 h 1085850"/>
                <a:gd name="connsiteX3" fmla="*/ 817562 w 1838325"/>
                <a:gd name="connsiteY3" fmla="*/ 40481 h 1085850"/>
                <a:gd name="connsiteX4" fmla="*/ 717550 w 1838325"/>
                <a:gd name="connsiteY4" fmla="*/ 45641 h 1085850"/>
                <a:gd name="connsiteX5" fmla="*/ 519112 w 1838325"/>
                <a:gd name="connsiteY5" fmla="*/ 58341 h 1085850"/>
                <a:gd name="connsiteX6" fmla="*/ 420290 w 1838325"/>
                <a:gd name="connsiteY6" fmla="*/ 66675 h 1085850"/>
                <a:gd name="connsiteX7" fmla="*/ 319087 w 1838325"/>
                <a:gd name="connsiteY7" fmla="*/ 75406 h 1085850"/>
                <a:gd name="connsiteX8" fmla="*/ 217487 w 1838325"/>
                <a:gd name="connsiteY8" fmla="*/ 84931 h 1085850"/>
                <a:gd name="connsiteX9" fmla="*/ 168672 w 1838325"/>
                <a:gd name="connsiteY9" fmla="*/ 90885 h 1085850"/>
                <a:gd name="connsiteX10" fmla="*/ 94853 w 1838325"/>
                <a:gd name="connsiteY10" fmla="*/ 98822 h 1085850"/>
                <a:gd name="connsiteX11" fmla="*/ 45244 w 1838325"/>
                <a:gd name="connsiteY11" fmla="*/ 101997 h 1085850"/>
                <a:gd name="connsiteX12" fmla="*/ 20637 w 1838325"/>
                <a:gd name="connsiteY12" fmla="*/ 101997 h 1085850"/>
                <a:gd name="connsiteX13" fmla="*/ 28178 w 1838325"/>
                <a:gd name="connsiteY13" fmla="*/ 157163 h 1085850"/>
                <a:gd name="connsiteX14" fmla="*/ 37703 w 1838325"/>
                <a:gd name="connsiteY14" fmla="*/ 269081 h 1085850"/>
                <a:gd name="connsiteX15" fmla="*/ 44847 w 1838325"/>
                <a:gd name="connsiteY15" fmla="*/ 438150 h 1085850"/>
                <a:gd name="connsiteX16" fmla="*/ 49609 w 1838325"/>
                <a:gd name="connsiteY16" fmla="*/ 550069 h 1085850"/>
                <a:gd name="connsiteX17" fmla="*/ 60722 w 1838325"/>
                <a:gd name="connsiteY17" fmla="*/ 783035 h 1085850"/>
                <a:gd name="connsiteX18" fmla="*/ 70644 w 1838325"/>
                <a:gd name="connsiteY18" fmla="*/ 1016000 h 1085850"/>
                <a:gd name="connsiteX19" fmla="*/ 119459 w 1838325"/>
                <a:gd name="connsiteY19" fmla="*/ 1008856 h 1085850"/>
                <a:gd name="connsiteX20" fmla="*/ 217487 w 1838325"/>
                <a:gd name="connsiteY20" fmla="*/ 999331 h 1085850"/>
                <a:gd name="connsiteX21" fmla="*/ 365125 w 1838325"/>
                <a:gd name="connsiteY21" fmla="*/ 989806 h 1085850"/>
                <a:gd name="connsiteX22" fmla="*/ 463947 w 1838325"/>
                <a:gd name="connsiteY22" fmla="*/ 986235 h 1085850"/>
                <a:gd name="connsiteX23" fmla="*/ 668337 w 1838325"/>
                <a:gd name="connsiteY23" fmla="*/ 978694 h 1085850"/>
                <a:gd name="connsiteX24" fmla="*/ 872331 w 1838325"/>
                <a:gd name="connsiteY24" fmla="*/ 970360 h 1085850"/>
                <a:gd name="connsiteX25" fmla="*/ 1288653 w 1838325"/>
                <a:gd name="connsiteY25" fmla="*/ 954088 h 1085850"/>
                <a:gd name="connsiteX26" fmla="*/ 1704975 w 1838325"/>
                <a:gd name="connsiteY26" fmla="*/ 937816 h 1085850"/>
                <a:gd name="connsiteX27" fmla="*/ 1700609 w 1838325"/>
                <a:gd name="connsiteY27" fmla="*/ 911622 h 1085850"/>
                <a:gd name="connsiteX28" fmla="*/ 1695053 w 1838325"/>
                <a:gd name="connsiteY28" fmla="*/ 859631 h 1085850"/>
                <a:gd name="connsiteX29" fmla="*/ 1690291 w 1838325"/>
                <a:gd name="connsiteY29" fmla="*/ 781050 h 1085850"/>
                <a:gd name="connsiteX30" fmla="*/ 1687116 w 1838325"/>
                <a:gd name="connsiteY30" fmla="*/ 728663 h 1085850"/>
                <a:gd name="connsiteX31" fmla="*/ 1679178 w 1838325"/>
                <a:gd name="connsiteY31" fmla="*/ 611188 h 1085850"/>
                <a:gd name="connsiteX32" fmla="*/ 1670447 w 1838325"/>
                <a:gd name="connsiteY32" fmla="*/ 494110 h 1085850"/>
                <a:gd name="connsiteX33" fmla="*/ 1660525 w 1838325"/>
                <a:gd name="connsiteY33" fmla="*/ 378222 h 1085850"/>
                <a:gd name="connsiteX34" fmla="*/ 1639491 w 1838325"/>
                <a:gd name="connsiteY34" fmla="*/ 146844 h 1085850"/>
                <a:gd name="connsiteX35" fmla="*/ 1627584 w 1838325"/>
                <a:gd name="connsiteY35" fmla="*/ 30956 h 1085850"/>
                <a:gd name="connsiteX36" fmla="*/ 1625203 w 1838325"/>
                <a:gd name="connsiteY36" fmla="*/ 32147 h 1085850"/>
                <a:gd name="connsiteX37" fmla="*/ 1621631 w 1838325"/>
                <a:gd name="connsiteY37" fmla="*/ 32544 h 1085850"/>
                <a:gd name="connsiteX38" fmla="*/ 1520825 w 1838325"/>
                <a:gd name="connsiteY38" fmla="*/ 30163 h 1085850"/>
                <a:gd name="connsiteX39" fmla="*/ 1316150 w 1838325"/>
                <a:gd name="connsiteY39" fmla="*/ 0 h 1085850"/>
                <a:gd name="connsiteX40" fmla="*/ 1519306 w 1838325"/>
                <a:gd name="connsiteY40" fmla="*/ 1589 h 1085850"/>
                <a:gd name="connsiteX41" fmla="*/ 1621281 w 1838325"/>
                <a:gd name="connsiteY41" fmla="*/ 3575 h 1085850"/>
                <a:gd name="connsiteX42" fmla="*/ 1625646 w 1838325"/>
                <a:gd name="connsiteY42" fmla="*/ 3972 h 1085850"/>
                <a:gd name="connsiteX43" fmla="*/ 1628820 w 1838325"/>
                <a:gd name="connsiteY43" fmla="*/ 5958 h 1085850"/>
                <a:gd name="connsiteX44" fmla="*/ 1632788 w 1838325"/>
                <a:gd name="connsiteY44" fmla="*/ 3575 h 1085850"/>
                <a:gd name="connsiteX45" fmla="*/ 1644295 w 1838325"/>
                <a:gd name="connsiteY45" fmla="*/ 3575 h 1085850"/>
                <a:gd name="connsiteX46" fmla="*/ 1649057 w 1838325"/>
                <a:gd name="connsiteY46" fmla="*/ 6355 h 1085850"/>
                <a:gd name="connsiteX47" fmla="*/ 1651834 w 1838325"/>
                <a:gd name="connsiteY47" fmla="*/ 5163 h 1085850"/>
                <a:gd name="connsiteX48" fmla="*/ 1658183 w 1838325"/>
                <a:gd name="connsiteY48" fmla="*/ 5958 h 1085850"/>
                <a:gd name="connsiteX49" fmla="*/ 1661357 w 1838325"/>
                <a:gd name="connsiteY49" fmla="*/ 9135 h 1085850"/>
                <a:gd name="connsiteX50" fmla="*/ 1676832 w 1838325"/>
                <a:gd name="connsiteY50" fmla="*/ 28596 h 1085850"/>
                <a:gd name="connsiteX51" fmla="*/ 1694291 w 1838325"/>
                <a:gd name="connsiteY51" fmla="*/ 46866 h 1085850"/>
                <a:gd name="connsiteX52" fmla="*/ 1704607 w 1838325"/>
                <a:gd name="connsiteY52" fmla="*/ 55603 h 1085850"/>
                <a:gd name="connsiteX53" fmla="*/ 1715320 w 1838325"/>
                <a:gd name="connsiteY53" fmla="*/ 65930 h 1085850"/>
                <a:gd name="connsiteX54" fmla="*/ 1720875 w 1838325"/>
                <a:gd name="connsiteY54" fmla="*/ 65135 h 1085850"/>
                <a:gd name="connsiteX55" fmla="*/ 1729208 w 1838325"/>
                <a:gd name="connsiteY55" fmla="*/ 69901 h 1085850"/>
                <a:gd name="connsiteX56" fmla="*/ 1732382 w 1838325"/>
                <a:gd name="connsiteY56" fmla="*/ 75462 h 1085850"/>
                <a:gd name="connsiteX57" fmla="*/ 1732779 w 1838325"/>
                <a:gd name="connsiteY57" fmla="*/ 78639 h 1085850"/>
                <a:gd name="connsiteX58" fmla="*/ 1745476 w 1838325"/>
                <a:gd name="connsiteY58" fmla="*/ 195803 h 1085850"/>
                <a:gd name="connsiteX59" fmla="*/ 1768093 w 1838325"/>
                <a:gd name="connsiteY59" fmla="*/ 430130 h 1085850"/>
                <a:gd name="connsiteX60" fmla="*/ 1781187 w 1838325"/>
                <a:gd name="connsiteY60" fmla="*/ 547691 h 1085850"/>
                <a:gd name="connsiteX61" fmla="*/ 1810947 w 1838325"/>
                <a:gd name="connsiteY61" fmla="*/ 780827 h 1085850"/>
                <a:gd name="connsiteX62" fmla="*/ 1838325 w 1838325"/>
                <a:gd name="connsiteY62" fmla="*/ 1013963 h 1085850"/>
                <a:gd name="connsiteX63" fmla="*/ 1838325 w 1838325"/>
                <a:gd name="connsiteY63" fmla="*/ 1017141 h 1085850"/>
                <a:gd name="connsiteX64" fmla="*/ 1835547 w 1838325"/>
                <a:gd name="connsiteY64" fmla="*/ 1021509 h 1085850"/>
                <a:gd name="connsiteX65" fmla="*/ 1833167 w 1838325"/>
                <a:gd name="connsiteY65" fmla="*/ 1022701 h 1085850"/>
                <a:gd name="connsiteX66" fmla="*/ 1830786 w 1838325"/>
                <a:gd name="connsiteY66" fmla="*/ 1025481 h 1085850"/>
                <a:gd name="connsiteX67" fmla="*/ 1824834 w 1838325"/>
                <a:gd name="connsiteY67" fmla="*/ 1028261 h 1085850"/>
                <a:gd name="connsiteX68" fmla="*/ 1821263 w 1838325"/>
                <a:gd name="connsiteY68" fmla="*/ 1029056 h 1085850"/>
                <a:gd name="connsiteX69" fmla="*/ 1397889 w 1838325"/>
                <a:gd name="connsiteY69" fmla="*/ 1043354 h 1085850"/>
                <a:gd name="connsiteX70" fmla="*/ 974515 w 1838325"/>
                <a:gd name="connsiteY70" fmla="*/ 1057254 h 1085850"/>
                <a:gd name="connsiteX71" fmla="*/ 765010 w 1838325"/>
                <a:gd name="connsiteY71" fmla="*/ 1064403 h 1085850"/>
                <a:gd name="connsiteX72" fmla="*/ 555505 w 1838325"/>
                <a:gd name="connsiteY72" fmla="*/ 1071155 h 1085850"/>
                <a:gd name="connsiteX73" fmla="*/ 451943 w 1838325"/>
                <a:gd name="connsiteY73" fmla="*/ 1075921 h 1085850"/>
                <a:gd name="connsiteX74" fmla="*/ 296402 w 1838325"/>
                <a:gd name="connsiteY74" fmla="*/ 1082276 h 1085850"/>
                <a:gd name="connsiteX75" fmla="*/ 192840 w 1838325"/>
                <a:gd name="connsiteY75" fmla="*/ 1083070 h 1085850"/>
                <a:gd name="connsiteX76" fmla="*/ 141654 w 1838325"/>
                <a:gd name="connsiteY76" fmla="*/ 1080687 h 1085850"/>
                <a:gd name="connsiteX77" fmla="*/ 138480 w 1838325"/>
                <a:gd name="connsiteY77" fmla="*/ 1083864 h 1085850"/>
                <a:gd name="connsiteX78" fmla="*/ 129750 w 1838325"/>
                <a:gd name="connsiteY78" fmla="*/ 1085850 h 1085850"/>
                <a:gd name="connsiteX79" fmla="*/ 124989 w 1838325"/>
                <a:gd name="connsiteY79" fmla="*/ 1084659 h 1085850"/>
                <a:gd name="connsiteX80" fmla="*/ 107530 w 1838325"/>
                <a:gd name="connsiteY80" fmla="*/ 1073141 h 1085850"/>
                <a:gd name="connsiteX81" fmla="*/ 90468 w 1838325"/>
                <a:gd name="connsiteY81" fmla="*/ 1060432 h 1085850"/>
                <a:gd name="connsiteX82" fmla="*/ 74200 w 1838325"/>
                <a:gd name="connsiteY82" fmla="*/ 1050105 h 1085850"/>
                <a:gd name="connsiteX83" fmla="*/ 57535 w 1838325"/>
                <a:gd name="connsiteY83" fmla="*/ 1039382 h 1085850"/>
                <a:gd name="connsiteX84" fmla="*/ 55154 w 1838325"/>
                <a:gd name="connsiteY84" fmla="*/ 1039382 h 1085850"/>
                <a:gd name="connsiteX85" fmla="*/ 50392 w 1838325"/>
                <a:gd name="connsiteY85" fmla="*/ 1035410 h 1085850"/>
                <a:gd name="connsiteX86" fmla="*/ 49599 w 1838325"/>
                <a:gd name="connsiteY86" fmla="*/ 1033027 h 1085850"/>
                <a:gd name="connsiteX87" fmla="*/ 46821 w 1838325"/>
                <a:gd name="connsiteY87" fmla="*/ 1031041 h 1085850"/>
                <a:gd name="connsiteX88" fmla="*/ 43250 w 1838325"/>
                <a:gd name="connsiteY88" fmla="*/ 1025481 h 1085850"/>
                <a:gd name="connsiteX89" fmla="*/ 42853 w 1838325"/>
                <a:gd name="connsiteY89" fmla="*/ 1021509 h 1085850"/>
                <a:gd name="connsiteX90" fmla="*/ 32934 w 1838325"/>
                <a:gd name="connsiteY90" fmla="*/ 789962 h 1085850"/>
                <a:gd name="connsiteX91" fmla="*/ 21824 w 1838325"/>
                <a:gd name="connsiteY91" fmla="*/ 558415 h 1085850"/>
                <a:gd name="connsiteX92" fmla="*/ 14285 w 1838325"/>
                <a:gd name="connsiteY92" fmla="*/ 443237 h 1085850"/>
                <a:gd name="connsiteX93" fmla="*/ 3175 w 1838325"/>
                <a:gd name="connsiteY93" fmla="*/ 268881 h 1085850"/>
                <a:gd name="connsiteX94" fmla="*/ 0 w 1838325"/>
                <a:gd name="connsiteY94" fmla="*/ 152909 h 1085850"/>
                <a:gd name="connsiteX95" fmla="*/ 1587 w 1838325"/>
                <a:gd name="connsiteY95" fmla="*/ 95717 h 1085850"/>
                <a:gd name="connsiteX96" fmla="*/ 2778 w 1838325"/>
                <a:gd name="connsiteY96" fmla="*/ 91348 h 1085850"/>
                <a:gd name="connsiteX97" fmla="*/ 8730 w 1838325"/>
                <a:gd name="connsiteY97" fmla="*/ 86979 h 1085850"/>
                <a:gd name="connsiteX98" fmla="*/ 13094 w 1838325"/>
                <a:gd name="connsiteY98" fmla="*/ 86979 h 1085850"/>
                <a:gd name="connsiteX99" fmla="*/ 13491 w 1838325"/>
                <a:gd name="connsiteY99" fmla="*/ 86185 h 1085850"/>
                <a:gd name="connsiteX100" fmla="*/ 13888 w 1838325"/>
                <a:gd name="connsiteY100" fmla="*/ 86185 h 1085850"/>
                <a:gd name="connsiteX101" fmla="*/ 60709 w 1838325"/>
                <a:gd name="connsiteY101" fmla="*/ 75064 h 1085850"/>
                <a:gd name="connsiteX102" fmla="*/ 157922 w 1838325"/>
                <a:gd name="connsiteY102" fmla="*/ 59575 h 1085850"/>
                <a:gd name="connsiteX103" fmla="*/ 305925 w 1838325"/>
                <a:gd name="connsiteY103" fmla="*/ 47263 h 1085850"/>
                <a:gd name="connsiteX104" fmla="*/ 403138 w 1838325"/>
                <a:gd name="connsiteY104" fmla="*/ 40114 h 1085850"/>
                <a:gd name="connsiteX105" fmla="*/ 504716 w 1838325"/>
                <a:gd name="connsiteY105" fmla="*/ 31376 h 1085850"/>
                <a:gd name="connsiteX106" fmla="*/ 707079 w 1838325"/>
                <a:gd name="connsiteY106" fmla="*/ 17873 h 1085850"/>
                <a:gd name="connsiteX107" fmla="*/ 808657 w 1838325"/>
                <a:gd name="connsiteY107" fmla="*/ 12312 h 1085850"/>
                <a:gd name="connsiteX108" fmla="*/ 909838 w 1838325"/>
                <a:gd name="connsiteY108" fmla="*/ 7944 h 1085850"/>
                <a:gd name="connsiteX109" fmla="*/ 1112994 w 1838325"/>
                <a:gd name="connsiteY109" fmla="*/ 1986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1838325" h="1085850">
                  <a:moveTo>
                    <a:pt x="1319609" y="28575"/>
                  </a:moveTo>
                  <a:lnTo>
                    <a:pt x="1118791" y="30560"/>
                  </a:lnTo>
                  <a:lnTo>
                    <a:pt x="917575" y="36116"/>
                  </a:lnTo>
                  <a:lnTo>
                    <a:pt x="817562" y="40481"/>
                  </a:lnTo>
                  <a:lnTo>
                    <a:pt x="717550" y="45641"/>
                  </a:lnTo>
                  <a:lnTo>
                    <a:pt x="519112" y="58341"/>
                  </a:lnTo>
                  <a:lnTo>
                    <a:pt x="420290" y="66675"/>
                  </a:lnTo>
                  <a:lnTo>
                    <a:pt x="319087" y="75406"/>
                  </a:lnTo>
                  <a:lnTo>
                    <a:pt x="217487" y="84931"/>
                  </a:lnTo>
                  <a:lnTo>
                    <a:pt x="168672" y="90885"/>
                  </a:lnTo>
                  <a:lnTo>
                    <a:pt x="94853" y="98822"/>
                  </a:lnTo>
                  <a:lnTo>
                    <a:pt x="45244" y="101997"/>
                  </a:lnTo>
                  <a:lnTo>
                    <a:pt x="20637" y="101997"/>
                  </a:lnTo>
                  <a:lnTo>
                    <a:pt x="28178" y="157163"/>
                  </a:lnTo>
                  <a:lnTo>
                    <a:pt x="37703" y="269081"/>
                  </a:lnTo>
                  <a:lnTo>
                    <a:pt x="44847" y="438150"/>
                  </a:lnTo>
                  <a:lnTo>
                    <a:pt x="49609" y="550069"/>
                  </a:lnTo>
                  <a:lnTo>
                    <a:pt x="60722" y="783035"/>
                  </a:lnTo>
                  <a:lnTo>
                    <a:pt x="70644" y="1016000"/>
                  </a:lnTo>
                  <a:lnTo>
                    <a:pt x="119459" y="1008856"/>
                  </a:lnTo>
                  <a:lnTo>
                    <a:pt x="217487" y="999331"/>
                  </a:lnTo>
                  <a:lnTo>
                    <a:pt x="365125" y="989806"/>
                  </a:lnTo>
                  <a:lnTo>
                    <a:pt x="463947" y="986235"/>
                  </a:lnTo>
                  <a:lnTo>
                    <a:pt x="668337" y="978694"/>
                  </a:lnTo>
                  <a:lnTo>
                    <a:pt x="872331" y="970360"/>
                  </a:lnTo>
                  <a:lnTo>
                    <a:pt x="1288653" y="954088"/>
                  </a:lnTo>
                  <a:lnTo>
                    <a:pt x="1704975" y="937816"/>
                  </a:lnTo>
                  <a:lnTo>
                    <a:pt x="1700609" y="911622"/>
                  </a:lnTo>
                  <a:lnTo>
                    <a:pt x="1695053" y="859631"/>
                  </a:lnTo>
                  <a:lnTo>
                    <a:pt x="1690291" y="781050"/>
                  </a:lnTo>
                  <a:lnTo>
                    <a:pt x="1687116" y="728663"/>
                  </a:lnTo>
                  <a:lnTo>
                    <a:pt x="1679178" y="611188"/>
                  </a:lnTo>
                  <a:lnTo>
                    <a:pt x="1670447" y="494110"/>
                  </a:lnTo>
                  <a:lnTo>
                    <a:pt x="1660525" y="378222"/>
                  </a:lnTo>
                  <a:lnTo>
                    <a:pt x="1639491" y="146844"/>
                  </a:lnTo>
                  <a:lnTo>
                    <a:pt x="1627584" y="30956"/>
                  </a:lnTo>
                  <a:lnTo>
                    <a:pt x="1625203" y="32147"/>
                  </a:lnTo>
                  <a:lnTo>
                    <a:pt x="1621631" y="32544"/>
                  </a:lnTo>
                  <a:lnTo>
                    <a:pt x="1520825" y="30163"/>
                  </a:lnTo>
                  <a:close/>
                  <a:moveTo>
                    <a:pt x="1316150" y="0"/>
                  </a:moveTo>
                  <a:lnTo>
                    <a:pt x="1519306" y="1589"/>
                  </a:lnTo>
                  <a:lnTo>
                    <a:pt x="1621281" y="3575"/>
                  </a:lnTo>
                  <a:lnTo>
                    <a:pt x="1625646" y="3972"/>
                  </a:lnTo>
                  <a:lnTo>
                    <a:pt x="1628820" y="5958"/>
                  </a:lnTo>
                  <a:lnTo>
                    <a:pt x="1632788" y="3575"/>
                  </a:lnTo>
                  <a:lnTo>
                    <a:pt x="1644295" y="3575"/>
                  </a:lnTo>
                  <a:lnTo>
                    <a:pt x="1649057" y="6355"/>
                  </a:lnTo>
                  <a:lnTo>
                    <a:pt x="1651834" y="5163"/>
                  </a:lnTo>
                  <a:lnTo>
                    <a:pt x="1658183" y="5958"/>
                  </a:lnTo>
                  <a:lnTo>
                    <a:pt x="1661357" y="9135"/>
                  </a:lnTo>
                  <a:lnTo>
                    <a:pt x="1676832" y="28596"/>
                  </a:lnTo>
                  <a:lnTo>
                    <a:pt x="1694291" y="46866"/>
                  </a:lnTo>
                  <a:lnTo>
                    <a:pt x="1704607" y="55603"/>
                  </a:lnTo>
                  <a:lnTo>
                    <a:pt x="1715320" y="65930"/>
                  </a:lnTo>
                  <a:lnTo>
                    <a:pt x="1720875" y="65135"/>
                  </a:lnTo>
                  <a:lnTo>
                    <a:pt x="1729208" y="69901"/>
                  </a:lnTo>
                  <a:lnTo>
                    <a:pt x="1732382" y="75462"/>
                  </a:lnTo>
                  <a:lnTo>
                    <a:pt x="1732779" y="78639"/>
                  </a:lnTo>
                  <a:lnTo>
                    <a:pt x="1745476" y="195803"/>
                  </a:lnTo>
                  <a:lnTo>
                    <a:pt x="1768093" y="430130"/>
                  </a:lnTo>
                  <a:lnTo>
                    <a:pt x="1781187" y="547691"/>
                  </a:lnTo>
                  <a:lnTo>
                    <a:pt x="1810947" y="780827"/>
                  </a:lnTo>
                  <a:lnTo>
                    <a:pt x="1838325" y="1013963"/>
                  </a:lnTo>
                  <a:lnTo>
                    <a:pt x="1838325" y="1017141"/>
                  </a:lnTo>
                  <a:lnTo>
                    <a:pt x="1835547" y="1021509"/>
                  </a:lnTo>
                  <a:lnTo>
                    <a:pt x="1833167" y="1022701"/>
                  </a:lnTo>
                  <a:lnTo>
                    <a:pt x="1830786" y="1025481"/>
                  </a:lnTo>
                  <a:lnTo>
                    <a:pt x="1824834" y="1028261"/>
                  </a:lnTo>
                  <a:lnTo>
                    <a:pt x="1821263" y="1029056"/>
                  </a:lnTo>
                  <a:lnTo>
                    <a:pt x="1397889" y="1043354"/>
                  </a:lnTo>
                  <a:lnTo>
                    <a:pt x="974515" y="1057254"/>
                  </a:lnTo>
                  <a:lnTo>
                    <a:pt x="765010" y="1064403"/>
                  </a:lnTo>
                  <a:lnTo>
                    <a:pt x="555505" y="1071155"/>
                  </a:lnTo>
                  <a:lnTo>
                    <a:pt x="451943" y="1075921"/>
                  </a:lnTo>
                  <a:lnTo>
                    <a:pt x="296402" y="1082276"/>
                  </a:lnTo>
                  <a:lnTo>
                    <a:pt x="192840" y="1083070"/>
                  </a:lnTo>
                  <a:lnTo>
                    <a:pt x="141654" y="1080687"/>
                  </a:lnTo>
                  <a:lnTo>
                    <a:pt x="138480" y="1083864"/>
                  </a:lnTo>
                  <a:lnTo>
                    <a:pt x="129750" y="1085850"/>
                  </a:lnTo>
                  <a:lnTo>
                    <a:pt x="124989" y="1084659"/>
                  </a:lnTo>
                  <a:lnTo>
                    <a:pt x="107530" y="1073141"/>
                  </a:lnTo>
                  <a:lnTo>
                    <a:pt x="90468" y="1060432"/>
                  </a:lnTo>
                  <a:lnTo>
                    <a:pt x="74200" y="1050105"/>
                  </a:lnTo>
                  <a:lnTo>
                    <a:pt x="57535" y="1039382"/>
                  </a:lnTo>
                  <a:lnTo>
                    <a:pt x="55154" y="1039382"/>
                  </a:lnTo>
                  <a:lnTo>
                    <a:pt x="50392" y="1035410"/>
                  </a:lnTo>
                  <a:lnTo>
                    <a:pt x="49599" y="1033027"/>
                  </a:lnTo>
                  <a:lnTo>
                    <a:pt x="46821" y="1031041"/>
                  </a:lnTo>
                  <a:lnTo>
                    <a:pt x="43250" y="1025481"/>
                  </a:lnTo>
                  <a:lnTo>
                    <a:pt x="42853" y="1021509"/>
                  </a:lnTo>
                  <a:lnTo>
                    <a:pt x="32934" y="789962"/>
                  </a:lnTo>
                  <a:lnTo>
                    <a:pt x="21824" y="558415"/>
                  </a:lnTo>
                  <a:lnTo>
                    <a:pt x="14285" y="443237"/>
                  </a:lnTo>
                  <a:lnTo>
                    <a:pt x="3175" y="268881"/>
                  </a:lnTo>
                  <a:lnTo>
                    <a:pt x="0" y="152909"/>
                  </a:lnTo>
                  <a:lnTo>
                    <a:pt x="1587" y="95717"/>
                  </a:lnTo>
                  <a:lnTo>
                    <a:pt x="2778" y="91348"/>
                  </a:lnTo>
                  <a:lnTo>
                    <a:pt x="8730" y="86979"/>
                  </a:lnTo>
                  <a:lnTo>
                    <a:pt x="13094" y="86979"/>
                  </a:lnTo>
                  <a:lnTo>
                    <a:pt x="13491" y="86185"/>
                  </a:lnTo>
                  <a:lnTo>
                    <a:pt x="13888" y="86185"/>
                  </a:lnTo>
                  <a:lnTo>
                    <a:pt x="60709" y="75064"/>
                  </a:lnTo>
                  <a:lnTo>
                    <a:pt x="157922" y="59575"/>
                  </a:lnTo>
                  <a:lnTo>
                    <a:pt x="305925" y="47263"/>
                  </a:lnTo>
                  <a:lnTo>
                    <a:pt x="403138" y="40114"/>
                  </a:lnTo>
                  <a:lnTo>
                    <a:pt x="504716" y="31376"/>
                  </a:lnTo>
                  <a:lnTo>
                    <a:pt x="707079" y="17873"/>
                  </a:lnTo>
                  <a:lnTo>
                    <a:pt x="808657" y="12312"/>
                  </a:lnTo>
                  <a:lnTo>
                    <a:pt x="909838" y="7944"/>
                  </a:lnTo>
                  <a:lnTo>
                    <a:pt x="1112994" y="1986"/>
                  </a:lnTo>
                  <a:close/>
                </a:path>
              </a:pathLst>
            </a:custGeom>
            <a:solidFill>
              <a:schemeClr val="accent5"/>
            </a:solidFill>
            <a:ln w="9525">
              <a:noFill/>
              <a:round/>
              <a:headEnd/>
              <a:tailEnd/>
            </a:ln>
          </p:spPr>
          <p:txBody>
            <a:bodyPr vert="horz" wrap="square" lIns="91440" tIns="45720" rIns="91440" bIns="45720" numCol="1" anchor="t" anchorCtr="0" compatLnSpc="1">
              <a:prstTxWarp prst="textNoShape">
                <a:avLst/>
              </a:prstTxWarp>
              <a:noAutofit/>
            </a:bodyPr>
            <a:lstStyle/>
            <a:p>
              <a:endParaRPr lang="en-US" dirty="0"/>
            </a:p>
          </p:txBody>
        </p:sp>
      </p:grpSp>
      <p:sp>
        <p:nvSpPr>
          <p:cNvPr id="12" name="Dikdörtgen 11"/>
          <p:cNvSpPr/>
          <p:nvPr/>
        </p:nvSpPr>
        <p:spPr>
          <a:xfrm>
            <a:off x="608624" y="5663638"/>
            <a:ext cx="6701620" cy="584775"/>
          </a:xfrm>
          <a:prstGeom prst="rect">
            <a:avLst/>
          </a:prstGeom>
        </p:spPr>
        <p:txBody>
          <a:bodyPr wrap="square">
            <a:spAutoFit/>
          </a:bodyPr>
          <a:lstStyle/>
          <a:p>
            <a:r>
              <a:rPr lang="tr-TR" sz="3200" b="0" i="0" dirty="0">
                <a:solidFill>
                  <a:srgbClr val="000000"/>
                </a:solidFill>
                <a:effectLst/>
                <a:ea typeface="Open Sans" panose="020B0606030504020204" pitchFamily="34" charset="0"/>
                <a:cs typeface="Open Sans" panose="020B0606030504020204" pitchFamily="34" charset="0"/>
              </a:rPr>
              <a:t>Yukarıda verilen sözü yorumlayalım</a:t>
            </a:r>
            <a:endParaRPr lang="tr-TR" sz="3200" dirty="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53480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20000"/>
                <a:lumOff val="80000"/>
              </a:schemeClr>
            </a:gs>
            <a:gs pos="100000">
              <a:schemeClr val="bg2"/>
            </a:gs>
            <a:gs pos="100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0732FC38-41C9-4610-B69F-58FA602E57D1}"/>
              </a:ext>
            </a:extLst>
          </p:cNvPr>
          <p:cNvSpPr/>
          <p:nvPr/>
        </p:nvSpPr>
        <p:spPr>
          <a:xfrm>
            <a:off x="4866830" y="212563"/>
            <a:ext cx="7109270" cy="3948897"/>
          </a:xfrm>
          <a:prstGeom prst="roundRect">
            <a:avLst>
              <a:gd name="adj" fmla="val 1355"/>
            </a:avLst>
          </a:prstGeom>
          <a:solidFill>
            <a:schemeClr val="accent1">
              <a:lumMod val="40000"/>
              <a:lumOff val="6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8B879C41-AD24-4E3D-BCF6-D4F039AD81F8}"/>
              </a:ext>
            </a:extLst>
          </p:cNvPr>
          <p:cNvSpPr/>
          <p:nvPr/>
        </p:nvSpPr>
        <p:spPr>
          <a:xfrm>
            <a:off x="8286040" y="3507480"/>
            <a:ext cx="3627067" cy="522515"/>
          </a:xfrm>
          <a:prstGeom prst="roundRect">
            <a:avLst/>
          </a:prstGeom>
          <a:gradFill>
            <a:gsLst>
              <a:gs pos="0">
                <a:srgbClr val="D5378B"/>
              </a:gs>
              <a:gs pos="100000">
                <a:srgbClr val="D5378B"/>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0" i="0" u="none" strike="noStrike" kern="1200" cap="none" spc="0" normalizeH="0" baseline="0" noProof="0" dirty="0">
                <a:ln>
                  <a:noFill/>
                </a:ln>
                <a:solidFill>
                  <a:prstClr val="white"/>
                </a:solidFill>
                <a:effectLst/>
                <a:uLnTx/>
                <a:uFillTx/>
                <a:latin typeface="Calibri" panose="020F0502020204030204"/>
                <a:ea typeface="+mn-ea"/>
                <a:cs typeface="+mn-cs"/>
              </a:rPr>
              <a:t>Mülk suresi, 3. ayet</a:t>
            </a:r>
          </a:p>
        </p:txBody>
      </p:sp>
      <p:sp>
        <p:nvSpPr>
          <p:cNvPr id="15" name="TextBox 14">
            <a:extLst>
              <a:ext uri="{FF2B5EF4-FFF2-40B4-BE49-F238E27FC236}">
                <a16:creationId xmlns:a16="http://schemas.microsoft.com/office/drawing/2014/main" id="{EB61385D-443A-4F62-A8FF-2D0A4AE53723}"/>
              </a:ext>
            </a:extLst>
          </p:cNvPr>
          <p:cNvSpPr txBox="1"/>
          <p:nvPr/>
        </p:nvSpPr>
        <p:spPr>
          <a:xfrm>
            <a:off x="4854947" y="144923"/>
            <a:ext cx="7088700"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3200" b="0" i="0" u="none" strike="noStrike" kern="1200" cap="none" spc="0" normalizeH="0" baseline="0" noProof="0" dirty="0">
                <a:ln>
                  <a:noFill/>
                </a:ln>
                <a:solidFill>
                  <a:prstClr val="black"/>
                </a:solidFill>
                <a:effectLst/>
                <a:uLnTx/>
                <a:uFillTx/>
                <a:latin typeface="Calibri" panose="020F0502020204030204"/>
                <a:ea typeface="+mn-ea"/>
                <a:cs typeface="+mn-cs"/>
              </a:rPr>
              <a:t>Yedi kat gökleri mükemmel bir uyum, ahenk ve düzen içinde yaratan Allah’tır. Rahman'ın yaratmasında hiçbir kusur, hiçbir uyumsuzluk ve düzensizlik göremezsin. Gözlerini çevir de bak bakalım, herhangi bir kusur görebilecek misin?!       </a:t>
            </a:r>
          </a:p>
        </p:txBody>
      </p:sp>
      <p:sp>
        <p:nvSpPr>
          <p:cNvPr id="22" name="Teacher"/>
          <p:cNvSpPr/>
          <p:nvPr/>
        </p:nvSpPr>
        <p:spPr>
          <a:xfrm>
            <a:off x="4793552" y="5306787"/>
            <a:ext cx="7119555" cy="646331"/>
          </a:xfrm>
          <a:prstGeom prst="rect">
            <a:avLst/>
          </a:prstGeom>
          <a:solidFill>
            <a:srgbClr val="008080"/>
          </a:solidFill>
          <a:effectLst>
            <a:outerShdw blurRad="50800" dist="38100" dir="10800000" algn="r" rotWithShape="0">
              <a:prstClr val="black">
                <a:alpha val="40000"/>
              </a:prstClr>
            </a:outerShdw>
          </a:effectLst>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600" b="0" i="0" u="none" strike="noStrike" kern="1200" cap="none" spc="0" normalizeH="0" baseline="0" noProof="0" dirty="0">
                <a:ln>
                  <a:noFill/>
                </a:ln>
                <a:solidFill>
                  <a:prstClr val="white"/>
                </a:solidFill>
                <a:effectLst/>
                <a:uLnTx/>
                <a:uFillTx/>
                <a:latin typeface="Calibri" panose="020F0502020204030204"/>
                <a:ea typeface="+mn-ea"/>
                <a:cs typeface="+mn-cs"/>
              </a:rPr>
              <a:t>Ayetten hangi sonuçları çıkartabiliriz?</a:t>
            </a:r>
            <a:r>
              <a:rPr kumimoji="0" lang="tr-TR" sz="3600" b="0" i="0" u="none" strike="noStrike" kern="1200" cap="none" spc="0" normalizeH="0" baseline="0" noProof="0" dirty="0">
                <a:ln w="0"/>
                <a:solidFill>
                  <a:prstClr val="white"/>
                </a:solidFill>
                <a:effectLst/>
                <a:uLnTx/>
                <a:uFillTx/>
                <a:latin typeface="Sakkal Majalla" panose="02000000000000000000" pitchFamily="2" charset="-78"/>
                <a:ea typeface="+mn-ea"/>
                <a:cs typeface="Sakkal Majalla" panose="02000000000000000000" pitchFamily="2" charset="-78"/>
              </a:rPr>
              <a:t> </a:t>
            </a:r>
            <a:endParaRPr kumimoji="0" lang="en-US" sz="3600" b="0" i="0" u="none" strike="noStrike" kern="1200" cap="none" spc="0" normalizeH="0" baseline="0" noProof="0" dirty="0">
              <a:ln w="0"/>
              <a:solidFill>
                <a:prstClr val="white"/>
              </a:solidFill>
              <a:effectLst/>
              <a:uLnTx/>
              <a:uFillTx/>
              <a:latin typeface="Sakkal Majalla" panose="02000000000000000000" pitchFamily="2" charset="-78"/>
              <a:ea typeface="+mn-ea"/>
              <a:cs typeface="Sakkal Majalla" panose="02000000000000000000" pitchFamily="2" charset="-78"/>
            </a:endParaRPr>
          </a:p>
        </p:txBody>
      </p:sp>
      <p:pic>
        <p:nvPicPr>
          <p:cNvPr id="13" name="Resim 12"/>
          <p:cNvPicPr>
            <a:picLocks noChangeAspect="1"/>
          </p:cNvPicPr>
          <p:nvPr/>
        </p:nvPicPr>
        <p:blipFill>
          <a:blip r:embed="rId4"/>
          <a:stretch>
            <a:fillRect/>
          </a:stretch>
        </p:blipFill>
        <p:spPr>
          <a:xfrm>
            <a:off x="1638537" y="4243104"/>
            <a:ext cx="3155015" cy="230161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1" name="Picture 2" descr="gÃ¶kyÃ¼zÃ¼ teleskop ile ilgili gÃ¶rsel sonuc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29" y="212563"/>
            <a:ext cx="4794583" cy="375487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2367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up)">
                                      <p:cBhvr>
                                        <p:cTn id="11" dur="500"/>
                                        <p:tgtEl>
                                          <p:spTgt spid="15"/>
                                        </p:tgtEl>
                                      </p:cBhvr>
                                    </p:animEffect>
                                  </p:childTnLst>
                                </p:cTn>
                              </p:par>
                              <p:par>
                                <p:cTn id="12" presetID="42"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250"/>
                                        <p:tgtEl>
                                          <p:spTgt spid="21"/>
                                        </p:tgtEl>
                                      </p:cBhvr>
                                    </p:animEffect>
                                    <p:anim calcmode="lin" valueType="num">
                                      <p:cBhvr>
                                        <p:cTn id="15" dur="250" fill="hold"/>
                                        <p:tgtEl>
                                          <p:spTgt spid="21"/>
                                        </p:tgtEl>
                                        <p:attrNameLst>
                                          <p:attrName>ppt_x</p:attrName>
                                        </p:attrNameLst>
                                      </p:cBhvr>
                                      <p:tavLst>
                                        <p:tav tm="0">
                                          <p:val>
                                            <p:strVal val="#ppt_x"/>
                                          </p:val>
                                        </p:tav>
                                        <p:tav tm="100000">
                                          <p:val>
                                            <p:strVal val="#ppt_x"/>
                                          </p:val>
                                        </p:tav>
                                      </p:tavLst>
                                    </p:anim>
                                    <p:anim calcmode="lin" valueType="num">
                                      <p:cBhvr>
                                        <p:cTn id="16" dur="250" fill="hold"/>
                                        <p:tgtEl>
                                          <p:spTgt spid="21"/>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par>
                          <p:cTn id="21" fill="hold">
                            <p:stCondLst>
                              <p:cond delay="1500"/>
                            </p:stCondLst>
                            <p:childTnLst>
                              <p:par>
                                <p:cTn id="22" presetID="22" presetClass="entr" presetSubtype="4" fill="hold" grpId="0" nodeType="afterEffect">
                                  <p:stCondLst>
                                    <p:cond delay="0"/>
                                  </p:stCondLst>
                                  <p:childTnLst>
                                    <p:set>
                                      <p:cBhvr>
                                        <p:cTn id="23" dur="1" fill="hold">
                                          <p:stCondLst>
                                            <p:cond delay="0"/>
                                          </p:stCondLst>
                                        </p:cTn>
                                        <p:tgtEl>
                                          <p:spTgt spid="22">
                                            <p:bg/>
                                          </p:spTgt>
                                        </p:tgtEl>
                                        <p:attrNameLst>
                                          <p:attrName>style.visibility</p:attrName>
                                        </p:attrNameLst>
                                      </p:cBhvr>
                                      <p:to>
                                        <p:strVal val="visible"/>
                                      </p:to>
                                    </p:set>
                                    <p:animEffect transition="in" filter="wipe(down)">
                                      <p:cBhvr>
                                        <p:cTn id="24" dur="500"/>
                                        <p:tgtEl>
                                          <p:spTgt spid="22">
                                            <p:bg/>
                                          </p:spTgt>
                                        </p:tgtEl>
                                      </p:cBhvr>
                                    </p:animEffect>
                                  </p:childTnLst>
                                </p:cTn>
                              </p:par>
                            </p:childTnLst>
                          </p:cTn>
                        </p:par>
                        <p:par>
                          <p:cTn id="25" fill="hold">
                            <p:stCondLst>
                              <p:cond delay="2000"/>
                            </p:stCondLst>
                            <p:childTnLst>
                              <p:par>
                                <p:cTn id="26" presetID="42" presetClass="entr" presetSubtype="0"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250"/>
                                        <p:tgtEl>
                                          <p:spTgt spid="13"/>
                                        </p:tgtEl>
                                      </p:cBhvr>
                                    </p:animEffect>
                                    <p:anim calcmode="lin" valueType="num">
                                      <p:cBhvr>
                                        <p:cTn id="29" dur="250" fill="hold"/>
                                        <p:tgtEl>
                                          <p:spTgt spid="13"/>
                                        </p:tgtEl>
                                        <p:attrNameLst>
                                          <p:attrName>ppt_x</p:attrName>
                                        </p:attrNameLst>
                                      </p:cBhvr>
                                      <p:tavLst>
                                        <p:tav tm="0">
                                          <p:val>
                                            <p:strVal val="#ppt_x"/>
                                          </p:val>
                                        </p:tav>
                                        <p:tav tm="100000">
                                          <p:val>
                                            <p:strVal val="#ppt_x"/>
                                          </p:val>
                                        </p:tav>
                                      </p:tavLst>
                                    </p:anim>
                                    <p:anim calcmode="lin" valueType="num">
                                      <p:cBhvr>
                                        <p:cTn id="30" dur="250" fill="hold"/>
                                        <p:tgtEl>
                                          <p:spTgt spid="13"/>
                                        </p:tgtEl>
                                        <p:attrNameLst>
                                          <p:attrName>ppt_y</p:attrName>
                                        </p:attrNameLst>
                                      </p:cBhvr>
                                      <p:tavLst>
                                        <p:tav tm="0">
                                          <p:val>
                                            <p:strVal val="#ppt_y+.1"/>
                                          </p:val>
                                        </p:tav>
                                        <p:tav tm="100000">
                                          <p:val>
                                            <p:strVal val="#ppt_y"/>
                                          </p:val>
                                        </p:tav>
                                      </p:tavLst>
                                    </p:anim>
                                  </p:childTnLst>
                                </p:cTn>
                              </p:par>
                            </p:childTnLst>
                          </p:cTn>
                        </p:par>
                        <p:par>
                          <p:cTn id="31" fill="hold">
                            <p:stCondLst>
                              <p:cond delay="2250"/>
                            </p:stCondLst>
                            <p:childTnLst>
                              <p:par>
                                <p:cTn id="32" presetID="22" presetClass="entr" presetSubtype="8" fill="hold" grpId="0" nodeType="after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wipe(left)">
                                      <p:cBhvr>
                                        <p:cTn id="34"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5" grpId="0"/>
      <p:bldP spid="22" grpId="0" uiExpand="1" build="allAtOnce"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SUITE_ISPRING_PLAYERS_CUSTOMIZATION_2" val="{&quot;universal&quot;:{&quot;skinSettings&quot;:{&quot;borderRadius&quot;:20,&quot;colors&quot;:{&quot;asideBackground&quot;:{&quot;color&quot;:&quot;#EFF1F2&quot;,&quot;opacity&quot;:1,&quot;type&quot;:&quot;SOLID&quot;},&quot;asideElementBackgroundActive&quot;:{&quot;color&quot;:&quot;#A282ED&quot;,&quot;opacity&quot;:1,&quot;type&quot;:&quot;SOLID&quot;},&quot;asideElementBackgroundHover&quot;:{&quot;color&quot;:&quot;#DDE2E5&quot;,&quot;opacity&quot;:1,&quot;type&quot;:&quot;SOLID&quot;},&quot;asideElementText&quot;:{&quot;color&quot;:&quot;#34383D&quot;,&quot;opacity&quot;:1,&quot;type&quot;:&quot;SOLID&quot;},&quot;asideElementTextActive&quot;:{&quot;color&quot;:&quot;#FFFFFF&quot;,&quot;opacity&quot;:1,&quot;type&quot;:&quot;SOLID&quot;},&quot;asideElementTextHover&quot;:{&quot;color&quot;:&quot;#42484E&quot;,&quot;opacity&quot;:1,&quot;type&quot;:&quot;SOLID&quot;},&quot;asideLogoBackground&quot;:{&quot;color&quot;:&quot;#EFF1F2&quot;,&quot;opacity&quot;:1,&quot;type&quot;:&quot;SOLID&quot;},&quot;pageBackground&quot;:{&quot;color&quot;:&quot;#DCDEE0&quot;,&quot;opacity&quot;:1,&quot;type&quot;:&quot;SOLID&quot;},&quot;playerBackground&quot;:{&quot;color&quot;:&quot;#FFFFFF&quot;,&quot;opacity&quot;:1,&quot;type&quot;:&quot;SOLID&quot;},&quot;playerText&quot;:{&quot;color&quot;:&quot;#616870&quot;,&quot;opacity&quot;:1,&quot;type&quot;:&quot;SOLID&quot;},&quot;primaryButtonBackground&quot;:{&quot;degree&quot;:90,&quot;gradient&quot;:[{&quot;color&quot;:&quot;#8695FF&quot;,&quot;opacity&quot;:1},{&quot;color&quot;:&quot;#D65FCC&quot;,&quot;opacity&quot;:1}],&quot;type&quot;:&quot;GRADIENT&quot;},&quot;primaryButtonBackgroundHover&quot;:{&quot;degree&quot;:180,&quot;gradient&quot;:[{&quot;color&quot;:&quot;#8695FF&quot;,&quot;opacity&quot;:1},{&quot;color&quot;:&quot;#D65FCC&quot;,&quot;opacity&quot;:1}],&quot;type&quot;:&quot;GRADIENT&quot;},&quot;primaryButtonBorder&quot;:{&quot;color&quot;:&quot;#8962DB&quot;,&quot;opacity&quot;:0,&quot;type&quot;:&quot;SOLID&quot;},&quot;primaryButtonBorderHover&quot;:{&quot;color&quot;:&quot;#7150B6&quot;,&quot;opacity&quot;:0,&quot;type&quot;:&quot;SOLID&quot;},&quot;primaryButtonText&quot;:{&quot;color&quot;:&quot;#FFFFFF&quot;,&quot;opacity&quot;:1,&quot;type&quot;:&quot;SOLID&quot;},&quot;primaryButtonTextHover&quot;:{&quot;color&quot;:&quot;#FFFFFF&quot;,&quot;opacity&quot;:1,&quot;type&quot;:&quot;SOLID&quot;},&quot;secondaryButtonBackground&quot;:{&quot;color&quot;:&quot;#F1F2F4&quot;,&quot;opacity&quot;:1,&quot;type&quot;:&quot;SOLID&quot;},&quot;secondaryButtonBackgroundHover&quot;:{&quot;color&quot;:&quot;#E5E5E5&quot;,&quot;opacity&quot;:1,&quot;type&quot;:&quot;SOLID&quot;},&quot;secondaryButtonBorder&quot;:{&quot;color&quot;:&quot;#F1F2F4&quot;,&quot;opacity&quot;:1,&quot;type&quot;:&quot;SOLID&quot;},&quot;secondaryButtonBorderHover&quot;:{&quot;color&quot;:&quot;#E5E5E5&quot;,&quot;opacity&quot;:1,&quot;type&quot;:&quot;SOLID&quot;},&quot;secondaryButtonText&quot;:{&quot;color&quot;:&quot;#616870&quot;,&quot;opacity&quot;:1,&quot;type&quot;:&quot;SOLID&quot;},&quot;secondaryButtonTextHover&quot;:{&quot;color&quot;:&quot;#616870&quot;,&quot;opacity&quot;:1,&quot;type&quot;:&quot;SOLID&quot;}},&quot;controlPanel&quot;:{&quot;navigationMode&quot;:&quot;bySlides&quot;,&quot;progressBar&quot;:{&quot;enabled&quot;:true,&quot;mode&quot;:&quot;presentationTimeline&quot;,&quot;showLabels&quot;:true,&quot;visible&quot;:true},&quot;showCCButton&quot;:false,&quot;showNextButton&quot;:true,&quot;showOutline&quot;:false,&quot;showPlayPause&quot;:true,&quot;showPlaybackRateButton&quot;:false,&quot;showPrevButton&quot;:true,&quot;showRewind&quot;:false,&quot;showSlideNumbers&quot;:true,&quot;showSlideOnlyButton&quot;:true,&quot;showTimer&quot;:false,&quot;showVolumeControl&quot;:true,&quot;visible&quot;:true},&quot;fontFamily&quot;:&quot;Arial&quot;,&quot;miniskinCustomizationEnabled&quot;:true,&quot;outlinePanel&quot;:{&quot;highlightViewedEntries&quot;:false,&quot;multilevel&quot;:true,&quot;numberEntries&quot;:true,&quot;search&quot;:true,&quot;thumbnails&quot;:true},&quot;sidePanel&quot;:{&quot;showAtLeft&quot;:false,&quot;showLogo&quot;:false,&quot;showNotes&quot;:false,&quot;showOutline&quot;:false,&quot;showPresenterInfo&quot;:false,&quot;showPresenterVideo&quot;:false,&quot;visible&quot;:false},&quot;titlePanel&quot;:{&quot;buttons&quot;:[&quot;attachments&quot;,&quot;markerTools&quot;,&quot;outline&quot;],&quot;buttonsAtLeft&quot;:false,&quot;courseTitleVisible&quot;:true,&quot;showLogo&quot;:true,&quot;visible&quot;:true},&quot;version&quot;:&quot;1.1&quot;},&quot;skinMessages&quot;:{&quot;PB_ACCESSIBLE_ARIA_LABEL_BACK_TO_BEGIN&quot;:&quot;Go to the beginning of the slide&quot;,&quot;PB_ACCESSIBLE_ARIA_LABEL_BOTTOM_PANEL&quot;:&quot;Bottom Bar&quot;,&quot;PB_ACCESSIBLE_ARIA_LABEL_NAVIGATION_BUTTONS&quot;:&quot;Navigation buttons&quot;,&quot;PB_ACCESSIBLE_ARIA_LABEL_SETTINGS&quot;:&quot;Accessibility Settings&quot;,&quot;PB_ACCESSIBLE_ARIA_LABEL_SLIDE&quot;:&quot;Slide&quot;,&quot;PB_ACCESSIBLE_ARIA_LABEL_TOP_PANEL&quot;:&quot;Top Bar&quot;,&quot;PB_ACCESSIBLE_AUDIO_NARRATION_LABEL&quot;:&quot;Audio narration&quot;,&quot;PB_ACCESSIBLE_NAVIGATION_NEXT_BUTTON&quot;:&quot;Sonraki&quot;,&quot;PB_ACCESSIBLE_NAVIGATION_PREV_BUTTON&quot;:&quot;Önceki &quot;,&quot;PB_ACCESSIBLE_SKIN_ENABLE_ACCESSIBILITY_MODE&quot;:&quot;Turn on accessibility mode&quot;,&quot;PB_ACCESSIBLE_SKIN_ENABLE_NORMAL_MODE&quot;:&quot;Turn off accessibility mode&quot;,&quot;PB_ACCESSIBLE_SKIN_PRESENTER_PHOTO&quot;:&quot;Presenter photo&quot;,&quot;PB_ACCESSIBLE_SLIDE_N_OF_COUNT&quot;:&quot;Slide %QUESTION_NUMBER% of %TOTAL_QUESTIONS%&quot;,&quot;PB_ACCESSIBLE_VIDEO_NARRATION_LABEL&quot;:&quot;Video narration&quot;,&quot;PB_ACCESSIBLE_WATERMARK_SKIN_CREATED_WITH&quot;:&quot;Created with iSpring evaluation version&quot;,&quot;PB_ATTACHMENT_DOCUMENT_SUBTITLE&quot;:&quot;Dökoman&quot;,&quot;PB_ATTACHMENT_FILE_SUBTITLE&quot;:&quot;Dosya&quot;,&quot;PB_ATTACHMENT_IMAGE_SUBTITLE&quot;:&quot;Resim&quot;,&quot;PB_ATTACHMENT_LINK_SUBTITLE&quot;:&quot;Link&quot;,&quot;PB_ATTACHMENT_VIDEO_SUBTITLE&quot;:&quot;Video&quot;,&quot;PB_BACK_TO_APP_BUTTON_LABEL&quot;:&quot;Geri&quot;,&quot;PB_CC_MENU_OFF&quot;:&quot;Off&quot;,&quot;PB_CC_MENU_ON&quot;:&quot;On&quot;,&quot;PB_CC_MENU_TITLE&quot;:&quot;Notes&quot;,&quot;PB_CONTROL_PANEL_CLOSED_CAPTIONS&quot;:&quot;PB_CONTROL_PANEL_CLOSED_CAPTIONS&quot;,&quot;PB_CONTROL_PANEL_EXIT_FULL_SCREEN&quot;:&quot;Tam ekrandan çık&quot;,&quot;PB_CONTROL_PANEL_FULL_SCREEN&quot;:&quot;Tam ekran&quot;,&quot;PB_CONTROL_PANEL_NEXT&quot;:&quot;SONRAKİ&quot;,&quot;PB_CONTROL_PANEL_OUTLINE&quot;:&quot;OUTLINE&quot;,&quot;PB_CONTROL_PANEL_PREV&quot;:&quot;ÖNCEKİ&quot;,&quot;PB_CONTROL_PANEL_REPLAY&quot;:&quot;Tekrarlama&quot;,&quot;PB_CONTROL_PANEL_SLIDE_COUNTER&quot;:&quot;%SLIDE_NUMBER%\/%TOTAL_SLIDES%&quot;,&quot;PB_CONTROL_PANEL_VOLUME_CONTROL&quot;:&quot;Ses seviyesi&quot;,&quot;PB_CURRENT_SLIDE_IS_NOT_COMPLETED&quot;:&quot;Devam etmek için slaydın tamamını görüntülemeniz gerekiyor&quot;,&quot;PB_DOMAIN_RESTRICTION&quot;:&quot;Üzgünüz, yazar bu alandaki sunumun görüntülenmesini devre dışı bırakt&quot;,&quot;PB_DRAWING_TOOLS_END_DRAWING&quot;:&quot;Çizimi sonlandır&quot;,&quot;PB_DRAWING_TOOLS_ERASER&quot;:&quot;Silgi&quot;,&quot;PB_DRAWING_TOOLS_ERASE_ALL&quot;:&quot;Tümünü Sil&quot;,&quot;PB_DRAWING_TOOLS_HIGHLIGHTER&quot;:&quot;İşaretleyici&quot;,&quot;PB_DRAWING_TOOLS_PEN&quot;:&quot;Kalem&quot;,&quot;PB_ENTER_PASSWORD&quot;:&quot;Sunuyu görüntülemek için şifre girin&quot;,&quot;PB_INCORRECT_PASSWORD&quot;:&quot;Şire yanlış&quot;,&quot;PB_INTERACTION_SLIDE_WINDOW_TEXT&quot;:&quot;Bu slayttan ayrılmadan önce etkileşimi tamamlamanız gerekmektedir.&quot;,&quot;PB_MESSAGE_BOX_NO&quot;:&quot;HAYIR&quot;,&quot;PB_MESSAGE_BOX_OK&quot;:&quot;Tamam&quot;,&quot;PB_MESSAGE_BOX_YES&quot;:&quot;EVET&quot;,&quot;PB_NAVIGATION_IS_RESTRICTED&quot;:&quot;Yalnızca daha önce görüntülenen slaytlara erişebilirsiniz.&quot;,&quot;PB_NAVIGATION_IS_SEQUENTIAL&quot;:&quot;Slaytları verilen sırayla görüntülemeniz gerekir.&quot;,&quot;PB_PLAYBACK_RATE_MENU_CAPTION&quot;:&quot;Speed&quot;,&quot;PB_PRECEDING_QUIZ_FAILED_WINDOW_TEXT&quot;:&quot;%SLIDE_INDEX% slaytındaki sınavı geçemediğiniz için ilerleyemezsiniz.&quot;,&quot;PB_PRECEDING_QUIZ_NOT_COMPLETED_WINDOW_TEXT&quot;:&quot;İlerlemek için %SLIDE_INDEX% slaytındaki testi denemelisiniz.&quot;,&quot;PB_PRECEDING_QUIZ_NOT_PASSED_WINDOW_TEXT&quot;:&quot;İlerlemek için %SLIDE_INDEX% slaytındaki testi geçmelisiniz.&quot;,&quot;PB_PRECEDING_SCENARIO_FAILED_WINDOW_TEXT&quot;:&quot;%SLIDEINDEX% slaytındaki simülasyonu geçemediğiniz için ilerleyemezsiniz.&quot;,&quot;PB_PRECEDING_SCENARIO_NOT_COMPLETED_WINDOW_TEXT&quot;:&quot;İlerlemek için %SLIDE_INDEX% slaytındaki simülasyonu denemelisiniz.&quot;,&quot;PB_PRECEDING_SCENARIO_NOT_PASSED_WINDOW_TEXT&quot;:&quot;İlerlemek için %SLIDE_INDEX% slaytındaki simülasyonu geçmelisiniz.&quot;,&quot;PB_PRESENTER_COLLAPSE_BIO&quot;:&quot;Daha faz göster&quot;,&quot;PB_PRESENTER_EMAIL&quot;:&quot;Email&quot;,&quot;PB_PRESENTER_EXPAND_BIO&quot;:&quot;Daha fazla göster&quot;,&quot;PB_PRESENTER_NO_INFO&quot;:&quot;Sunucu Bilgisi Yok&quot;,&quot;PB_PRESENTER_WEBSITE&quot;:&quot;Website&quot;,&quot;PB_QUIZ_SLIDE_WINDOW_TEXT&quot;:&quot;Bu slayttan ayrılmadan önce testi tamamlamanız gerekmektedir.&quot;,&quot;PB_RATE_MENU_CAPTION&quot;:&quot;Hız&quot;,&quot;PB_RATE_MENU_DEFAULT_RATE&quot;:&quot;Normal&quot;,&quot;PB_RESUME_PRESENTATION_WINDOW_TEXT&quot;:&quot;Sunuyu son görüntülenen slayttan devam ettirmek ister misiniz?&quot;,&quot;PB_SCENARIO_SLIDE_WINDOW_TEXT&quot;:&quot;Bu slayttan ayrılmadan önce simülasyonu tamamlamanız gerekmektedir.&quot;,&quot;PB_SEARCH_CANCEL&quot;:&quot;İptal&quot;,&quot;PB_SEARCH_NO_RESULTS_LABEL&quot;:&quot;Hiçbir sonuç bulunamadı&quot;,&quot;PB_SEARCH_PANEL_DEFAULT_TEXT&quot;:&quot;Ara&quot;,&quot;PB_SEARCH_RESULTS_LABEL&quot;:&quot;ARARMA SONUÇLARI&quot;,&quot;PB_SEARCH_RESULT_IN_NOTES&quot;:&quot;Notlarda ara&quot;,&quot;PB_SEARCH_RESULT_IN_TEXT_LABEL&quot;:&quot;[slayt metni&quot;,&quot;PB_SUBTITLES_MENU_CAPTION&quot;:&quot;Subtitles&quot;,&quot;PB_SUBTITLES_OFF&quot;:&quot;Off&quot;,&quot;PB_TAB_NOTES_LABEL&quot;:&quot;Notlar&quot;,&quot;PB_TAB_OUTLINE_LABEL&quot;:&quot;İÇİNDEKİLER&quot;,&quot;PB_TIME_RESTRICTION&quot;:&quot;Üzgünüz, yazar şu anda sunumu görüntülemeyi devre dışı bıraktı.&quot;,&quot;PB_TITLE_PANEL_ATTACHMENTS&quot;:&quot;www.dindersimateryal.com&quot;,&quot;PB_TITLE_PANEL_MARKER_TOOLS&quot;:&quot;Kalem\/İşaretleyici&quot;,&quot;PB_TITLE_PANEL_NOTES&quot;:&quot;Notlar&quot;,&quot;PB_TITLE_PANEL_OUTLINE&quot;:&quot;İçindekiler&quot;,&quot;PB_TITLE_PANEL_PRESENTER_INFO&quot;:&quot;Sunucu Bilgisi&quot;,&quot;PB_TREE_CONTROL_LOADING&quot;:&quot;Loading…&quot;,&quot;PB_VIDEO_WINDOW_NO_VIDEO_LABEL&quot;:&quot;No video&quot;},&quot;playbackAndNavigationSettings&quot;:{&quot;autoStart&quot;:true,&quot;saveAnimationStates&quot;:true,&quot;loopPresentation&quot;:false,&quot;autoPlayAnimations&quot;:false,&quot;autoPlayAnimationsTime&quot;:1,&quot;navigationType&quot;:&quot;FREE&quot;,&quot;resumeMode&quot;:&quot;PROMPT&quot;,&quot;enableKeyboardNavigation&quot;:true},&quot;keyboardSettings&quot;:&quot;&quot;,&quot;skinVersion&quot;:3,&quot;skinCompatibleVersion&quot;:0,&quot;publishSettings&quot;:{&quot;backgroundColor&quot;:&quot;#DCDEE0&quot;,&quot;playerDimensions&quot;:{&quot;height&quot;:144,&quot;width&quot;:16},&quot;playerModule&quot;:&quot;UniversalHtml&quot;,&quot;presentationContent&quot;:{&quot;metadata&quot;:{&quot;references&quot;:true,&quot;texts&quot;:[&quot;DT_COMPANY_WEBSITE&quot;,&quot;DT_COURSE_TITLE&quot;,&quot;DT_REFERENCE_URL&quot;,&quot;DT_REFERENCE_TITLE&quot;,&quot;DT_SLIDE_TITLE&quot;,&quot;DT_SLIDE_NOTES_TEXT&quot;,&quot;DT_SLIDE_TEXT&quot;,&quot;DT_HYPERLINK_TOOLTIP&quot;]},&quot;resources&quot;:{&quot;attachments&quot;:true,&quot;companyLogos&quot;:{&quot;enlargeToFit&quot;:false,&quot;height&quot;:156,&quot;jpegQuality&quot;:100,&quot;keepAspectRatio&quot;:true,&quot;width&quot;:266},&quot;fonts&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www.dindersimateryal.com&quot;,&quot;Link&quot;,&quot;Resim&quot;,&quot;Video&quot;,&quot;Dökoman&quot;,&quot;Dosya&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quot;,&quot;fontFamily&quot;:&quot;Arial&quot;,&quot;isBold&quot;:false,&quot;isItalic&quot;:false,&quot;isSemibold&quot;:false,&quot;substituteFontFamily&quot;:&quot;Arial&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www.dindersimateryal.com&quot;,&quot;Link&quot;,&quot;Resim&quot;,&quot;Video&quot;,&quot;Dökoman&quot;,&quot;Dosya&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b&quot;,&quot;fontFamily&quot;:&quot;Arial&quot;,&quot;isBold&quot;:true,&quot;isItalic&quot;:false,&quot;isSemibold&quot;:false,&quot;substituteFontFamily&quot;:&quot;Arial&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www.dindersimateryal.com&quot;,&quot;Link&quot;,&quot;Resim&quot;,&quot;Video&quot;,&quot;Dökoman&quot;,&quot;Dosya&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i&quot;,&quot;fontFamily&quot;:&quot;Arial&quot;,&quot;isBold&quot;:false,&quot;isItalic&quot;:true,&quot;isSemibold&quot;:false,&quot;substituteFontFamily&quot;:&quot;Arial&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www.dindersimateryal.com&quot;,&quot;Link&quot;,&quot;Resim&quot;,&quot;Video&quot;,&quot;Dökoman&quot;,&quot;Dosya&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bi&quot;,&quot;fontFamily&quot;:&quot;Arial&quot;,&quot;isBold&quot;:true,&quot;isItalic&quot;:true,&quot;isSemibold&quot;:false,&quot;substituteFontFamily&quot;:&quot;Arial&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www.dindersimateryal.com&quot;,&quot;Link&quot;,&quot;Resim&quot;,&quot;Video&quot;,&quot;Dökoman&quot;,&quot;Dosya&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sb&quot;,&quot;fontFamily&quot;:&quot;Arial&quot;,&quot;isBold&quot;:false,&quot;isItalic&quot;:false,&quot;isSemibold&quot;:true,&quot;substituteFontFamily&quot;:&quot;Arial&quot;},{&quot;charsets&quot;:{&quot;dynamicFormatted&quot;:[&quot;DCT_INTERACTIVITY_TEXT&quot;,&quot;DCT_INTERACTIVITY_SEMIBOLD_TEXT&quot;],&quot;dynamicPlain&quot;:[&quot;DCT_COMPANY_WEBSITE&quot;,&quot;DCT_COURSE_TITLE&quot;,&quot;DCT_REFERENCE_URL&quot;,&quot;DCT_REFERENCE_TITLE&quot;,&quot;DCT_SLIDE_TITLE&quot;,&quot;DCT_SLIDE_NOTES_TEXT&quot;,&quot;DCT_SLIDE_TEXT&quot;,&quot;DCT_HYPERLINK_TOOLTIP&quot;],&quot;static&quot;:[&quot;www.dindersimateryal.com&quot;,&quot;Link&quot;,&quot;Resim&quot;,&quot;Video&quot;,&quot;Dökoman&quot;,&quot;Dosya&quot;,&quot;Kalem\/İşaretleyici&quot;,&quot;Kalem&quot;,&quot;İşaretleyici&quot;,&quot;Silgi&quot;,&quot;Tümünü Sil&quot;,&quot;Çizimi sonlandır&quot;,&quot;İÇİNDEKİLER&quot;,&quot;İçindekiler&quot;,&quot;Ara&quot;,&quot;[slayt metni&quot;,&quot;ARARMA SONUÇLARI&quot;,&quot;Hiçbir sonuç bulunamadı&quot;,&quot;Notlarda ara&quot;,&quot;İptal&quot;,&quot;ÖNCEKİ&quot;,&quot;SONRAKİ&quot;,&quot;Tam ekran&quot;,&quot;Tam ekrandan çık&quot;,&quot;Ses seviyesi&quot;,&quot;%SLIDE_NUMBER%\/%TOTAL_SLIDES%&quot;,&quot;EVET&quot;,&quot;HAYIR&quot;,&quot;Tamam&quot;,&quot;Sunuyu son görüntülenen slayttan devam ettirmek ister misiniz?&quot;,&quot;Devam etmek için slaydın tamamını görüntülemeniz gerekiyor&quot;,&quot;Yalnızca daha önce görüntülenen slaytlara erişebilirsiniz.&quot;,&quot;Slaytları verilen sırayla görüntülemeniz gerekir.&quot;,&quot;Bu slayttan ayrılmadan önce testi tamamlamanız gerekmektedir.&quot;,&quot;İlerlemek için %SLIDE_INDEX% slaytındaki testi geçmelisiniz.&quot;,&quot;İlerlemek için %SLIDE_INDEX% slaytındaki testi denemelisiniz.&quot;,&quot;%SLIDE_INDEX% slaytındaki sınavı geçemediğiniz için ilerleyemezsiniz.&quot;,&quot;Bu slayttan ayrılmadan önce etkileşimi tamamlamanız gerekmektedir.&quot;,&quot;Bu slayttan ayrılmadan önce simülasyonu tamamlamanız gerekmektedir.&quot;,&quot;İlerlemek için %SLIDE_INDEX% slaytındaki simülasyonu geçmelisiniz.&quot;,&quot;İlerlemek için %SLIDE_INDEX% slaytındaki simülasyonu denemelisiniz.&quot;,&quot;%SLIDEINDEX% slaytındaki simülasyonu geçemediğiniz için ilerleyemezsiniz.&quot;,&quot;Sunuyu görüntülemek için şifre girin&quot;,&quot;Şire yanlış&quot;,&quot;Üzgünüz, yazar bu alandaki sunumun görüntülenmesini devre dışı bırakt&quot;,&quot;Üzgünüz, yazar şu anda sunumu görüntülemeyi devre dışı bıraktı.&quot;,&quot;Geri&quot;]},&quot;embedName&quot;:&quot;PFnsbi&quot;,&quot;fontFamily&quot;:&quot;Arial&quot;,&quot;isBold&quot;:false,&quot;isItalic&quot;:true,&quot;isSemibold&quot;:true,&quot;substituteFontFamily&quot;:&quot;Arial&quot;}],&quot;interactivity&quot;:{&quot;fullSupport&quot;:true},&quot;slideThumbnails&quot;:{&quot;enlargeToFit&quot;:false,&quot;height&quot;:59,&quot;jpegQuality&quot;:100,&quot;keepAspectRatio&quot;:true,&quot;width&quot;:78}}}},&quot;ceipData&quot;:{&quot;enableMiniSkinCustomization&quot;:true,&quot;playerLayout&quot;:&quot;custom&quot;,&quot;playerLayoutFooter&quot;:&quot;playAndPause,fullscreen,volumeControl,slideNumber,goToPrev,goToNext&quot;,&quot;playerLayoutHeader&quot;:&quot;resources,markerTools,outline,title,logo&quot;,&quot;playerLayoutHeaderButtonsPosition&quot;:&quot;right&quot;,&quot;playerLayoutOutline&quot;:&quot;enableSearch,showThumbnails,showSlideNumber,enableMultilevel&quot;,&quot;playerLayoutProgress&quot;:&quot;enabledNavigation,showLabels&quot;,&quot;playerLayoutProgressMode&quot;:&quot;presentationTimeline&quot;,&quot;playerLayoutSidebar&quot;:&quot;&quot;,&quot;playerLayoutSidebarPosition&quot;:&quot;&quot;,&quot;playerMessages&quot;:&quot;custom&quot;,&quot;playerNavigationAutoStart&quot;:true,&quot;playerNavigationEnableKeyboardNavigation&quot;:true,&quot;playerNavigationMode&quot;:&quot;bySlides&quot;,&quot;playerNavigationOnRestart&quot;:&quot;prompt&quot;,&quot;playerNavigationSaveAnimationStates&quot;:true,&quot;playerNavigationType&quot;:&quot;free&quot;,&quot;playerTheme&quot;:&quot;custom&quot;,&quot;playerThemeBorderRadius&quot;:20,&quot;playerThemeColorScheme&quot;:&quot;builtin.lightPurple&quot;,&quot;playerThemeFont&quot;:&quot;Arial&quot;}}}"/>
  <p:tag name="ISPRING-SUITE_ISPRING_CURRENT_PLAYER_ID" val="universal"/>
  <p:tag name="ISPRING_PRESENTATION_COURSE_TITLE" val="10.1.2. Allah’ın Varlığı ve Birliği"/>
  <p:tag name="ISPRING_LMS_API_VERSION" val="SCORM 2004 (4th edition)"/>
  <p:tag name="ISPRING_ULTRA_SCORM_COURSE_ID" val="C5AE42AE-018F-443B-AA34-69575F766CAC"/>
  <p:tag name="ISPRING_CMI5_LAUNCH_METHOD" val="any window"/>
  <p:tag name="ISPRING_SCORM_ENDPOINT" val="&lt;endpoint&gt;&lt;enable&gt;0&lt;/enable&gt;&lt;lrs&gt;https://&lt;/lrs&gt;&lt;auth&gt;0&lt;/auth&gt;&lt;login&gt;&lt;/login&gt;&lt;password&gt;&lt;/password&gt;&lt;key&gt;&lt;/key&gt;&lt;name&gt;&lt;/name&gt;&lt;email&gt;&lt;/email&gt;&lt;/endpoint&gt;&#10;"/>
  <p:tag name="İSPRİNGCLOUDFOLDERID" val="1"/>
  <p:tag name="İSPRİNGONLİNEFOLDERID" val="1"/>
  <p:tag name="ISPRING_OUTPUT_FOLDER" val="[[&quot;W\uFFFD\uFFFD{B183E348-C202-44F7-B565-2C1AFCBC22E2}&quot;,&quot;C:\\Users\\Monster\\Desktop\\SUNULAR\\LİSE\\10. SINIF\\1.ÜNİTE&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SLIDES" val="0"/>
  <p:tag name="ISPRING_SCORM_RATE_QUIZZES" val="0"/>
  <p:tag name="ISPRING_SCORM_PASSING_SCORE" val="0.000000"/>
  <p:tag name="ISPRING_PRESENTATION_TITLE" val="10.1.2. Allah’ın Varlığı ve Birliği"/>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0&quot;/&gt;&lt;lineCharCount val=&quot;13&quot;/&gt;&lt;lineCharCount val=&quot;13&quot;/&gt;&lt;lineCharCount val=&quot;15&quot;/&gt;&lt;lineCharCount val=&quot;13&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GENSWF_SLIDE_UID" val="{9C674129-8C0E-4801-97ED-EB1D632C8A8E}:256"/>
</p:tagLst>
</file>

<file path=ppt/tags/tag36.xml><?xml version="1.0" encoding="utf-8"?>
<p:tagLst xmlns:a="http://schemas.openxmlformats.org/drawingml/2006/main" xmlns:r="http://schemas.openxmlformats.org/officeDocument/2006/relationships" xmlns:p="http://schemas.openxmlformats.org/presentationml/2006/main">
  <p:tag name="GENSWF_SLIDE_TITLE" val="Evrendeki Düzen"/>
  <p:tag name="ISPRING_SLIDE_INDENT_LEVEL" val="0"/>
  <p:tag name="ISPRING_CUSTOM_TIMING_USED" val="0"/>
  <p:tag name="GENSWF_SLIDE_UID" val="{2F3562FF-EFD9-4C77-AFA0-55067063CC69}:393"/>
</p:tagLst>
</file>

<file path=ppt/tags/tag37.xml><?xml version="1.0" encoding="utf-8"?>
<p:tagLst xmlns:a="http://schemas.openxmlformats.org/drawingml/2006/main" xmlns:r="http://schemas.openxmlformats.org/officeDocument/2006/relationships" xmlns:p="http://schemas.openxmlformats.org/presentationml/2006/main">
  <p:tag name="GENSWF_SLIDE_UID" val="{CAF7557E-91B1-4CE7-A178-D9D28FF85241}:261"/>
</p:tagLst>
</file>

<file path=ppt/tags/tag38.xml><?xml version="1.0" encoding="utf-8"?>
<p:tagLst xmlns:a="http://schemas.openxmlformats.org/drawingml/2006/main" xmlns:r="http://schemas.openxmlformats.org/officeDocument/2006/relationships" xmlns:p="http://schemas.openxmlformats.org/presentationml/2006/main">
  <p:tag name="GENSWF_SLIDE_UID" val="{D7FC5273-CB93-4B0C-A73A-25E281692B49}:260"/>
</p:tagLst>
</file>

<file path=ppt/tags/tag39.xml><?xml version="1.0" encoding="utf-8"?>
<p:tagLst xmlns:a="http://schemas.openxmlformats.org/drawingml/2006/main" xmlns:r="http://schemas.openxmlformats.org/officeDocument/2006/relationships" xmlns:p="http://schemas.openxmlformats.org/presentationml/2006/main">
  <p:tag name="GENSWF_SLIDE_UID" val="{0F8D74F1-35DD-42B2-A380-FC1AC0754445}:258"/>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GENSWF_SLIDE_UID" val="{1C7A637C-9712-465B-9A3E-2FF0CED26949}:394"/>
</p:tagLst>
</file>

<file path=ppt/tags/tag41.xml><?xml version="1.0" encoding="utf-8"?>
<p:tagLst xmlns:a="http://schemas.openxmlformats.org/drawingml/2006/main" xmlns:r="http://schemas.openxmlformats.org/officeDocument/2006/relationships" xmlns:p="http://schemas.openxmlformats.org/presentationml/2006/main">
  <p:tag name="GENSWF_SLIDE_UID" val="{0643878A-3548-48F3-82B7-FC2D65D1622F}:262"/>
</p:tagLst>
</file>

<file path=ppt/tags/tag42.xml><?xml version="1.0" encoding="utf-8"?>
<p:tagLst xmlns:a="http://schemas.openxmlformats.org/drawingml/2006/main" xmlns:r="http://schemas.openxmlformats.org/officeDocument/2006/relationships" xmlns:p="http://schemas.openxmlformats.org/presentationml/2006/main">
  <p:tag name="GENSWF_SLIDE_UID" val="{F1D848C0-6687-40BC-AD39-7CD43ED6ECFA}:257"/>
</p:tagLst>
</file>

<file path=ppt/tags/tag43.xml><?xml version="1.0" encoding="utf-8"?>
<p:tagLst xmlns:a="http://schemas.openxmlformats.org/drawingml/2006/main" xmlns:r="http://schemas.openxmlformats.org/officeDocument/2006/relationships" xmlns:p="http://schemas.openxmlformats.org/presentationml/2006/main">
  <p:tag name="GENSWF_SLIDE_UID" val="{FC106BB0-C3BC-4FA0-B156-891D79895499}:263"/>
</p:tagLst>
</file>

<file path=ppt/tags/tag44.xml><?xml version="1.0" encoding="utf-8"?>
<p:tagLst xmlns:a="http://schemas.openxmlformats.org/drawingml/2006/main" xmlns:r="http://schemas.openxmlformats.org/officeDocument/2006/relationships" xmlns:p="http://schemas.openxmlformats.org/presentationml/2006/main">
  <p:tag name="GENSWF_SLIDE_TITLE" val="Ayet ve Yorum"/>
  <p:tag name="ISPRING_SLIDE_INDENT_LEVEL" val="0"/>
  <p:tag name="ISPRING_CUSTOM_TIMING_USED" val="0"/>
  <p:tag name="GENSWF_SLIDE_UID" val="{36C9A70E-9EE2-4034-B3B0-2BFB65A5D575}:264"/>
</p:tagLst>
</file>

<file path=ppt/tags/tag45.xml><?xml version="1.0" encoding="utf-8"?>
<p:tagLst xmlns:a="http://schemas.openxmlformats.org/drawingml/2006/main" xmlns:r="http://schemas.openxmlformats.org/officeDocument/2006/relationships" xmlns:p="http://schemas.openxmlformats.org/presentationml/2006/main">
  <p:tag name="GENSWF_SLIDE_UID" val="{5CF9BB4C-01F8-4302-8DB7-4766403EB11B}:265"/>
</p:tagLst>
</file>

<file path=ppt/tags/tag46.xml><?xml version="1.0" encoding="utf-8"?>
<p:tagLst xmlns:a="http://schemas.openxmlformats.org/drawingml/2006/main" xmlns:r="http://schemas.openxmlformats.org/officeDocument/2006/relationships" xmlns:p="http://schemas.openxmlformats.org/presentationml/2006/main">
  <p:tag name="GENSWF_SLIDE_UID" val="{0FC0E38E-0C75-4523-A3B4-D5CC931F11EA}:266"/>
</p:tagLst>
</file>

<file path=ppt/tags/tag47.xml><?xml version="1.0" encoding="utf-8"?>
<p:tagLst xmlns:a="http://schemas.openxmlformats.org/drawingml/2006/main" xmlns:r="http://schemas.openxmlformats.org/officeDocument/2006/relationships" xmlns:p="http://schemas.openxmlformats.org/presentationml/2006/main">
  <p:tag name="GENSWF_SLIDE_UID" val="{21604174-F291-4C98-8A07-CC813E47F77D}:370"/>
  <p:tag name="GENSWF_SLIDE_TITLE" val="Evdendeki düzen"/>
  <p:tag name="ISPRING_SLIDE_INDENT_LEVEL" val="0"/>
  <p:tag name="ISPRING_CUSTOM_TIMING_USED" val="0"/>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GENSWF_SLIDE_UID" val="{08793337-DDEB-4D8E-A123-E18359F5374E}:268"/>
</p:tagLst>
</file>

<file path=ppt/tags/tag49.xml><?xml version="1.0" encoding="utf-8"?>
<p:tagLst xmlns:a="http://schemas.openxmlformats.org/drawingml/2006/main" xmlns:r="http://schemas.openxmlformats.org/officeDocument/2006/relationships" xmlns:p="http://schemas.openxmlformats.org/presentationml/2006/main">
  <p:tag name="GENSWF_SLIDE_UID" val="{42CAED10-9421-4EFF-926C-85850D17769F}:269"/>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GENSWF_SLIDE_UID" val="{022E8646-9470-4DF8-B0D3-ABAB4E08CF5D}:270"/>
</p:tagLst>
</file>

<file path=ppt/tags/tag51.xml><?xml version="1.0" encoding="utf-8"?>
<p:tagLst xmlns:a="http://schemas.openxmlformats.org/drawingml/2006/main" xmlns:r="http://schemas.openxmlformats.org/officeDocument/2006/relationships" xmlns:p="http://schemas.openxmlformats.org/presentationml/2006/main">
  <p:tag name="GENSWF_SLIDE_UID" val="{69A4B68E-7F79-48A1-A409-58260D1D1B54}:271"/>
</p:tagLst>
</file>

<file path=ppt/tags/tag52.xml><?xml version="1.0" encoding="utf-8"?>
<p:tagLst xmlns:a="http://schemas.openxmlformats.org/drawingml/2006/main" xmlns:r="http://schemas.openxmlformats.org/officeDocument/2006/relationships" xmlns:p="http://schemas.openxmlformats.org/presentationml/2006/main">
  <p:tag name="GENSWF_SLIDE_TITLE" val="Etkinlik"/>
  <p:tag name="ISPRING_SLIDE_INDENT_LEVEL" val="0"/>
  <p:tag name="ISPRING_CUSTOM_TIMING_USED" val="0"/>
  <p:tag name="GENSWF_SLIDE_UID" val="{191B6794-B995-4750-BDD6-1C26C8A5B73B}:278"/>
</p:tagLst>
</file>

<file path=ppt/tags/tag53.xml><?xml version="1.0" encoding="utf-8"?>
<p:tagLst xmlns:a="http://schemas.openxmlformats.org/drawingml/2006/main" xmlns:r="http://schemas.openxmlformats.org/officeDocument/2006/relationships" xmlns:p="http://schemas.openxmlformats.org/presentationml/2006/main">
  <p:tag name="GENSWF_SLIDE_UID" val="{DC32D88A-8649-4466-A0B4-56D6F7011E20}:395"/>
</p:tagLst>
</file>

<file path=ppt/tags/tag54.xml><?xml version="1.0" encoding="utf-8"?>
<p:tagLst xmlns:a="http://schemas.openxmlformats.org/drawingml/2006/main" xmlns:r="http://schemas.openxmlformats.org/officeDocument/2006/relationships" xmlns:p="http://schemas.openxmlformats.org/presentationml/2006/main">
  <p:tag name="GENSWF_SLIDE_TITLE" val="Doğru Yanlış"/>
  <p:tag name="ISPRING_SLIDE_INDENT_LEVEL" val="0"/>
  <p:tag name="ISPRING_CUSTOM_TIMING_USED" val="0"/>
  <p:tag name="GENSWF_SLIDE_UID" val="{1F7A0CD4-F84A-4CCB-8ED4-77AB9C53AA93}:277"/>
</p:tagLst>
</file>

<file path=ppt/tags/tag5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SLIDE_TITLE" val="Test Sorusu"/>
  <p:tag name="GENSWF_SLIDE_UID" val="{0B3401F9-D1B7-4197-9DFA-4CD1A4A14072}:276"/>
</p:tagLst>
</file>

<file path=ppt/tags/tag56.xml><?xml version="1.0" encoding="utf-8"?>
<p:tagLst xmlns:a="http://schemas.openxmlformats.org/drawingml/2006/main" xmlns:r="http://schemas.openxmlformats.org/officeDocument/2006/relationships" xmlns:p="http://schemas.openxmlformats.org/presentationml/2006/main">
  <p:tag name="GENSWF_SLIDE_TITLE" val="Test soru"/>
  <p:tag name="ISPRING_SLIDE_INDENT_LEVEL" val="0"/>
  <p:tag name="ISPRING_CUSTOM_TIMING_USED" val="0"/>
  <p:tag name="GENSWF_SLIDE_UID" val="{535C2766-CCF9-4937-A505-AB7E61D5453A}:275"/>
</p:tagLst>
</file>

<file path=ppt/tags/tag57.xml><?xml version="1.0" encoding="utf-8"?>
<p:tagLst xmlns:a="http://schemas.openxmlformats.org/drawingml/2006/main" xmlns:r="http://schemas.openxmlformats.org/officeDocument/2006/relationships" xmlns:p="http://schemas.openxmlformats.org/presentationml/2006/main">
  <p:tag name="GENSWF_SLIDE_TITLE" val="Son Sayfa: Tanıtım"/>
  <p:tag name="ISPRING_SLIDE_INDENT_LEVEL" val="0"/>
  <p:tag name="ISPRING_CUSTOM_TIMING_USED" val="0"/>
  <p:tag name="GENSWF_SLIDE_UID" val="{CAF0FEAD-FD3B-488A-88D4-2AF3BD4567AF}:391"/>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8&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heme/theme1.xml><?xml version="1.0" encoding="utf-8"?>
<a:theme xmlns:a="http://schemas.openxmlformats.org/drawingml/2006/main" name="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ShapesVTI">
  <a:themeElements>
    <a:clrScheme name="Office">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Festival">
      <a:majorFont>
        <a:latin typeface="Tw Cen M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JAY DESIGN">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JAY DESIGN">
      <a:majorFont>
        <a:latin typeface="Arial"/>
        <a:ea typeface="맑은 고딕"/>
        <a:cs typeface=""/>
      </a:majorFont>
      <a:minorFont>
        <a:latin typeface="Arial"/>
        <a:ea typeface="맑은 고딕"/>
        <a:cs typeface=""/>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85000"/>
          </a:schemeClr>
        </a:solidFill>
        <a:ln>
          <a:noFill/>
        </a:ln>
      </a:spPr>
      <a:bodyPr lIns="0" tIns="0" rIns="0" bIns="0" rtlCol="0" anchor="ctr"/>
      <a:lstStyle>
        <a:defPPr algn="ctr">
          <a:defRPr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2604</TotalTime>
  <Words>1137</Words>
  <Application>Microsoft Office PowerPoint</Application>
  <PresentationFormat>Geniş ekran</PresentationFormat>
  <Paragraphs>181</Paragraphs>
  <Slides>23</Slides>
  <Notes>23</Notes>
  <HiddenSlides>0</HiddenSlides>
  <MMClips>2</MMClips>
  <ScaleCrop>false</ScaleCrop>
  <HeadingPairs>
    <vt:vector size="6" baseType="variant">
      <vt:variant>
        <vt:lpstr>Kullanılan Yazı Tipleri</vt:lpstr>
      </vt:variant>
      <vt:variant>
        <vt:i4>14</vt:i4>
      </vt:variant>
      <vt:variant>
        <vt:lpstr>Tema</vt:lpstr>
      </vt:variant>
      <vt:variant>
        <vt:i4>13</vt:i4>
      </vt:variant>
      <vt:variant>
        <vt:lpstr>Slayt Başlıkları</vt:lpstr>
      </vt:variant>
      <vt:variant>
        <vt:i4>23</vt:i4>
      </vt:variant>
    </vt:vector>
  </HeadingPairs>
  <TitlesOfParts>
    <vt:vector size="50" baseType="lpstr">
      <vt:lpstr>맑은 고딕</vt:lpstr>
      <vt:lpstr>Aptos</vt:lpstr>
      <vt:lpstr>Aptos Display</vt:lpstr>
      <vt:lpstr>Arial</vt:lpstr>
      <vt:lpstr>Avenir Next LT Pro</vt:lpstr>
      <vt:lpstr>Bahnschrift SemiCondensed</vt:lpstr>
      <vt:lpstr>Calibri</vt:lpstr>
      <vt:lpstr>Calibri Light</vt:lpstr>
      <vt:lpstr>Helvetica</vt:lpstr>
      <vt:lpstr>Open Sans</vt:lpstr>
      <vt:lpstr>Sakkal Majalla</vt:lpstr>
      <vt:lpstr>Times New Roman</vt:lpstr>
      <vt:lpstr>Tw Cen MT</vt:lpstr>
      <vt:lpstr>Wingdings</vt:lpstr>
      <vt:lpstr>JAY DESIGN</vt:lpstr>
      <vt:lpstr>2_Office Teması</vt:lpstr>
      <vt:lpstr>1_Office Theme</vt:lpstr>
      <vt:lpstr>4_Office Teması</vt:lpstr>
      <vt:lpstr>Office Teması</vt:lpstr>
      <vt:lpstr>1_JAY DESIGN</vt:lpstr>
      <vt:lpstr>3_Office Teması</vt:lpstr>
      <vt:lpstr>6_Office Teması</vt:lpstr>
      <vt:lpstr>7_Office Teması</vt:lpstr>
      <vt:lpstr>1_Office Teması</vt:lpstr>
      <vt:lpstr>ShapesVTI</vt:lpstr>
      <vt:lpstr>Office Theme</vt:lpstr>
      <vt:lpstr>2_Office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NouS/TncTR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10.1.2. Allah’ın Varlığı ve Birliği</dc:title>
  <dc:creator>Mustafa Yıldırım</dc:creator>
  <cp:lastModifiedBy>Mustafa YILDIRIM</cp:lastModifiedBy>
  <cp:revision>61</cp:revision>
  <dcterms:created xsi:type="dcterms:W3CDTF">2020-09-13T19:53:12Z</dcterms:created>
  <dcterms:modified xsi:type="dcterms:W3CDTF">2024-09-08T13:56:19Z</dcterms:modified>
</cp:coreProperties>
</file>