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1828800" cy="6856413"/>
            <a:chOff x="0" y="0"/>
            <a:chExt cx="1152" cy="4319"/>
          </a:xfrm>
        </p:grpSpPr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52" cy="10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tr-TR" altLang="tr-TR"/>
            </a:p>
          </p:txBody>
        </p:sp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0" y="2400"/>
              <a:ext cx="1152" cy="191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tr-TR" altLang="tr-TR"/>
            </a:p>
          </p:txBody>
        </p:sp>
        <p:pic>
          <p:nvPicPr>
            <p:cNvPr id="8197" name="Picture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28"/>
              <a:ext cx="1152" cy="1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819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1905000" y="1676400"/>
            <a:ext cx="6934200" cy="21161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tr-TR" altLang="tr-TR" noProof="0" smtClean="0"/>
              <a:t>Asıl başlık stili için tıklatın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911350" y="3968750"/>
            <a:ext cx="6400800" cy="1752600"/>
          </a:xfrm>
        </p:spPr>
        <p:txBody>
          <a:bodyPr/>
          <a:lstStyle>
            <a:lvl1pPr marL="0" indent="0">
              <a:buFont typeface="Symbol" pitchFamily="18" charset="2"/>
              <a:buNone/>
              <a:defRPr/>
            </a:lvl1pPr>
          </a:lstStyle>
          <a:p>
            <a:pPr lvl="0"/>
            <a:r>
              <a:rPr lang="tr-TR" altLang="tr-TR" noProof="0" smtClean="0"/>
              <a:t>Asıl alt başlık stilini düzenlemek için tıklatın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828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9624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CF60FBA-6383-4B49-9756-EC3361AC29EF}" type="slidenum">
              <a:rPr lang="tr-TR" altLang="tr-TR"/>
              <a:pPr/>
              <a:t>‹#›</a:t>
            </a:fld>
            <a:endParaRPr lang="tr-TR" alt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737B95-39E2-4FB0-8F9C-7BEC5D2FB16F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386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7048500" y="304800"/>
            <a:ext cx="1943100" cy="5791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219200" y="304800"/>
            <a:ext cx="5676900" cy="5791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02B0F-226A-4236-8E20-E34F9FEF8C80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955681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E3EB-A0FE-41F3-9ECE-0260EDCE38BE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491233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E6592-638B-4BE7-A41F-8441B53F41F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699209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219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1816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BCB49-750A-4681-8980-A9AE945EF5A1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870709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44EA8-DAD8-49E1-AFAE-95D582841560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220145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F33D40-08AB-4F63-9A8E-306370C57B32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62307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22E50-F908-465D-884B-33E655BB53C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62252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71E22-3F01-4322-A37F-8B14496B4659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509886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881A56-90CB-4846-977A-00742752B738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8578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14166" t="5554" r="835" b="77779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1143000" cy="6856413"/>
            <a:chOff x="0" y="0"/>
            <a:chExt cx="720" cy="4319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720" cy="33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tr-TR" altLang="tr-TR"/>
            </a:p>
          </p:txBody>
        </p:sp>
        <p:sp>
          <p:nvSpPr>
            <p:cNvPr id="7172" name="Rectangle 4"/>
            <p:cNvSpPr>
              <a:spLocks noChangeArrowheads="1"/>
            </p:cNvSpPr>
            <p:nvPr/>
          </p:nvSpPr>
          <p:spPr bwMode="auto">
            <a:xfrm>
              <a:off x="0" y="2016"/>
              <a:ext cx="720" cy="230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tr-TR" altLang="tr-TR"/>
            </a:p>
          </p:txBody>
        </p:sp>
        <p:pic>
          <p:nvPicPr>
            <p:cNvPr id="7173" name="Picture 5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2"/>
              <a:ext cx="720" cy="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304800"/>
            <a:ext cx="7772400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0"/>
            <a:ext cx="77724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r-TR" altLang="tr-TR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r-TR" altLang="tr-TR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4C1780-D058-41E9-83A6-76F65B2EEFE4}" type="slidenum">
              <a:rPr lang="tr-TR" altLang="tr-TR"/>
              <a:pPr/>
              <a:t>‹#›</a:t>
            </a:fld>
            <a:endParaRPr lang="tr-TR" alt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Symbol" pitchFamily="18" charset="2"/>
        <a:buChar char="¨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371600" y="898525"/>
            <a:ext cx="6629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>Dua edenin, 'Rabbim' demesi, 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Allah‘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 'efendim' demesinin ta kendisidir...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371600" y="2651125"/>
            <a:ext cx="685800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>Birisi her gece kalk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p Allah‘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 an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yor, O'na dua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ediyordu..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Arial" charset="0"/>
              </a:rPr>
              <a:t>Ş</a:t>
            </a:r>
            <a:r>
              <a:rPr lang="tr-TR" altLang="tr-TR" sz="2000">
                <a:latin typeface="Verdana" pitchFamily="34" charset="0"/>
              </a:rPr>
              <a:t>eytan ona dedi: 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Ey Allah‘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 çok anan ki</a:t>
            </a:r>
            <a:r>
              <a:rPr lang="tr-TR" altLang="tr-TR" sz="2000">
                <a:latin typeface="Arial" charset="0"/>
              </a:rPr>
              <a:t>ş</a:t>
            </a:r>
            <a:r>
              <a:rPr lang="tr-TR" altLang="tr-TR" sz="2000">
                <a:latin typeface="Verdana" pitchFamily="34" charset="0"/>
              </a:rPr>
              <a:t>i !</a:t>
            </a:r>
          </a:p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>Bütün gece Allah deyip ça</a:t>
            </a:r>
            <a:r>
              <a:rPr lang="tr-TR" altLang="tr-TR" sz="2000">
                <a:latin typeface="Arial" charset="0"/>
              </a:rPr>
              <a:t>ğı</a:t>
            </a:r>
            <a:r>
              <a:rPr lang="tr-TR" altLang="tr-TR" sz="2000">
                <a:latin typeface="Verdana" pitchFamily="34" charset="0"/>
              </a:rPr>
              <a:t>rmana kar</a:t>
            </a:r>
            <a:r>
              <a:rPr lang="tr-TR" altLang="tr-TR" sz="2000">
                <a:latin typeface="Arial" charset="0"/>
              </a:rPr>
              <a:t>şı</a:t>
            </a:r>
            <a:r>
              <a:rPr lang="tr-TR" altLang="tr-TR" sz="2000">
                <a:latin typeface="Verdana" pitchFamily="34" charset="0"/>
              </a:rPr>
              <a:t>l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k seni buyur eden var m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>Sana bir tek cevap bile gelmiyor, daha ne zamana kadar dua edeceksin?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utoUpdateAnimBg="0"/>
      <p:bldP spid="205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524000" y="1660525"/>
            <a:ext cx="6781800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>Adam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 gönlü k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r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ld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, ba</a:t>
            </a:r>
            <a:r>
              <a:rPr lang="tr-TR" altLang="tr-TR" sz="2000">
                <a:latin typeface="Arial" charset="0"/>
              </a:rPr>
              <a:t>şı</a:t>
            </a:r>
            <a:r>
              <a:rPr lang="tr-TR" altLang="tr-TR" sz="2000">
                <a:latin typeface="Verdana" pitchFamily="34" charset="0"/>
              </a:rPr>
              <a:t>n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 yere koydu ve uyudu. 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Rüyas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nda ona </a:t>
            </a:r>
            <a:r>
              <a:rPr lang="tr-TR" altLang="tr-TR" sz="2000">
                <a:latin typeface="Arial" charset="0"/>
              </a:rPr>
              <a:t>ş</a:t>
            </a:r>
            <a:r>
              <a:rPr lang="tr-TR" altLang="tr-TR" sz="2000">
                <a:latin typeface="Verdana" pitchFamily="34" charset="0"/>
              </a:rPr>
              <a:t>öyle dendi: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Kendine gel uyan! </a:t>
            </a:r>
          </a:p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>Niye duay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, zikri b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rakt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n? Neden usand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n?</a:t>
            </a:r>
          </a:p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>Adam: Buyur diye bir cevap gelmiyor ki, kap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dan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kovulmaktan korkuyorum dedi.</a:t>
            </a:r>
            <a:br>
              <a:rPr lang="tr-TR" altLang="tr-TR" sz="2000">
                <a:latin typeface="Verdana" pitchFamily="34" charset="0"/>
              </a:rPr>
            </a:br>
            <a:endParaRPr lang="tr-TR" altLang="tr-TR" sz="200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447800" y="3124200"/>
            <a:ext cx="708660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Senin çabalar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n, çareler araman, Allah‘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 seni kendine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yakla</a:t>
            </a:r>
            <a:r>
              <a:rPr lang="tr-TR" altLang="tr-TR" sz="2000">
                <a:latin typeface="Arial" charset="0"/>
              </a:rPr>
              <a:t>ş</a:t>
            </a:r>
            <a:r>
              <a:rPr lang="tr-TR" altLang="tr-TR" sz="2000">
                <a:latin typeface="Verdana" pitchFamily="34" charset="0"/>
              </a:rPr>
              <a:t>t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rmas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, ayaklar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ndaki ba</a:t>
            </a:r>
            <a:r>
              <a:rPr lang="tr-TR" altLang="tr-TR" sz="2000">
                <a:latin typeface="Arial" charset="0"/>
              </a:rPr>
              <a:t>ğ</a:t>
            </a:r>
            <a:r>
              <a:rPr lang="tr-TR" altLang="tr-TR" sz="2000">
                <a:latin typeface="Verdana" pitchFamily="34" charset="0"/>
              </a:rPr>
              <a:t>lar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 çözmesindendir...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Senin korkun, sevgin, ümidin Allah‘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 l</a:t>
            </a:r>
            <a:r>
              <a:rPr lang="tr-TR" altLang="tr-TR" sz="2000">
                <a:latin typeface="Arial" charset="0"/>
              </a:rPr>
              <a:t>u</a:t>
            </a:r>
            <a:r>
              <a:rPr lang="tr-TR" altLang="tr-TR" sz="2000">
                <a:latin typeface="Verdana" pitchFamily="34" charset="0"/>
              </a:rPr>
              <a:t>tfunun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kemendidir...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Senin her Ya</a:t>
            </a:r>
            <a:r>
              <a:rPr lang="tr-TR" altLang="tr-TR" sz="2000">
                <a:latin typeface="Arial" charset="0"/>
              </a:rPr>
              <a:t> R</a:t>
            </a:r>
            <a:r>
              <a:rPr lang="tr-TR" altLang="tr-TR" sz="2000">
                <a:latin typeface="Verdana" pitchFamily="34" charset="0"/>
              </a:rPr>
              <a:t>abbî demenin alt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nda, Allah‘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 buyur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demesi vard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r...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Gafilin, cahilin can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, bu duadan uzakt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r... 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447800" y="898525"/>
            <a:ext cx="70104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>Bunun üzerine dendi ki ona: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Senin Allah demen, O'nun buyur demesi sayesindedir... 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Senin yalvar</a:t>
            </a:r>
            <a:r>
              <a:rPr lang="tr-TR" altLang="tr-TR" sz="2000">
                <a:latin typeface="Arial" charset="0"/>
              </a:rPr>
              <a:t>ışı</a:t>
            </a:r>
            <a:r>
              <a:rPr lang="tr-TR" altLang="tr-TR" sz="2000">
                <a:latin typeface="Verdana" pitchFamily="34" charset="0"/>
              </a:rPr>
              <a:t>n, Allah‘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 senin ruhuna haber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uçurmas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ndand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r...</a:t>
            </a:r>
            <a:br>
              <a:rPr lang="tr-TR" altLang="tr-TR" sz="2000">
                <a:latin typeface="Verdana" pitchFamily="34" charset="0"/>
              </a:rPr>
            </a:br>
            <a:endParaRPr lang="tr-TR" altLang="tr-TR" sz="200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09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676400" y="1676400"/>
            <a:ext cx="701040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sz="2000">
                <a:latin typeface="Verdana" pitchFamily="34" charset="0"/>
              </a:rPr>
              <a:t>Çünkü Ya</a:t>
            </a:r>
            <a:r>
              <a:rPr lang="tr-TR" altLang="tr-TR" sz="2000">
                <a:latin typeface="Arial" charset="0"/>
              </a:rPr>
              <a:t> R</a:t>
            </a:r>
            <a:r>
              <a:rPr lang="tr-TR" altLang="tr-TR" sz="2000">
                <a:latin typeface="Verdana" pitchFamily="34" charset="0"/>
              </a:rPr>
              <a:t>abbî demeye izin yok ona...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A</a:t>
            </a:r>
            <a:r>
              <a:rPr lang="tr-TR" altLang="tr-TR" sz="2000">
                <a:latin typeface="Arial" charset="0"/>
              </a:rPr>
              <a:t>ğ</a:t>
            </a:r>
            <a:r>
              <a:rPr lang="tr-TR" altLang="tr-TR" sz="2000">
                <a:latin typeface="Verdana" pitchFamily="34" charset="0"/>
              </a:rPr>
              <a:t>z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nda da kilit var, dilinde de...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Zarara u</a:t>
            </a:r>
            <a:r>
              <a:rPr lang="tr-TR" altLang="tr-TR" sz="2000">
                <a:latin typeface="Arial" charset="0"/>
              </a:rPr>
              <a:t>ğ</a:t>
            </a:r>
            <a:r>
              <a:rPr lang="tr-TR" altLang="tr-TR" sz="2000">
                <a:latin typeface="Verdana" pitchFamily="34" charset="0"/>
              </a:rPr>
              <a:t>rad</a:t>
            </a:r>
            <a:r>
              <a:rPr lang="tr-TR" altLang="tr-TR" sz="2000">
                <a:latin typeface="Arial" charset="0"/>
              </a:rPr>
              <a:t>ığı</a:t>
            </a:r>
            <a:r>
              <a:rPr lang="tr-TR" altLang="tr-TR" sz="2000">
                <a:latin typeface="Verdana" pitchFamily="34" charset="0"/>
              </a:rPr>
              <a:t> zaman, a</a:t>
            </a:r>
            <a:r>
              <a:rPr lang="tr-TR" altLang="tr-TR" sz="2000">
                <a:latin typeface="Arial" charset="0"/>
              </a:rPr>
              <a:t>ğ</a:t>
            </a:r>
            <a:r>
              <a:rPr lang="tr-TR" altLang="tr-TR" sz="2000">
                <a:latin typeface="Verdana" pitchFamily="34" charset="0"/>
              </a:rPr>
              <a:t>lay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p, s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zlamas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 diye Allah ona dert, a</a:t>
            </a:r>
            <a:r>
              <a:rPr lang="tr-TR" altLang="tr-TR" sz="2000">
                <a:latin typeface="Arial" charset="0"/>
              </a:rPr>
              <a:t>ğ</a:t>
            </a:r>
            <a:r>
              <a:rPr lang="tr-TR" altLang="tr-TR" sz="2000">
                <a:latin typeface="Verdana" pitchFamily="34" charset="0"/>
              </a:rPr>
              <a:t>r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, s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z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, gam, keder vermedi...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Bununla anla ki, Allah'a dua etmeni, O'nu ça</a:t>
            </a:r>
            <a:r>
              <a:rPr lang="tr-TR" altLang="tr-TR" sz="2000">
                <a:latin typeface="Arial" charset="0"/>
              </a:rPr>
              <a:t>ğı</a:t>
            </a:r>
            <a:r>
              <a:rPr lang="tr-TR" altLang="tr-TR" sz="2000">
                <a:latin typeface="Verdana" pitchFamily="34" charset="0"/>
              </a:rPr>
              <a:t>rman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 sa</a:t>
            </a:r>
            <a:r>
              <a:rPr lang="tr-TR" altLang="tr-TR" sz="2000">
                <a:latin typeface="Arial" charset="0"/>
              </a:rPr>
              <a:t>ğ</a:t>
            </a:r>
            <a:r>
              <a:rPr lang="tr-TR" altLang="tr-TR" sz="2000">
                <a:latin typeface="Verdana" pitchFamily="34" charset="0"/>
              </a:rPr>
              <a:t>layan dert,</a:t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/>
            </a:r>
            <a:br>
              <a:rPr lang="tr-TR" altLang="tr-TR" sz="2000">
                <a:latin typeface="Verdana" pitchFamily="34" charset="0"/>
              </a:rPr>
            </a:br>
            <a:r>
              <a:rPr lang="tr-TR" altLang="tr-TR" sz="2000">
                <a:latin typeface="Verdana" pitchFamily="34" charset="0"/>
              </a:rPr>
              <a:t>Dünya saltanat</a:t>
            </a:r>
            <a:r>
              <a:rPr lang="tr-TR" altLang="tr-TR" sz="2000">
                <a:latin typeface="Arial" charset="0"/>
              </a:rPr>
              <a:t>ı</a:t>
            </a:r>
            <a:r>
              <a:rPr lang="tr-TR" altLang="tr-TR" sz="2000">
                <a:latin typeface="Verdana" pitchFamily="34" charset="0"/>
              </a:rPr>
              <a:t>ndan daha iyidir...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981200" y="2286000"/>
            <a:ext cx="66294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>
                <a:latin typeface="Verdana" pitchFamily="34" charset="0"/>
              </a:rPr>
              <a:t>Dertsiz dua so</a:t>
            </a:r>
            <a:r>
              <a:rPr lang="tr-TR" altLang="tr-TR">
                <a:latin typeface="Arial" charset="0"/>
              </a:rPr>
              <a:t>ğ</a:t>
            </a:r>
            <a:r>
              <a:rPr lang="tr-TR" altLang="tr-TR">
                <a:latin typeface="Verdana" pitchFamily="34" charset="0"/>
              </a:rPr>
              <a:t>uktur. </a:t>
            </a:r>
          </a:p>
          <a:p>
            <a:pPr>
              <a:spcBef>
                <a:spcPct val="50000"/>
              </a:spcBef>
            </a:pPr>
            <a:r>
              <a:rPr lang="tr-TR" altLang="tr-TR">
                <a:latin typeface="Verdana" pitchFamily="34" charset="0"/>
              </a:rPr>
              <a:t>Dertliyken yap</a:t>
            </a:r>
            <a:r>
              <a:rPr lang="tr-TR" altLang="tr-TR">
                <a:latin typeface="Arial" charset="0"/>
              </a:rPr>
              <a:t>ı</a:t>
            </a:r>
            <a:r>
              <a:rPr lang="tr-TR" altLang="tr-TR">
                <a:latin typeface="Verdana" pitchFamily="34" charset="0"/>
              </a:rPr>
              <a:t>lan dua gönülden kopar...</a:t>
            </a:r>
            <a:br>
              <a:rPr lang="tr-TR" altLang="tr-TR">
                <a:latin typeface="Verdana" pitchFamily="34" charset="0"/>
              </a:rPr>
            </a:br>
            <a:r>
              <a:rPr lang="tr-TR" altLang="tr-TR">
                <a:latin typeface="Verdana" pitchFamily="34" charset="0"/>
              </a:rPr>
              <a:t/>
            </a:r>
            <a:br>
              <a:rPr lang="tr-TR" altLang="tr-TR">
                <a:latin typeface="Verdana" pitchFamily="34" charset="0"/>
              </a:rPr>
            </a:br>
            <a:endParaRPr lang="tr-TR" altLang="tr-TR"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r>
              <a:rPr lang="tr-TR" altLang="tr-TR">
                <a:latin typeface="Verdana" pitchFamily="34" charset="0"/>
              </a:rPr>
              <a:t>Mesnevi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</p:bldLst>
  </p:timing>
</p:sld>
</file>

<file path=ppt/theme/theme1.xml><?xml version="1.0" encoding="utf-8"?>
<a:theme xmlns:a="http://schemas.openxmlformats.org/drawingml/2006/main" name="mesneviden">
  <a:themeElements>
    <a:clrScheme name="Kilit ve Anahtar 1">
      <a:dk1>
        <a:srgbClr val="200B5B"/>
      </a:dk1>
      <a:lt1>
        <a:srgbClr val="EAEAEA"/>
      </a:lt1>
      <a:dk2>
        <a:srgbClr val="6600FF"/>
      </a:dk2>
      <a:lt2>
        <a:srgbClr val="FFCC66"/>
      </a:lt2>
      <a:accent1>
        <a:srgbClr val="EEB00B"/>
      </a:accent1>
      <a:accent2>
        <a:srgbClr val="6600CC"/>
      </a:accent2>
      <a:accent3>
        <a:srgbClr val="B8AAFF"/>
      </a:accent3>
      <a:accent4>
        <a:srgbClr val="C8C8C8"/>
      </a:accent4>
      <a:accent5>
        <a:srgbClr val="F5D4AA"/>
      </a:accent5>
      <a:accent6>
        <a:srgbClr val="5C00B9"/>
      </a:accent6>
      <a:hlink>
        <a:srgbClr val="FF33CC"/>
      </a:hlink>
      <a:folHlink>
        <a:srgbClr val="CC99FF"/>
      </a:folHlink>
    </a:clrScheme>
    <a:fontScheme name="Kilit ve Anahtar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/>
          </a:defRPr>
        </a:defPPr>
      </a:lstStyle>
    </a:lnDef>
  </a:objectDefaults>
  <a:extraClrSchemeLst>
    <a:extraClrScheme>
      <a:clrScheme name="Kilit ve Anahtar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lit ve Anahtar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lit ve Anahtar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lit ve Anahtar 4">
        <a:dk1>
          <a:srgbClr val="330000"/>
        </a:dk1>
        <a:lt1>
          <a:srgbClr val="FFFFCC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lit ve Anahtar 5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lit ve Anahtar 6">
        <a:dk1>
          <a:srgbClr val="003300"/>
        </a:dk1>
        <a:lt1>
          <a:srgbClr val="FFFFCC"/>
        </a:lt1>
        <a:dk2>
          <a:srgbClr val="999933"/>
        </a:dk2>
        <a:lt2>
          <a:srgbClr val="FFFF66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99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mesneviden</Template>
  <TotalTime>0</TotalTime>
  <Words>50</Words>
  <Application>Microsoft Office PowerPoint</Application>
  <PresentationFormat>Ekran Gösterisi (4:3)</PresentationFormat>
  <Paragraphs>13</Paragraphs>
  <Slides>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1" baseType="lpstr">
      <vt:lpstr>Times New Roman</vt:lpstr>
      <vt:lpstr>Symbol</vt:lpstr>
      <vt:lpstr>Verdana</vt:lpstr>
      <vt:lpstr>Tahoma</vt:lpstr>
      <vt:lpstr>Arial</vt:lpstr>
      <vt:lpstr>mesneviden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www.dindersim.com</dc:creator>
  <cp:lastModifiedBy>www.dindersim.com</cp:lastModifiedBy>
  <cp:revision>1</cp:revision>
  <dcterms:created xsi:type="dcterms:W3CDTF">2014-01-27T19:06:17Z</dcterms:created>
  <dcterms:modified xsi:type="dcterms:W3CDTF">2014-01-27T19:06:53Z</dcterms:modified>
</cp:coreProperties>
</file>