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tags/tag2.xml" ContentType="application/vnd.openxmlformats-officedocument.presentationml.tags+xml"/>
  <Override PartName="/ppt/theme/theme1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comments/comment1.xml" ContentType="application/vnd.openxmlformats-officedocument.presentationml.comments+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21" r:id="rId4"/>
    <p:sldMasterId id="2147483746" r:id="rId5"/>
    <p:sldMasterId id="2147483758" r:id="rId6"/>
    <p:sldMasterId id="2147483771" r:id="rId7"/>
    <p:sldMasterId id="2147483796" r:id="rId8"/>
    <p:sldMasterId id="2147483811" r:id="rId9"/>
    <p:sldMasterId id="2147483823" r:id="rId10"/>
    <p:sldMasterId id="2147483843" r:id="rId11"/>
    <p:sldMasterId id="2147483858" r:id="rId12"/>
  </p:sldMasterIdLst>
  <p:notesMasterIdLst>
    <p:notesMasterId r:id="rId38"/>
  </p:notesMasterIdLst>
  <p:sldIdLst>
    <p:sldId id="258" r:id="rId13"/>
    <p:sldId id="259" r:id="rId14"/>
    <p:sldId id="260" r:id="rId15"/>
    <p:sldId id="261" r:id="rId16"/>
    <p:sldId id="262" r:id="rId17"/>
    <p:sldId id="264" r:id="rId18"/>
    <p:sldId id="266" r:id="rId19"/>
    <p:sldId id="267" r:id="rId20"/>
    <p:sldId id="271" r:id="rId21"/>
    <p:sldId id="272" r:id="rId22"/>
    <p:sldId id="274" r:id="rId23"/>
    <p:sldId id="275" r:id="rId24"/>
    <p:sldId id="294" r:id="rId25"/>
    <p:sldId id="295" r:id="rId26"/>
    <p:sldId id="277" r:id="rId27"/>
    <p:sldId id="279" r:id="rId28"/>
    <p:sldId id="281" r:id="rId29"/>
    <p:sldId id="282" r:id="rId30"/>
    <p:sldId id="283" r:id="rId31"/>
    <p:sldId id="296" r:id="rId32"/>
    <p:sldId id="293" r:id="rId33"/>
    <p:sldId id="286" r:id="rId34"/>
    <p:sldId id="287" r:id="rId35"/>
    <p:sldId id="288" r:id="rId36"/>
    <p:sldId id="391"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stafa Yıldırım" initials="MY" lastIdx="1" clrIdx="0">
    <p:extLst>
      <p:ext uri="{19B8F6BF-5375-455C-9EA6-DF929625EA0E}">
        <p15:presenceInfo xmlns:p15="http://schemas.microsoft.com/office/powerpoint/2012/main" userId="95a01589e0bc80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2665"/>
    <a:srgbClr val="72CEE3"/>
    <a:srgbClr val="F0555B"/>
    <a:srgbClr val="FF5050"/>
    <a:srgbClr val="C6A9A5"/>
    <a:srgbClr val="FF7C80"/>
    <a:srgbClr val="33CCFF"/>
    <a:srgbClr val="F8A555"/>
    <a:srgbClr val="CC9900"/>
    <a:srgbClr val="FFA7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44" autoAdjust="0"/>
    <p:restoredTop sz="93979" autoAdjust="0"/>
  </p:normalViewPr>
  <p:slideViewPr>
    <p:cSldViewPr snapToGrid="0">
      <p:cViewPr varScale="1">
        <p:scale>
          <a:sx n="54" d="100"/>
          <a:sy n="54" d="100"/>
        </p:scale>
        <p:origin x="8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ags" Target="tags/tag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12T16:38:03.009" idx="1">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04369-C00A-41CB-8969-AA0369A502B9}" type="datetimeFigureOut">
              <a:rPr lang="tr-TR" smtClean="0"/>
              <a:t>14.10.2024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15D5BB-C550-4C1A-9DA8-E61977883CC6}" type="slidenum">
              <a:rPr lang="tr-TR" smtClean="0"/>
              <a:t>‹#›</a:t>
            </a:fld>
            <a:endParaRPr lang="tr-TR"/>
          </a:p>
        </p:txBody>
      </p:sp>
    </p:spTree>
    <p:extLst>
      <p:ext uri="{BB962C8B-B14F-4D97-AF65-F5344CB8AC3E}">
        <p14:creationId xmlns:p14="http://schemas.microsoft.com/office/powerpoint/2010/main" val="711831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1</a:t>
            </a:fld>
            <a:endParaRPr lang="tr-TR"/>
          </a:p>
        </p:txBody>
      </p:sp>
    </p:spTree>
    <p:extLst>
      <p:ext uri="{BB962C8B-B14F-4D97-AF65-F5344CB8AC3E}">
        <p14:creationId xmlns:p14="http://schemas.microsoft.com/office/powerpoint/2010/main" val="1218620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10</a:t>
            </a:fld>
            <a:endParaRPr lang="tr-TR"/>
          </a:p>
        </p:txBody>
      </p:sp>
    </p:spTree>
    <p:extLst>
      <p:ext uri="{BB962C8B-B14F-4D97-AF65-F5344CB8AC3E}">
        <p14:creationId xmlns:p14="http://schemas.microsoft.com/office/powerpoint/2010/main" val="1650034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11</a:t>
            </a:fld>
            <a:endParaRPr lang="tr-TR"/>
          </a:p>
        </p:txBody>
      </p:sp>
    </p:spTree>
    <p:extLst>
      <p:ext uri="{BB962C8B-B14F-4D97-AF65-F5344CB8AC3E}">
        <p14:creationId xmlns:p14="http://schemas.microsoft.com/office/powerpoint/2010/main" val="3940631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12</a:t>
            </a:fld>
            <a:endParaRPr lang="tr-TR"/>
          </a:p>
        </p:txBody>
      </p:sp>
    </p:spTree>
    <p:extLst>
      <p:ext uri="{BB962C8B-B14F-4D97-AF65-F5344CB8AC3E}">
        <p14:creationId xmlns:p14="http://schemas.microsoft.com/office/powerpoint/2010/main" val="246640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13</a:t>
            </a:fld>
            <a:endParaRPr lang="tr-TR"/>
          </a:p>
        </p:txBody>
      </p:sp>
    </p:spTree>
    <p:extLst>
      <p:ext uri="{BB962C8B-B14F-4D97-AF65-F5344CB8AC3E}">
        <p14:creationId xmlns:p14="http://schemas.microsoft.com/office/powerpoint/2010/main" val="3793506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4133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15</a:t>
            </a:fld>
            <a:endParaRPr lang="tr-TR"/>
          </a:p>
        </p:txBody>
      </p:sp>
    </p:spTree>
    <p:extLst>
      <p:ext uri="{BB962C8B-B14F-4D97-AF65-F5344CB8AC3E}">
        <p14:creationId xmlns:p14="http://schemas.microsoft.com/office/powerpoint/2010/main" val="2514273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16</a:t>
            </a:fld>
            <a:endParaRPr lang="tr-TR"/>
          </a:p>
        </p:txBody>
      </p:sp>
    </p:spTree>
    <p:extLst>
      <p:ext uri="{BB962C8B-B14F-4D97-AF65-F5344CB8AC3E}">
        <p14:creationId xmlns:p14="http://schemas.microsoft.com/office/powerpoint/2010/main" val="3274132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17</a:t>
            </a:fld>
            <a:endParaRPr lang="tr-TR"/>
          </a:p>
        </p:txBody>
      </p:sp>
    </p:spTree>
    <p:extLst>
      <p:ext uri="{BB962C8B-B14F-4D97-AF65-F5344CB8AC3E}">
        <p14:creationId xmlns:p14="http://schemas.microsoft.com/office/powerpoint/2010/main" val="1865665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18</a:t>
            </a:fld>
            <a:endParaRPr lang="tr-TR"/>
          </a:p>
        </p:txBody>
      </p:sp>
    </p:spTree>
    <p:extLst>
      <p:ext uri="{BB962C8B-B14F-4D97-AF65-F5344CB8AC3E}">
        <p14:creationId xmlns:p14="http://schemas.microsoft.com/office/powerpoint/2010/main" val="4008208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19</a:t>
            </a:fld>
            <a:endParaRPr lang="tr-TR"/>
          </a:p>
        </p:txBody>
      </p:sp>
    </p:spTree>
    <p:extLst>
      <p:ext uri="{BB962C8B-B14F-4D97-AF65-F5344CB8AC3E}">
        <p14:creationId xmlns:p14="http://schemas.microsoft.com/office/powerpoint/2010/main" val="1744834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815D5BB-C550-4C1A-9DA8-E61977883CC6}" type="slidenum">
              <a:rPr lang="tr-TR" smtClean="0"/>
              <a:t>2</a:t>
            </a:fld>
            <a:endParaRPr lang="tr-TR"/>
          </a:p>
        </p:txBody>
      </p:sp>
    </p:spTree>
    <p:extLst>
      <p:ext uri="{BB962C8B-B14F-4D97-AF65-F5344CB8AC3E}">
        <p14:creationId xmlns:p14="http://schemas.microsoft.com/office/powerpoint/2010/main" val="4056252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20</a:t>
            </a:fld>
            <a:endParaRPr lang="tr-TR"/>
          </a:p>
        </p:txBody>
      </p:sp>
    </p:spTree>
    <p:extLst>
      <p:ext uri="{BB962C8B-B14F-4D97-AF65-F5344CB8AC3E}">
        <p14:creationId xmlns:p14="http://schemas.microsoft.com/office/powerpoint/2010/main" val="97004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660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22</a:t>
            </a:fld>
            <a:endParaRPr lang="tr-TR"/>
          </a:p>
        </p:txBody>
      </p:sp>
    </p:spTree>
    <p:extLst>
      <p:ext uri="{BB962C8B-B14F-4D97-AF65-F5344CB8AC3E}">
        <p14:creationId xmlns:p14="http://schemas.microsoft.com/office/powerpoint/2010/main" val="2639590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815D5BB-C550-4C1A-9DA8-E61977883CC6}" type="slidenum">
              <a:rPr lang="tr-TR" smtClean="0"/>
              <a:t>23</a:t>
            </a:fld>
            <a:endParaRPr lang="tr-TR"/>
          </a:p>
        </p:txBody>
      </p:sp>
    </p:spTree>
    <p:extLst>
      <p:ext uri="{BB962C8B-B14F-4D97-AF65-F5344CB8AC3E}">
        <p14:creationId xmlns:p14="http://schemas.microsoft.com/office/powerpoint/2010/main" val="2018093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24</a:t>
            </a:fld>
            <a:endParaRPr lang="tr-TR"/>
          </a:p>
        </p:txBody>
      </p:sp>
    </p:spTree>
    <p:extLst>
      <p:ext uri="{BB962C8B-B14F-4D97-AF65-F5344CB8AC3E}">
        <p14:creationId xmlns:p14="http://schemas.microsoft.com/office/powerpoint/2010/main" val="761487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3</a:t>
            </a:fld>
            <a:endParaRPr lang="tr-TR"/>
          </a:p>
        </p:txBody>
      </p:sp>
    </p:spTree>
    <p:extLst>
      <p:ext uri="{BB962C8B-B14F-4D97-AF65-F5344CB8AC3E}">
        <p14:creationId xmlns:p14="http://schemas.microsoft.com/office/powerpoint/2010/main" val="65207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4</a:t>
            </a:fld>
            <a:endParaRPr lang="tr-TR"/>
          </a:p>
        </p:txBody>
      </p:sp>
    </p:spTree>
    <p:extLst>
      <p:ext uri="{BB962C8B-B14F-4D97-AF65-F5344CB8AC3E}">
        <p14:creationId xmlns:p14="http://schemas.microsoft.com/office/powerpoint/2010/main" val="2659116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5</a:t>
            </a:fld>
            <a:endParaRPr lang="tr-TR"/>
          </a:p>
        </p:txBody>
      </p:sp>
    </p:spTree>
    <p:extLst>
      <p:ext uri="{BB962C8B-B14F-4D97-AF65-F5344CB8AC3E}">
        <p14:creationId xmlns:p14="http://schemas.microsoft.com/office/powerpoint/2010/main" val="808764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6</a:t>
            </a:fld>
            <a:endParaRPr lang="tr-TR"/>
          </a:p>
        </p:txBody>
      </p:sp>
    </p:spTree>
    <p:extLst>
      <p:ext uri="{BB962C8B-B14F-4D97-AF65-F5344CB8AC3E}">
        <p14:creationId xmlns:p14="http://schemas.microsoft.com/office/powerpoint/2010/main" val="1055848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7</a:t>
            </a:fld>
            <a:endParaRPr lang="tr-TR"/>
          </a:p>
        </p:txBody>
      </p:sp>
    </p:spTree>
    <p:extLst>
      <p:ext uri="{BB962C8B-B14F-4D97-AF65-F5344CB8AC3E}">
        <p14:creationId xmlns:p14="http://schemas.microsoft.com/office/powerpoint/2010/main" val="1570920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8</a:t>
            </a:fld>
            <a:endParaRPr lang="tr-TR"/>
          </a:p>
        </p:txBody>
      </p:sp>
    </p:spTree>
    <p:extLst>
      <p:ext uri="{BB962C8B-B14F-4D97-AF65-F5344CB8AC3E}">
        <p14:creationId xmlns:p14="http://schemas.microsoft.com/office/powerpoint/2010/main" val="172209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2815D5BB-C550-4C1A-9DA8-E61977883CC6}" type="slidenum">
              <a:rPr lang="tr-TR" smtClean="0"/>
              <a:t>9</a:t>
            </a:fld>
            <a:endParaRPr lang="tr-TR"/>
          </a:p>
        </p:txBody>
      </p:sp>
    </p:spTree>
    <p:extLst>
      <p:ext uri="{BB962C8B-B14F-4D97-AF65-F5344CB8AC3E}">
        <p14:creationId xmlns:p14="http://schemas.microsoft.com/office/powerpoint/2010/main" val="3221435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1BB08-20B1-4A6A-B216-7225304B18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B222C61-F5B2-4B3B-A76A-250BDE186E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E788BB23-4D91-4C30-8C15-193DBF124D71}"/>
              </a:ext>
            </a:extLst>
          </p:cNvPr>
          <p:cNvSpPr>
            <a:spLocks noGrp="1"/>
          </p:cNvSpPr>
          <p:nvPr>
            <p:ph type="dt" sz="half" idx="10"/>
          </p:nvPr>
        </p:nvSpPr>
        <p:spPr/>
        <p:txBody>
          <a:bodyPr/>
          <a:lstStyle/>
          <a:p>
            <a:fld id="{B745DF87-A360-45F3-8086-98096786ED18}" type="datetimeFigureOut">
              <a:rPr lang="en-IN" smtClean="0"/>
              <a:t>14-10-2024</a:t>
            </a:fld>
            <a:endParaRPr lang="en-IN"/>
          </a:p>
        </p:txBody>
      </p:sp>
      <p:sp>
        <p:nvSpPr>
          <p:cNvPr id="5" name="Footer Placeholder 4">
            <a:extLst>
              <a:ext uri="{FF2B5EF4-FFF2-40B4-BE49-F238E27FC236}">
                <a16:creationId xmlns:a16="http://schemas.microsoft.com/office/drawing/2014/main" id="{76E0649E-C330-4E3F-AEBA-7FAAD45E33A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7E22238-B3B9-48F6-810F-63C9AEB23CE0}"/>
              </a:ext>
            </a:extLst>
          </p:cNvPr>
          <p:cNvSpPr>
            <a:spLocks noGrp="1"/>
          </p:cNvSpPr>
          <p:nvPr>
            <p:ph type="sldNum" sz="quarter" idx="12"/>
          </p:nvPr>
        </p:nvSpPr>
        <p:spPr/>
        <p:txBody>
          <a:bodyPr/>
          <a:lstStyle/>
          <a:p>
            <a:fld id="{1747094F-D414-49BC-8151-461677B43466}" type="slidenum">
              <a:rPr lang="en-IN" smtClean="0"/>
              <a:t>‹#›</a:t>
            </a:fld>
            <a:endParaRPr lang="en-IN"/>
          </a:p>
        </p:txBody>
      </p:sp>
    </p:spTree>
    <p:extLst>
      <p:ext uri="{BB962C8B-B14F-4D97-AF65-F5344CB8AC3E}">
        <p14:creationId xmlns:p14="http://schemas.microsoft.com/office/powerpoint/2010/main" val="890946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423B0-6FC4-4273-8969-17A96EE2D10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6365C00-69E7-4F13-8680-1DC34FF9692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755D7C7-29A6-4FE4-9438-E1A2C404BDD8}"/>
              </a:ext>
            </a:extLst>
          </p:cNvPr>
          <p:cNvSpPr>
            <a:spLocks noGrp="1"/>
          </p:cNvSpPr>
          <p:nvPr>
            <p:ph type="dt" sz="half" idx="10"/>
          </p:nvPr>
        </p:nvSpPr>
        <p:spPr/>
        <p:txBody>
          <a:bodyPr/>
          <a:lstStyle/>
          <a:p>
            <a:fld id="{B745DF87-A360-45F3-8086-98096786ED18}" type="datetimeFigureOut">
              <a:rPr lang="en-IN" smtClean="0"/>
              <a:t>14-10-2024</a:t>
            </a:fld>
            <a:endParaRPr lang="en-IN"/>
          </a:p>
        </p:txBody>
      </p:sp>
      <p:sp>
        <p:nvSpPr>
          <p:cNvPr id="5" name="Footer Placeholder 4">
            <a:extLst>
              <a:ext uri="{FF2B5EF4-FFF2-40B4-BE49-F238E27FC236}">
                <a16:creationId xmlns:a16="http://schemas.microsoft.com/office/drawing/2014/main" id="{25E79DDE-4852-49E4-BE57-6F8F6950CD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041ACED-B933-4F53-9A6B-45BBE71DAA74}"/>
              </a:ext>
            </a:extLst>
          </p:cNvPr>
          <p:cNvSpPr>
            <a:spLocks noGrp="1"/>
          </p:cNvSpPr>
          <p:nvPr>
            <p:ph type="sldNum" sz="quarter" idx="12"/>
          </p:nvPr>
        </p:nvSpPr>
        <p:spPr/>
        <p:txBody>
          <a:bodyPr/>
          <a:lstStyle/>
          <a:p>
            <a:fld id="{1747094F-D414-49BC-8151-461677B43466}" type="slidenum">
              <a:rPr lang="en-IN" smtClean="0"/>
              <a:t>‹#›</a:t>
            </a:fld>
            <a:endParaRPr lang="en-IN"/>
          </a:p>
        </p:txBody>
      </p:sp>
    </p:spTree>
    <p:extLst>
      <p:ext uri="{BB962C8B-B14F-4D97-AF65-F5344CB8AC3E}">
        <p14:creationId xmlns:p14="http://schemas.microsoft.com/office/powerpoint/2010/main" val="20721732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78918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729689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33150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6153763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3775052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23561824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0563190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22218496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8185420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57585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F57883-3AC3-432F-B4D3-6227E55DD3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1FD667F-45AF-4911-BD39-FFF56EC38C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931733D-C133-4874-8CA8-C5D648DB5E79}"/>
              </a:ext>
            </a:extLst>
          </p:cNvPr>
          <p:cNvSpPr>
            <a:spLocks noGrp="1"/>
          </p:cNvSpPr>
          <p:nvPr>
            <p:ph type="dt" sz="half" idx="10"/>
          </p:nvPr>
        </p:nvSpPr>
        <p:spPr/>
        <p:txBody>
          <a:bodyPr/>
          <a:lstStyle/>
          <a:p>
            <a:fld id="{B745DF87-A360-45F3-8086-98096786ED18}" type="datetimeFigureOut">
              <a:rPr lang="en-IN" smtClean="0"/>
              <a:t>14-10-2024</a:t>
            </a:fld>
            <a:endParaRPr lang="en-IN"/>
          </a:p>
        </p:txBody>
      </p:sp>
      <p:sp>
        <p:nvSpPr>
          <p:cNvPr id="5" name="Footer Placeholder 4">
            <a:extLst>
              <a:ext uri="{FF2B5EF4-FFF2-40B4-BE49-F238E27FC236}">
                <a16:creationId xmlns:a16="http://schemas.microsoft.com/office/drawing/2014/main" id="{48A8CFC1-95F5-40E0-9369-4090C1EACB4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89E498E-BB84-4D12-ACAE-646BC3C91A24}"/>
              </a:ext>
            </a:extLst>
          </p:cNvPr>
          <p:cNvSpPr>
            <a:spLocks noGrp="1"/>
          </p:cNvSpPr>
          <p:nvPr>
            <p:ph type="sldNum" sz="quarter" idx="12"/>
          </p:nvPr>
        </p:nvSpPr>
        <p:spPr/>
        <p:txBody>
          <a:bodyPr/>
          <a:lstStyle/>
          <a:p>
            <a:fld id="{1747094F-D414-49BC-8151-461677B43466}" type="slidenum">
              <a:rPr lang="en-IN" smtClean="0"/>
              <a:t>‹#›</a:t>
            </a:fld>
            <a:endParaRPr lang="en-IN"/>
          </a:p>
        </p:txBody>
      </p:sp>
    </p:spTree>
    <p:extLst>
      <p:ext uri="{BB962C8B-B14F-4D97-AF65-F5344CB8AC3E}">
        <p14:creationId xmlns:p14="http://schemas.microsoft.com/office/powerpoint/2010/main" val="16129405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8031751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936019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5994847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5305032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6966550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058675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7502570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7883778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5955888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629122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6912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41928420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30235609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2729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744101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5147863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3694724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3010685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20474895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3973163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269239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8269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0267301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909145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760580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6595228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42670951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94775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14052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26675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61193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234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9713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30164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extLst>
      <p:ext uri="{BB962C8B-B14F-4D97-AF65-F5344CB8AC3E}">
        <p14:creationId xmlns:p14="http://schemas.microsoft.com/office/powerpoint/2010/main" val="41857965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4839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09433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005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9089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626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943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726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888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808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7F1B5-555B-49AD-95C3-2901E1A8B31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6D69234-F304-4882-91B0-24C2A1C4D9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147500E-91A9-493D-B746-397DF9989764}"/>
              </a:ext>
            </a:extLst>
          </p:cNvPr>
          <p:cNvSpPr>
            <a:spLocks noGrp="1"/>
          </p:cNvSpPr>
          <p:nvPr>
            <p:ph type="dt" sz="half" idx="10"/>
          </p:nvPr>
        </p:nvSpPr>
        <p:spPr/>
        <p:txBody>
          <a:bodyPr/>
          <a:lstStyle/>
          <a:p>
            <a:fld id="{B745DF87-A360-45F3-8086-98096786ED18}" type="datetimeFigureOut">
              <a:rPr lang="en-IN" smtClean="0"/>
              <a:t>14-10-2024</a:t>
            </a:fld>
            <a:endParaRPr lang="en-IN"/>
          </a:p>
        </p:txBody>
      </p:sp>
      <p:sp>
        <p:nvSpPr>
          <p:cNvPr id="5" name="Footer Placeholder 4">
            <a:extLst>
              <a:ext uri="{FF2B5EF4-FFF2-40B4-BE49-F238E27FC236}">
                <a16:creationId xmlns:a16="http://schemas.microsoft.com/office/drawing/2014/main" id="{C91523FC-E637-4B5F-BCFA-176273DE1A0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4DFDD23-36C7-47F7-BCBF-5D1D48700F3A}"/>
              </a:ext>
            </a:extLst>
          </p:cNvPr>
          <p:cNvSpPr>
            <a:spLocks noGrp="1"/>
          </p:cNvSpPr>
          <p:nvPr>
            <p:ph type="sldNum" sz="quarter" idx="12"/>
          </p:nvPr>
        </p:nvSpPr>
        <p:spPr/>
        <p:txBody>
          <a:bodyPr/>
          <a:lstStyle/>
          <a:p>
            <a:fld id="{1747094F-D414-49BC-8151-461677B43466}" type="slidenum">
              <a:rPr lang="en-IN" smtClean="0"/>
              <a:t>‹#›</a:t>
            </a:fld>
            <a:endParaRPr lang="en-IN"/>
          </a:p>
        </p:txBody>
      </p:sp>
    </p:spTree>
    <p:extLst>
      <p:ext uri="{BB962C8B-B14F-4D97-AF65-F5344CB8AC3E}">
        <p14:creationId xmlns:p14="http://schemas.microsoft.com/office/powerpoint/2010/main" val="1739262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492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962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010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9B3F-4AAC-4617-BDAE-005A0A15F8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5485AB-4803-490C-B477-565DEF4EDE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6378B2-188B-41B1-B8E8-AEF128AE22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8367F18-6F23-4997-98D6-A1732CDDB5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A58066-DE9F-48D9-99FC-5E17DB8695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044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9587-F54D-4066-B529-C9E3DCA884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019FFC-85C7-4620-91DF-845FED6316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FA1923-603B-4B8F-8125-7E0DD52B2D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232957-169D-4389-84E5-AD37DF7C48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677475-D682-4602-9228-0B2C219EAB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74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06CF-060F-4DA7-A987-13EFF3F146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698B11-9409-4521-9318-C2688DD06F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CD7C35-3401-497E-B191-05D42C4D03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B76E004-B50C-46EE-8728-962908EC00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08B17A3-2918-4CA3-87B9-EF97C6AFA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284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90729-2569-4540-9610-60930CF72C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7CF346-54C6-41DA-B53F-1CAA3F40DA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06358D-6FBB-4FFE-AB9D-04DA39B866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0137FB-D8F7-4CD5-A358-3FFB45A1C0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99DF96C-5021-4412-B514-60A5A65BCB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CBC6B83-5BAD-44AA-B98E-E7459CAC10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468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DB6B3-2799-46A5-A827-F8901B9818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FE2BD-A60C-4F64-92DD-284331ED77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291A38-270F-4A1D-9E67-1D133DF913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A6F707-7D0B-4DE0-9710-59B29CB1DD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51D46E-C509-4AD0-9D2A-D17B9B9F1B8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5FD826-C7E5-4EE9-BB10-5BFAE4D24B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0E92FC9-BEB8-4A0C-822C-15BA642FCF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092849-8D74-47E9-BB11-E7B7FDAB5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448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133C6-67EB-4E9B-A8BA-0CDCD403A3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9A6D66-6316-4E92-B831-D7C2B3B4D8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8613DB0-1268-4D16-9AE5-F28E56D5E9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6BDA0D1-B6C3-43E5-AA43-672A4756D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468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8C8F1F-AC63-4156-9955-F188B34B8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DB298C0-24B5-4A55-81F0-46968FB207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393762F-724B-486C-A64A-A13E99CAEA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388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7A972-6F99-4DB9-B980-2843986E5B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52F9F92-130D-4AE3-AA21-8CCF3704D3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22AFB5-02C6-453D-92E3-CAA1E3BA2725}"/>
              </a:ext>
            </a:extLst>
          </p:cNvPr>
          <p:cNvSpPr>
            <a:spLocks noGrp="1"/>
          </p:cNvSpPr>
          <p:nvPr>
            <p:ph type="dt" sz="half" idx="10"/>
          </p:nvPr>
        </p:nvSpPr>
        <p:spPr/>
        <p:txBody>
          <a:bodyPr/>
          <a:lstStyle/>
          <a:p>
            <a:fld id="{B745DF87-A360-45F3-8086-98096786ED18}" type="datetimeFigureOut">
              <a:rPr lang="en-IN" smtClean="0"/>
              <a:t>14-10-2024</a:t>
            </a:fld>
            <a:endParaRPr lang="en-IN"/>
          </a:p>
        </p:txBody>
      </p:sp>
      <p:sp>
        <p:nvSpPr>
          <p:cNvPr id="5" name="Footer Placeholder 4">
            <a:extLst>
              <a:ext uri="{FF2B5EF4-FFF2-40B4-BE49-F238E27FC236}">
                <a16:creationId xmlns:a16="http://schemas.microsoft.com/office/drawing/2014/main" id="{736860DC-2EBF-421C-B8E1-5E6D749B502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77B1A1-D66A-4965-B91D-DA55A39C69EB}"/>
              </a:ext>
            </a:extLst>
          </p:cNvPr>
          <p:cNvSpPr>
            <a:spLocks noGrp="1"/>
          </p:cNvSpPr>
          <p:nvPr>
            <p:ph type="sldNum" sz="quarter" idx="12"/>
          </p:nvPr>
        </p:nvSpPr>
        <p:spPr/>
        <p:txBody>
          <a:bodyPr/>
          <a:lstStyle/>
          <a:p>
            <a:fld id="{1747094F-D414-49BC-8151-461677B43466}" type="slidenum">
              <a:rPr lang="en-IN" smtClean="0"/>
              <a:t>‹#›</a:t>
            </a:fld>
            <a:endParaRPr lang="en-IN"/>
          </a:p>
        </p:txBody>
      </p:sp>
    </p:spTree>
    <p:extLst>
      <p:ext uri="{BB962C8B-B14F-4D97-AF65-F5344CB8AC3E}">
        <p14:creationId xmlns:p14="http://schemas.microsoft.com/office/powerpoint/2010/main" val="1398853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5F7E-F585-4062-A1C7-02BF6CD8A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F5B2FC-7DDF-43D7-A05B-7965CCDADA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C9BA2B-3B9A-46BC-BCE1-E27857DEF1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6C89B5-9BA8-422D-9034-3D8F45E12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A2B6B01-9946-4C20-BF47-A1894C9095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5FAC2C-E365-40DA-BDD2-55C92730E9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726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9289-7D65-4472-90C9-63C271614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E54EA0-8EDC-485D-A39F-F40855D519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9EBBA5-E212-4653-8361-7E4FDD72A6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B63FA6-3092-4B8D-9864-E5FDFCB25F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C95D444-6432-40CF-A3FC-BFCD54E6EC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CA1884F-DDA6-48C6-A979-933C622100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729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59D4-3634-4636-AA4E-CAAFA7574D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0AE73E-0586-4B5E-8EFD-2CF1ABAD90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29CC5-C734-448D-8A80-705F29AD6F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9EE2916-20DE-47FF-ACF7-3E27DAE2DD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C9679DF-A562-48F8-ADD2-60F411119D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365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29601-D2FE-479F-B0FE-754F16FDFD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26441D-EF8C-4D24-B232-AED8B51162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D424D-5BF2-45E9-A4A8-127C87C48E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1F8C08-3B92-4DE2-9F11-46F2729DBD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679CD6-CBAE-4B1A-A838-A98D151ADA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00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29FF50-2955-4A82-BC06-A051729F98E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A1E6B-9D8F-413F-BD62-F31345FD30C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783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29FF50-2955-4A82-BC06-A051729F98E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A1E6B-9D8F-413F-BD62-F31345FD30C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609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29FF50-2955-4A82-BC06-A051729F98E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A1E6B-9D8F-413F-BD62-F31345FD30C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009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29FF50-2955-4A82-BC06-A051729F98E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A1E6B-9D8F-413F-BD62-F31345FD30C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630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29FF50-2955-4A82-BC06-A051729F98E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A1E6B-9D8F-413F-BD62-F31345FD30C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395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29FF50-2955-4A82-BC06-A051729F98E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A1E6B-9D8F-413F-BD62-F31345FD30C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713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89BC-E425-4660-B599-7779E46BD05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26FFEFC-E835-4B72-9AA0-94D96D9F72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9570153-9041-4BBC-A3D6-EA01B4739CC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15C01BC-5FE3-436A-B83B-091DFC3472F4}"/>
              </a:ext>
            </a:extLst>
          </p:cNvPr>
          <p:cNvSpPr>
            <a:spLocks noGrp="1"/>
          </p:cNvSpPr>
          <p:nvPr>
            <p:ph type="dt" sz="half" idx="10"/>
          </p:nvPr>
        </p:nvSpPr>
        <p:spPr/>
        <p:txBody>
          <a:bodyPr/>
          <a:lstStyle/>
          <a:p>
            <a:fld id="{B745DF87-A360-45F3-8086-98096786ED18}" type="datetimeFigureOut">
              <a:rPr lang="en-IN" smtClean="0"/>
              <a:t>14-10-2024</a:t>
            </a:fld>
            <a:endParaRPr lang="en-IN"/>
          </a:p>
        </p:txBody>
      </p:sp>
      <p:sp>
        <p:nvSpPr>
          <p:cNvPr id="6" name="Footer Placeholder 5">
            <a:extLst>
              <a:ext uri="{FF2B5EF4-FFF2-40B4-BE49-F238E27FC236}">
                <a16:creationId xmlns:a16="http://schemas.microsoft.com/office/drawing/2014/main" id="{4A015C10-202B-4812-984A-4A1D33A0ADA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EBFD94D-9EDC-456B-AEFC-7C3E2D25468E}"/>
              </a:ext>
            </a:extLst>
          </p:cNvPr>
          <p:cNvSpPr>
            <a:spLocks noGrp="1"/>
          </p:cNvSpPr>
          <p:nvPr>
            <p:ph type="sldNum" sz="quarter" idx="12"/>
          </p:nvPr>
        </p:nvSpPr>
        <p:spPr/>
        <p:txBody>
          <a:bodyPr/>
          <a:lstStyle/>
          <a:p>
            <a:fld id="{1747094F-D414-49BC-8151-461677B43466}" type="slidenum">
              <a:rPr lang="en-IN" smtClean="0"/>
              <a:t>‹#›</a:t>
            </a:fld>
            <a:endParaRPr lang="en-IN"/>
          </a:p>
        </p:txBody>
      </p:sp>
    </p:spTree>
    <p:extLst>
      <p:ext uri="{BB962C8B-B14F-4D97-AF65-F5344CB8AC3E}">
        <p14:creationId xmlns:p14="http://schemas.microsoft.com/office/powerpoint/2010/main" val="41722327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29FF50-2955-4A82-BC06-A051729F98E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A1E6B-9D8F-413F-BD62-F31345FD30C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769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29FF50-2955-4A82-BC06-A051729F98E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A1E6B-9D8F-413F-BD62-F31345FD30C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46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29FF50-2955-4A82-BC06-A051729F98E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A1E6B-9D8F-413F-BD62-F31345FD30C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946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29FF50-2955-4A82-BC06-A051729F98E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A1E6B-9D8F-413F-BD62-F31345FD30C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838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29FF50-2955-4A82-BC06-A051729F98E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A1E6B-9D8F-413F-BD62-F31345FD30C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746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071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1677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110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6525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692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7CDD-E66C-4ECF-A3AC-1EEB5BAB3C2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32B4FEB-F482-4DC1-BE65-080AC75A5D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3C2B0B4-5063-41C1-8CC1-4F5F3E5CC5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690FF88-42EA-4243-8EB0-47E940BA38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D670B4-B81B-488C-85F7-F3B06B7CE5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66F60F4-92FC-48F0-87F2-DB7869A8E754}"/>
              </a:ext>
            </a:extLst>
          </p:cNvPr>
          <p:cNvSpPr>
            <a:spLocks noGrp="1"/>
          </p:cNvSpPr>
          <p:nvPr>
            <p:ph type="dt" sz="half" idx="10"/>
          </p:nvPr>
        </p:nvSpPr>
        <p:spPr/>
        <p:txBody>
          <a:bodyPr/>
          <a:lstStyle/>
          <a:p>
            <a:fld id="{B745DF87-A360-45F3-8086-98096786ED18}" type="datetimeFigureOut">
              <a:rPr lang="en-IN" smtClean="0"/>
              <a:t>14-10-2024</a:t>
            </a:fld>
            <a:endParaRPr lang="en-IN"/>
          </a:p>
        </p:txBody>
      </p:sp>
      <p:sp>
        <p:nvSpPr>
          <p:cNvPr id="8" name="Footer Placeholder 7">
            <a:extLst>
              <a:ext uri="{FF2B5EF4-FFF2-40B4-BE49-F238E27FC236}">
                <a16:creationId xmlns:a16="http://schemas.microsoft.com/office/drawing/2014/main" id="{EFC59D2D-0D13-4033-9B22-BB3F2198C2E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F5BFA40C-8B28-4E33-82BD-DEFE06200C2E}"/>
              </a:ext>
            </a:extLst>
          </p:cNvPr>
          <p:cNvSpPr>
            <a:spLocks noGrp="1"/>
          </p:cNvSpPr>
          <p:nvPr>
            <p:ph type="sldNum" sz="quarter" idx="12"/>
          </p:nvPr>
        </p:nvSpPr>
        <p:spPr/>
        <p:txBody>
          <a:bodyPr/>
          <a:lstStyle/>
          <a:p>
            <a:fld id="{1747094F-D414-49BC-8151-461677B43466}" type="slidenum">
              <a:rPr lang="en-IN" smtClean="0"/>
              <a:t>‹#›</a:t>
            </a:fld>
            <a:endParaRPr lang="en-IN"/>
          </a:p>
        </p:txBody>
      </p:sp>
    </p:spTree>
    <p:extLst>
      <p:ext uri="{BB962C8B-B14F-4D97-AF65-F5344CB8AC3E}">
        <p14:creationId xmlns:p14="http://schemas.microsoft.com/office/powerpoint/2010/main" val="4054334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535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437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054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2096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9737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7975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084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951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130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978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C03BD-862A-4B8F-97E6-BBF5783F3FB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E0BFC585-8383-4F5D-906D-F1FB6EC87C56}"/>
              </a:ext>
            </a:extLst>
          </p:cNvPr>
          <p:cNvSpPr>
            <a:spLocks noGrp="1"/>
          </p:cNvSpPr>
          <p:nvPr>
            <p:ph type="dt" sz="half" idx="10"/>
          </p:nvPr>
        </p:nvSpPr>
        <p:spPr/>
        <p:txBody>
          <a:bodyPr/>
          <a:lstStyle/>
          <a:p>
            <a:fld id="{B745DF87-A360-45F3-8086-98096786ED18}" type="datetimeFigureOut">
              <a:rPr lang="en-IN" smtClean="0"/>
              <a:t>14-10-2024</a:t>
            </a:fld>
            <a:endParaRPr lang="en-IN"/>
          </a:p>
        </p:txBody>
      </p:sp>
      <p:sp>
        <p:nvSpPr>
          <p:cNvPr id="4" name="Footer Placeholder 3">
            <a:extLst>
              <a:ext uri="{FF2B5EF4-FFF2-40B4-BE49-F238E27FC236}">
                <a16:creationId xmlns:a16="http://schemas.microsoft.com/office/drawing/2014/main" id="{0C203F1D-BCEB-4BA1-8E9B-FB55F938ADB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DD69811-4475-41BA-AADB-B1D3E4C7E9AD}"/>
              </a:ext>
            </a:extLst>
          </p:cNvPr>
          <p:cNvSpPr>
            <a:spLocks noGrp="1"/>
          </p:cNvSpPr>
          <p:nvPr>
            <p:ph type="sldNum" sz="quarter" idx="12"/>
          </p:nvPr>
        </p:nvSpPr>
        <p:spPr/>
        <p:txBody>
          <a:bodyPr/>
          <a:lstStyle/>
          <a:p>
            <a:fld id="{1747094F-D414-49BC-8151-461677B43466}" type="slidenum">
              <a:rPr lang="en-IN" smtClean="0"/>
              <a:t>‹#›</a:t>
            </a:fld>
            <a:endParaRPr lang="en-IN"/>
          </a:p>
        </p:txBody>
      </p:sp>
    </p:spTree>
    <p:extLst>
      <p:ext uri="{BB962C8B-B14F-4D97-AF65-F5344CB8AC3E}">
        <p14:creationId xmlns:p14="http://schemas.microsoft.com/office/powerpoint/2010/main" val="4698260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428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6466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5181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50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8946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284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509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1176A7-B091-469C-82C8-89C693043C4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B1FA-81F2-4940-9AF3-5EAFB5D6669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19890891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D656-2F39-44F1-8568-A68F5B8757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4E0629-07BA-4B84-B6D5-3614971D3C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A4C150-750E-44F7-AF70-69949FFDD1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F4F11C9-571A-4FF3-B7CC-F3FF0AE7C5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A84577-9082-4309-85D7-F9FD2B2987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9326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23A68-1279-4E0F-B013-204244344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AFFAF-6131-4F36-BF41-9CCC7E0252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C0CDB-5191-4097-8F49-37CF1552FC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D9E141C-E5A4-4E7B-A3FE-5087ADFD8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E78620C-8319-4D9D-B006-E048D44454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633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727AEE-DE65-445C-9B0A-3F09EF88F714}"/>
              </a:ext>
            </a:extLst>
          </p:cNvPr>
          <p:cNvSpPr>
            <a:spLocks noGrp="1"/>
          </p:cNvSpPr>
          <p:nvPr>
            <p:ph type="dt" sz="half" idx="10"/>
          </p:nvPr>
        </p:nvSpPr>
        <p:spPr/>
        <p:txBody>
          <a:bodyPr/>
          <a:lstStyle/>
          <a:p>
            <a:fld id="{B745DF87-A360-45F3-8086-98096786ED18}" type="datetimeFigureOut">
              <a:rPr lang="en-IN" smtClean="0"/>
              <a:t>14-10-2024</a:t>
            </a:fld>
            <a:endParaRPr lang="en-IN"/>
          </a:p>
        </p:txBody>
      </p:sp>
      <p:sp>
        <p:nvSpPr>
          <p:cNvPr id="3" name="Footer Placeholder 2">
            <a:extLst>
              <a:ext uri="{FF2B5EF4-FFF2-40B4-BE49-F238E27FC236}">
                <a16:creationId xmlns:a16="http://schemas.microsoft.com/office/drawing/2014/main" id="{63CC08AB-DE5A-4D22-A7CB-479DBE0691D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A60C137-D0AB-4953-9A6A-2B536C8EDE27}"/>
              </a:ext>
            </a:extLst>
          </p:cNvPr>
          <p:cNvSpPr>
            <a:spLocks noGrp="1"/>
          </p:cNvSpPr>
          <p:nvPr>
            <p:ph type="sldNum" sz="quarter" idx="12"/>
          </p:nvPr>
        </p:nvSpPr>
        <p:spPr/>
        <p:txBody>
          <a:bodyPr/>
          <a:lstStyle/>
          <a:p>
            <a:fld id="{1747094F-D414-49BC-8151-461677B43466}" type="slidenum">
              <a:rPr lang="en-IN" smtClean="0"/>
              <a:t>‹#›</a:t>
            </a:fld>
            <a:endParaRPr lang="en-IN"/>
          </a:p>
        </p:txBody>
      </p:sp>
    </p:spTree>
    <p:extLst>
      <p:ext uri="{BB962C8B-B14F-4D97-AF65-F5344CB8AC3E}">
        <p14:creationId xmlns:p14="http://schemas.microsoft.com/office/powerpoint/2010/main" val="38644197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E6FB-1A21-4ED5-8C1A-B37BAE08BB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B76EE0-C799-462E-9F6C-BB1C7BE713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59B99ED-8456-49BA-ADCA-E08C753403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ABCE59-8BBE-4526-8094-B3A5337989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CE60CC4-0447-4681-ADCE-D91C527E6F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362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15B40-699C-420F-B8C2-A746D7D9D0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1A6559-48D5-4540-8BA4-3BE3E6CE106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668B89-DEE1-4BA5-AE38-4829B152419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5F1008-F6C6-460F-84A8-5A52FAA28E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54974C5-4170-428E-8A0D-F4EA8EE966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E228452-5BA2-4C1F-AE4E-602E9A2DBD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109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F1F03-08F9-4354-8A7C-692EBB0E86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04A7B-DDC6-4D4D-B1DD-47C0DD4E8C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40B1AF-21D0-4F08-AB25-F4389E8325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F64D6A-78EE-4B1B-AEC0-E1AB81FD21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EEF063-F582-4D9B-9B31-46A4247991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2DB2C9-9905-4E1B-A084-56E2D18A56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1FAA8B8-B74B-4AE4-8B3B-66D0691502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0272A91-8978-4245-A6B8-0C4FF899C7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4882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E0D9-8629-4BB7-87AE-5661456777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23B6BD-0BBE-483F-A678-3E14CD39B7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EF34841-AFA2-48D3-BF74-DE4E39A47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1C1EAD7-FB7C-4432-962B-80EC9970E9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8286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160552-49AD-4A1A-B9D1-4A68ECCDA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D990CC6-79D8-4CB1-86EC-EC88FA6CA7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467387-AE5A-4CA0-ACE3-BC0111A3A6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8462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418C7-9F6A-4E4B-81EE-208F35E266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72AFEC-31BC-4A04-B6A3-0FB14DF06B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E8C853-82B9-4E5E-A43A-3E44E3D75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938FE6-5A57-4436-BF65-1D398D0A64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667D913-A2D4-4A09-8D93-AECC5BD4EE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3FCCF27-50B7-4FA6-A000-8754A995F3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526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55C3-04A0-4D6E-97EB-D4DB689B64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E5E78F-F437-410B-A745-82BC16C3FC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766178-2A40-495D-AC47-255DC3185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B3E104-5449-4B87-AF6A-769736618D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E1A15A4-47B1-43A9-AA61-B245C15A0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44377BD-65EC-4A91-8E3E-85D0BE67AD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2408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3BB51-58EE-46AB-A14B-57D9CFF9C8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C205D5-F40D-4A7D-9571-66BADAC6D8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6574B-1A25-4A0A-A23C-2A3B55CEA1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1D934AC-4942-4767-8398-E19E5D9A29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C614E8-103F-4E92-BCA8-EC06E27AD5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97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BC4C7-D06C-4300-B2D3-128188F2A7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636722-BA24-4159-93BA-F90EFA958E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B11C1-52B1-441B-9498-85B2C66D29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DA96824-C379-472D-8AF7-10251CE764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067B16-D121-4E7B-8986-CDCA3B96A9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3867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846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F70D-EB37-4D9B-ADA8-0AA9CFAE44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E103764-46E8-4684-AB33-486198F800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2C7F24D-9B23-496B-A0DB-BDBC21746F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20952F-ED9F-40BF-94CA-D8BB01F616FD}"/>
              </a:ext>
            </a:extLst>
          </p:cNvPr>
          <p:cNvSpPr>
            <a:spLocks noGrp="1"/>
          </p:cNvSpPr>
          <p:nvPr>
            <p:ph type="dt" sz="half" idx="10"/>
          </p:nvPr>
        </p:nvSpPr>
        <p:spPr/>
        <p:txBody>
          <a:bodyPr/>
          <a:lstStyle/>
          <a:p>
            <a:fld id="{B745DF87-A360-45F3-8086-98096786ED18}" type="datetimeFigureOut">
              <a:rPr lang="en-IN" smtClean="0"/>
              <a:t>14-10-2024</a:t>
            </a:fld>
            <a:endParaRPr lang="en-IN"/>
          </a:p>
        </p:txBody>
      </p:sp>
      <p:sp>
        <p:nvSpPr>
          <p:cNvPr id="6" name="Footer Placeholder 5">
            <a:extLst>
              <a:ext uri="{FF2B5EF4-FFF2-40B4-BE49-F238E27FC236}">
                <a16:creationId xmlns:a16="http://schemas.microsoft.com/office/drawing/2014/main" id="{772A353A-BC3F-4BE7-BCBB-11E5F6F79C6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764BE83-92AE-4B9B-A9D0-5CFEED223860}"/>
              </a:ext>
            </a:extLst>
          </p:cNvPr>
          <p:cNvSpPr>
            <a:spLocks noGrp="1"/>
          </p:cNvSpPr>
          <p:nvPr>
            <p:ph type="sldNum" sz="quarter" idx="12"/>
          </p:nvPr>
        </p:nvSpPr>
        <p:spPr/>
        <p:txBody>
          <a:bodyPr/>
          <a:lstStyle/>
          <a:p>
            <a:fld id="{1747094F-D414-49BC-8151-461677B43466}" type="slidenum">
              <a:rPr lang="en-IN" smtClean="0"/>
              <a:t>‹#›</a:t>
            </a:fld>
            <a:endParaRPr lang="en-IN"/>
          </a:p>
        </p:txBody>
      </p:sp>
    </p:spTree>
    <p:extLst>
      <p:ext uri="{BB962C8B-B14F-4D97-AF65-F5344CB8AC3E}">
        <p14:creationId xmlns:p14="http://schemas.microsoft.com/office/powerpoint/2010/main" val="263161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asic Layout">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83352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6390858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39689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Basic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5543172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30249647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3352659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Basic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0291991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Basic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2732685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Basic Layout">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8621274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Basic Layout">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549524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B34B-F957-4572-A06C-BFEB219180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A4D9B36-CED4-4FC3-AB8E-4172536F40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CC6EAE0-F542-45E9-9632-27702CE9E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1D12BB-817C-486C-AC9C-8073D9DC1CE5}"/>
              </a:ext>
            </a:extLst>
          </p:cNvPr>
          <p:cNvSpPr>
            <a:spLocks noGrp="1"/>
          </p:cNvSpPr>
          <p:nvPr>
            <p:ph type="dt" sz="half" idx="10"/>
          </p:nvPr>
        </p:nvSpPr>
        <p:spPr/>
        <p:txBody>
          <a:bodyPr/>
          <a:lstStyle/>
          <a:p>
            <a:fld id="{B745DF87-A360-45F3-8086-98096786ED18}" type="datetimeFigureOut">
              <a:rPr lang="en-IN" smtClean="0"/>
              <a:t>14-10-2024</a:t>
            </a:fld>
            <a:endParaRPr lang="en-IN"/>
          </a:p>
        </p:txBody>
      </p:sp>
      <p:sp>
        <p:nvSpPr>
          <p:cNvPr id="6" name="Footer Placeholder 5">
            <a:extLst>
              <a:ext uri="{FF2B5EF4-FFF2-40B4-BE49-F238E27FC236}">
                <a16:creationId xmlns:a16="http://schemas.microsoft.com/office/drawing/2014/main" id="{5D425C80-B043-4290-8DA5-EDFBF479ABE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554415D-35AC-4399-A144-0DC13F76CAD2}"/>
              </a:ext>
            </a:extLst>
          </p:cNvPr>
          <p:cNvSpPr>
            <a:spLocks noGrp="1"/>
          </p:cNvSpPr>
          <p:nvPr>
            <p:ph type="sldNum" sz="quarter" idx="12"/>
          </p:nvPr>
        </p:nvSpPr>
        <p:spPr/>
        <p:txBody>
          <a:bodyPr/>
          <a:lstStyle/>
          <a:p>
            <a:fld id="{1747094F-D414-49BC-8151-461677B43466}" type="slidenum">
              <a:rPr lang="en-IN" smtClean="0"/>
              <a:t>‹#›</a:t>
            </a:fld>
            <a:endParaRPr lang="en-IN"/>
          </a:p>
        </p:txBody>
      </p:sp>
    </p:spTree>
    <p:extLst>
      <p:ext uri="{BB962C8B-B14F-4D97-AF65-F5344CB8AC3E}">
        <p14:creationId xmlns:p14="http://schemas.microsoft.com/office/powerpoint/2010/main" val="32072753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Basic Layout">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1396908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2045308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43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69404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926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103459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579954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250094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596299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486191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theme" Target="../theme/theme10.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2.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20000"/>
                <a:lumOff val="80000"/>
              </a:schemeClr>
            </a:gs>
            <a:gs pos="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1F2CB7-7D2B-4F40-8BC3-2D97E0F305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58753E3-4565-4211-9779-81E5AE301C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D4BED48-331E-489C-855F-38F72D599D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5DF87-A360-45F3-8086-98096786ED18}" type="datetimeFigureOut">
              <a:rPr lang="en-IN" smtClean="0"/>
              <a:t>14-10-2024</a:t>
            </a:fld>
            <a:endParaRPr lang="en-IN"/>
          </a:p>
        </p:txBody>
      </p:sp>
      <p:sp>
        <p:nvSpPr>
          <p:cNvPr id="5" name="Footer Placeholder 4">
            <a:extLst>
              <a:ext uri="{FF2B5EF4-FFF2-40B4-BE49-F238E27FC236}">
                <a16:creationId xmlns:a16="http://schemas.microsoft.com/office/drawing/2014/main" id="{A1E18B0C-660B-473F-B603-C89EF006ED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F89CB30-3E82-46D9-B98A-069265D46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094F-D414-49BC-8151-461677B43466}" type="slidenum">
              <a:rPr lang="en-IN" smtClean="0"/>
              <a:t>‹#›</a:t>
            </a:fld>
            <a:endParaRPr lang="en-IN"/>
          </a:p>
        </p:txBody>
      </p:sp>
    </p:spTree>
    <p:extLst>
      <p:ext uri="{BB962C8B-B14F-4D97-AF65-F5344CB8AC3E}">
        <p14:creationId xmlns:p14="http://schemas.microsoft.com/office/powerpoint/2010/main" val="4256717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41336588"/>
      </p:ext>
    </p:extLst>
  </p:cSld>
  <p:clrMap bg1="lt1" tx1="dk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23876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1" r:id="rId7"/>
    <p:sldLayoutId id="2147483852" r:id="rId8"/>
    <p:sldLayoutId id="2147483853" r:id="rId9"/>
    <p:sldLayoutId id="2147483854" r:id="rId10"/>
    <p:sldLayoutId id="2147483855" r:id="rId11"/>
    <p:sldLayoutId id="2147483856" r:id="rId12"/>
    <p:sldLayoutId id="2147483857" r:id="rId13"/>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9358335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20000"/>
                <a:lumOff val="80000"/>
              </a:schemeClr>
            </a:gs>
            <a:gs pos="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791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20000"/>
                <a:lumOff val="80000"/>
              </a:schemeClr>
            </a:gs>
            <a:gs pos="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6BFF91-5104-4CFC-AD6D-D636CDEE7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BA46DD-7069-4F81-A636-4213070ADA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EA045-E029-40F5-BA98-7B0A53178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20C655-A092-40ED-9CD0-CBEE0CB6482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998622-884B-449A-B754-D2036402F0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650306-7038-44E9-BAB5-FCF3BED062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2BB6C6-7956-46B8-B2BF-B05C285A6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6910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20000"/>
                <a:lumOff val="80000"/>
              </a:schemeClr>
            </a:gs>
            <a:gs pos="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029FF50-2955-4A82-BC06-A051729F98E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2A1E6B-9D8F-413F-BD62-F31345FD30C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75844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20000"/>
                <a:lumOff val="80000"/>
              </a:schemeClr>
            </a:gs>
            <a:gs pos="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001B61-A556-421D-9B4D-07421B48BF0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34FFB75-5D97-4253-B15A-467A4442E27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6924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20000"/>
                <a:lumOff val="80000"/>
              </a:schemeClr>
            </a:gs>
            <a:gs pos="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48ED8A-22EE-44A1-AF5A-A303D68E320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3B2BC3-1DA7-42D1-9C5B-E17325C9773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12645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20000"/>
                <a:lumOff val="80000"/>
              </a:schemeClr>
            </a:gs>
            <a:gs pos="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4D0D5-1337-426F-97A5-991BB5DB2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FD4CF5-3C48-4E2A-B5EC-F079660313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5406B-802C-4409-A64F-FF6B6D185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FCF468-56FA-49D2-A33C-DE4F537C3C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AFBE0C-58F2-475E-80D8-CCB955C9D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F585D7A-1E53-4A96-A9ED-70586354B7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C71EB7-451A-41C1-8B20-D0BAC20F0C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48762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accent1">
                <a:lumMod val="20000"/>
                <a:lumOff val="80000"/>
              </a:schemeClr>
            </a:gs>
            <a:gs pos="0">
              <a:schemeClr val="bg1">
                <a:lumMod val="95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96780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4" r:id="rId7"/>
    <p:sldLayoutId id="2147483805" r:id="rId8"/>
    <p:sldLayoutId id="2147483806" r:id="rId9"/>
    <p:sldLayoutId id="2147483807" r:id="rId10"/>
    <p:sldLayoutId id="2147483808" r:id="rId11"/>
    <p:sldLayoutId id="2147483809" r:id="rId12"/>
    <p:sldLayoutId id="2147483810" r:id="rId13"/>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20000"/>
                <a:lumOff val="80000"/>
              </a:schemeClr>
            </a:gs>
            <a:gs pos="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4127523385"/>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1.xm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jpe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1.png"/><Relationship Id="rId2" Type="http://schemas.openxmlformats.org/officeDocument/2006/relationships/slideLayout" Target="../slideLayouts/slideLayout23.xml"/><Relationship Id="rId1" Type="http://schemas.openxmlformats.org/officeDocument/2006/relationships/tags" Target="../tags/tag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5.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5.xml"/><Relationship Id="rId1" Type="http://schemas.openxmlformats.org/officeDocument/2006/relationships/tags" Target="../tags/tag15.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0.xml"/><Relationship Id="rId1" Type="http://schemas.openxmlformats.org/officeDocument/2006/relationships/tags" Target="../tags/tag16.xml"/><Relationship Id="rId5" Type="http://schemas.openxmlformats.org/officeDocument/2006/relationships/hyperlink" Target="https://wordwall.net/play/620/939/1799" TargetMode="Externa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0.xml"/><Relationship Id="rId1" Type="http://schemas.openxmlformats.org/officeDocument/2006/relationships/tags" Target="../tags/tag17.xml"/><Relationship Id="rId5" Type="http://schemas.openxmlformats.org/officeDocument/2006/relationships/hyperlink" Target="https://www.youtube.com/watch?v=rCkkHTUZv6E" TargetMode="External"/><Relationship Id="rId4" Type="http://schemas.openxmlformats.org/officeDocument/2006/relationships/hyperlink" Target="https://www.youtube.com/watch?v=KonQunY2Fo0" TargetMode="External"/></Relationships>
</file>

<file path=ppt/slides/_rels/slide1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8.xml"/><Relationship Id="rId6" Type="http://schemas.openxmlformats.org/officeDocument/2006/relationships/image" Target="../media/image33.png"/><Relationship Id="rId5" Type="http://schemas.openxmlformats.org/officeDocument/2006/relationships/notesSlide" Target="../notesSlides/notesSlide15.xml"/><Relationship Id="rId4"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6.xml"/><Relationship Id="rId1" Type="http://schemas.openxmlformats.org/officeDocument/2006/relationships/tags" Target="../tags/tag19.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1.xml"/><Relationship Id="rId1" Type="http://schemas.openxmlformats.org/officeDocument/2006/relationships/tags" Target="../tags/tag20.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1.xml"/><Relationship Id="rId1" Type="http://schemas.openxmlformats.org/officeDocument/2006/relationships/tags" Target="../tags/tag21.xml"/><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xml"/><Relationship Id="rId1" Type="http://schemas.openxmlformats.org/officeDocument/2006/relationships/tags" Target="../tags/tag2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0.xml"/><Relationship Id="rId1" Type="http://schemas.openxmlformats.org/officeDocument/2006/relationships/tags" Target="../tags/tag23.xml"/><Relationship Id="rId5" Type="http://schemas.openxmlformats.org/officeDocument/2006/relationships/hyperlink" Target="https://wordwall.net/play/620/926/1906" TargetMode="Externa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9.png"/><Relationship Id="rId2" Type="http://schemas.openxmlformats.org/officeDocument/2006/relationships/slideLayout" Target="../slideLayouts/slideLayout98.xml"/><Relationship Id="rId1" Type="http://schemas.openxmlformats.org/officeDocument/2006/relationships/tags" Target="../tags/tag24.xml"/><Relationship Id="rId6" Type="http://schemas.openxmlformats.org/officeDocument/2006/relationships/image" Target="../media/image38.png"/><Relationship Id="rId5" Type="http://schemas.openxmlformats.org/officeDocument/2006/relationships/audio" Target="../media/audio2.wav"/><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1.png"/><Relationship Id="rId2" Type="http://schemas.openxmlformats.org/officeDocument/2006/relationships/slideLayout" Target="../slideLayouts/slideLayout68.xml"/><Relationship Id="rId1" Type="http://schemas.openxmlformats.org/officeDocument/2006/relationships/tags" Target="../tags/tag25.xml"/><Relationship Id="rId6" Type="http://schemas.openxmlformats.org/officeDocument/2006/relationships/image" Target="../media/image40.png"/><Relationship Id="rId5" Type="http://schemas.openxmlformats.org/officeDocument/2006/relationships/audio" Target="../media/audio5.wav"/><Relationship Id="rId4" Type="http://schemas.openxmlformats.org/officeDocument/2006/relationships/audio" Target="../media/audio4.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1.png"/><Relationship Id="rId2" Type="http://schemas.openxmlformats.org/officeDocument/2006/relationships/slideLayout" Target="../slideLayouts/slideLayout68.xml"/><Relationship Id="rId1" Type="http://schemas.openxmlformats.org/officeDocument/2006/relationships/tags" Target="../tags/tag26.xml"/><Relationship Id="rId6" Type="http://schemas.openxmlformats.org/officeDocument/2006/relationships/image" Target="../media/image40.png"/><Relationship Id="rId5" Type="http://schemas.openxmlformats.org/officeDocument/2006/relationships/audio" Target="../media/audio5.wav"/><Relationship Id="rId4" Type="http://schemas.openxmlformats.org/officeDocument/2006/relationships/audio" Target="../media/audio4.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1.png"/><Relationship Id="rId2" Type="http://schemas.openxmlformats.org/officeDocument/2006/relationships/slideLayout" Target="../slideLayouts/slideLayout68.xml"/><Relationship Id="rId1" Type="http://schemas.openxmlformats.org/officeDocument/2006/relationships/tags" Target="../tags/tag27.xml"/><Relationship Id="rId6" Type="http://schemas.openxmlformats.org/officeDocument/2006/relationships/image" Target="../media/image40.png"/><Relationship Id="rId5" Type="http://schemas.openxmlformats.org/officeDocument/2006/relationships/audio" Target="../media/audio5.wav"/><Relationship Id="rId4" Type="http://schemas.openxmlformats.org/officeDocument/2006/relationships/audio" Target="../media/audio4.wav"/></Relationships>
</file>

<file path=ppt/slides/_rels/slide2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8.svg"/><Relationship Id="rId3" Type="http://schemas.openxmlformats.org/officeDocument/2006/relationships/notesSlide" Target="../notesSlides/notesSlide25.xml"/><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slideLayout" Target="../slideLayouts/slideLayout141.xml"/><Relationship Id="rId1" Type="http://schemas.openxmlformats.org/officeDocument/2006/relationships/tags" Target="../tags/tag28.xml"/><Relationship Id="rId6" Type="http://schemas.openxmlformats.org/officeDocument/2006/relationships/hyperlink" Target="https://t.me/joinchat/QrR0NEiT70UPac8ZvS8MDA" TargetMode="External"/><Relationship Id="rId11" Type="http://schemas.openxmlformats.org/officeDocument/2006/relationships/hyperlink" Target="https://www.dindersimateryal.com/" TargetMode="External"/><Relationship Id="rId5" Type="http://schemas.openxmlformats.org/officeDocument/2006/relationships/hyperlink" Target="https://www.instagram.com/mustafa__.yildirim/" TargetMode="External"/><Relationship Id="rId10" Type="http://schemas.openxmlformats.org/officeDocument/2006/relationships/image" Target="../media/image46.svg"/><Relationship Id="rId4" Type="http://schemas.openxmlformats.org/officeDocument/2006/relationships/image" Target="../media/image42.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1.png"/><Relationship Id="rId2" Type="http://schemas.openxmlformats.org/officeDocument/2006/relationships/slideLayout" Target="../slideLayouts/slideLayout23.xml"/><Relationship Id="rId1" Type="http://schemas.openxmlformats.org/officeDocument/2006/relationships/tags" Target="../tags/tag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maz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02" y="-8440"/>
            <a:ext cx="6702594" cy="6885151"/>
          </a:xfrm>
          <a:prstGeom prst="rect">
            <a:avLst/>
          </a:prstGeom>
          <a:noFill/>
          <a:extLst>
            <a:ext uri="{909E8E84-426E-40DD-AFC4-6F175D3DCCD1}">
              <a14:hiddenFill xmlns:a14="http://schemas.microsoft.com/office/drawing/2010/main">
                <a:solidFill>
                  <a:srgbClr val="FFFFFF"/>
                </a:solidFill>
              </a14:hiddenFill>
            </a:ext>
          </a:extLst>
        </p:spPr>
      </p:pic>
      <p:sp>
        <p:nvSpPr>
          <p:cNvPr id="71" name="Parallelogram 70">
            <a:extLst>
              <a:ext uri="{FF2B5EF4-FFF2-40B4-BE49-F238E27FC236}">
                <a16:creationId xmlns:a16="http://schemas.microsoft.com/office/drawing/2014/main" id="{ECAEAC6C-3B50-487F-BB78-EE13E1DD288D}"/>
              </a:ext>
            </a:extLst>
          </p:cNvPr>
          <p:cNvSpPr/>
          <p:nvPr/>
        </p:nvSpPr>
        <p:spPr>
          <a:xfrm flipV="1">
            <a:off x="2462663" y="-7628"/>
            <a:ext cx="8470155" cy="6858000"/>
          </a:xfrm>
          <a:prstGeom prst="parallelogram">
            <a:avLst>
              <a:gd name="adj" fmla="val 8037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Parallelogram 67">
            <a:extLst>
              <a:ext uri="{FF2B5EF4-FFF2-40B4-BE49-F238E27FC236}">
                <a16:creationId xmlns:a16="http://schemas.microsoft.com/office/drawing/2014/main" id="{1979C511-2B33-4D52-AFD0-C012D4F80AE5}"/>
              </a:ext>
            </a:extLst>
          </p:cNvPr>
          <p:cNvSpPr/>
          <p:nvPr/>
        </p:nvSpPr>
        <p:spPr>
          <a:xfrm flipV="1">
            <a:off x="-34210" y="-43275"/>
            <a:ext cx="9728278" cy="6858000"/>
          </a:xfrm>
          <a:prstGeom prst="parallelogram">
            <a:avLst>
              <a:gd name="adj" fmla="val 80370"/>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Rectangle: Rounded Corners 58">
            <a:extLst>
              <a:ext uri="{FF2B5EF4-FFF2-40B4-BE49-F238E27FC236}">
                <a16:creationId xmlns:a16="http://schemas.microsoft.com/office/drawing/2014/main" id="{2D4EAC85-69C9-4848-A6A0-61811730AE7A}"/>
              </a:ext>
            </a:extLst>
          </p:cNvPr>
          <p:cNvSpPr/>
          <p:nvPr/>
        </p:nvSpPr>
        <p:spPr>
          <a:xfrm>
            <a:off x="3393206" y="80862"/>
            <a:ext cx="7495048" cy="6706549"/>
          </a:xfrm>
          <a:prstGeom prst="roundRect">
            <a:avLst>
              <a:gd name="adj" fmla="val 2467"/>
            </a:avLst>
          </a:prstGeom>
          <a:solidFill>
            <a:schemeClr val="tx1">
              <a:alpha val="46000"/>
            </a:scheme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Rounded Corners 17">
            <a:extLst>
              <a:ext uri="{FF2B5EF4-FFF2-40B4-BE49-F238E27FC236}">
                <a16:creationId xmlns:a16="http://schemas.microsoft.com/office/drawing/2014/main" id="{12A52CE8-43B7-463C-A091-F71EB7C33660}"/>
              </a:ext>
            </a:extLst>
          </p:cNvPr>
          <p:cNvSpPr/>
          <p:nvPr/>
        </p:nvSpPr>
        <p:spPr>
          <a:xfrm>
            <a:off x="5721651" y="108014"/>
            <a:ext cx="4059208" cy="1194875"/>
          </a:xfrm>
          <a:prstGeom prst="roundRect">
            <a:avLst>
              <a:gd name="adj" fmla="val 50000"/>
            </a:avLst>
          </a:prstGeom>
          <a:noFill/>
          <a:ln w="25400">
            <a:gradFill flip="none" rotWithShape="1">
              <a:gsLst>
                <a:gs pos="0">
                  <a:srgbClr val="F51B00"/>
                </a:gs>
                <a:gs pos="100000">
                  <a:srgbClr val="F9C700"/>
                </a:gs>
              </a:gsLst>
              <a:lin ang="27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5" name="Group 74">
            <a:extLst>
              <a:ext uri="{FF2B5EF4-FFF2-40B4-BE49-F238E27FC236}">
                <a16:creationId xmlns:a16="http://schemas.microsoft.com/office/drawing/2014/main" id="{759B6238-452B-415B-BF68-CE18C4F170FD}"/>
              </a:ext>
            </a:extLst>
          </p:cNvPr>
          <p:cNvGrpSpPr/>
          <p:nvPr/>
        </p:nvGrpSpPr>
        <p:grpSpPr>
          <a:xfrm>
            <a:off x="6007611" y="226489"/>
            <a:ext cx="5598284" cy="992154"/>
            <a:chOff x="5955030" y="611060"/>
            <a:chExt cx="5598284" cy="1159662"/>
          </a:xfrm>
        </p:grpSpPr>
        <p:sp>
          <p:nvSpPr>
            <p:cNvPr id="12" name="Rectangle: Rounded Corners 11">
              <a:extLst>
                <a:ext uri="{FF2B5EF4-FFF2-40B4-BE49-F238E27FC236}">
                  <a16:creationId xmlns:a16="http://schemas.microsoft.com/office/drawing/2014/main" id="{3B51FFF5-1AF2-43E5-A7EA-3A3785B28685}"/>
                </a:ext>
              </a:extLst>
            </p:cNvPr>
            <p:cNvSpPr/>
            <p:nvPr/>
          </p:nvSpPr>
          <p:spPr>
            <a:xfrm>
              <a:off x="6701033" y="611060"/>
              <a:ext cx="4286426" cy="1159662"/>
            </a:xfrm>
            <a:prstGeom prst="roundRect">
              <a:avLst>
                <a:gd name="adj" fmla="val 50000"/>
              </a:avLst>
            </a:prstGeom>
            <a:pattFill prst="dkUpDiag">
              <a:fgClr>
                <a:schemeClr val="bg1">
                  <a:lumMod val="95000"/>
                </a:schemeClr>
              </a:fgClr>
              <a:bgClr>
                <a:schemeClr val="bg1">
                  <a:lumMod val="85000"/>
                </a:schemeClr>
              </a:bgClr>
            </a:pattFill>
            <a:ln>
              <a:noFill/>
            </a:ln>
            <a:effectLst>
              <a:innerShdw blurRad="101600">
                <a:prstClr val="black">
                  <a:alpha val="6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Circle: Hollow 9">
              <a:extLst>
                <a:ext uri="{FF2B5EF4-FFF2-40B4-BE49-F238E27FC236}">
                  <a16:creationId xmlns:a16="http://schemas.microsoft.com/office/drawing/2014/main" id="{5D287D5D-677D-43E1-94E5-7C34D801ADDA}"/>
                </a:ext>
              </a:extLst>
            </p:cNvPr>
            <p:cNvSpPr/>
            <p:nvPr/>
          </p:nvSpPr>
          <p:spPr>
            <a:xfrm>
              <a:off x="5955030" y="697612"/>
              <a:ext cx="986558" cy="986559"/>
            </a:xfrm>
            <a:prstGeom prst="donut">
              <a:avLst>
                <a:gd name="adj" fmla="val 7576"/>
              </a:avLst>
            </a:prstGeom>
            <a:gradFill flip="none" rotWithShape="1">
              <a:gsLst>
                <a:gs pos="0">
                  <a:srgbClr val="FF9900"/>
                </a:gs>
                <a:gs pos="100000">
                  <a:srgbClr val="FF0000"/>
                </a:gs>
              </a:gsLst>
              <a:lin ang="13500000" scaled="1"/>
              <a:tileRect/>
            </a:gradFill>
            <a:ln>
              <a:noFill/>
            </a:ln>
            <a:effectLst>
              <a:outerShdw blurRad="2032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7" name="Rectangle: Rounded Corners 6">
              <a:extLst>
                <a:ext uri="{FF2B5EF4-FFF2-40B4-BE49-F238E27FC236}">
                  <a16:creationId xmlns:a16="http://schemas.microsoft.com/office/drawing/2014/main" id="{1D874F46-21F2-41B2-980E-F2402E764267}"/>
                </a:ext>
              </a:extLst>
            </p:cNvPr>
            <p:cNvSpPr/>
            <p:nvPr/>
          </p:nvSpPr>
          <p:spPr>
            <a:xfrm>
              <a:off x="6449368" y="765650"/>
              <a:ext cx="5102888" cy="850482"/>
            </a:xfrm>
            <a:prstGeom prst="roundRect">
              <a:avLst>
                <a:gd name="adj" fmla="val 50000"/>
              </a:avLst>
            </a:prstGeom>
            <a:gradFill>
              <a:gsLst>
                <a:gs pos="24000">
                  <a:srgbClr val="FFCC00"/>
                </a:gs>
                <a:gs pos="100000">
                  <a:srgbClr val="FF0000"/>
                </a:gs>
              </a:gsLst>
              <a:lin ang="2700000" scaled="1"/>
            </a:gradFill>
            <a:ln>
              <a:noFill/>
            </a:ln>
            <a:effectLst>
              <a:outerShdw blurRad="2921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a:extLst>
                <a:ext uri="{FF2B5EF4-FFF2-40B4-BE49-F238E27FC236}">
                  <a16:creationId xmlns:a16="http://schemas.microsoft.com/office/drawing/2014/main" id="{9D9512B7-E6B4-432A-8112-16C0D41223C1}"/>
                </a:ext>
              </a:extLst>
            </p:cNvPr>
            <p:cNvSpPr/>
            <p:nvPr/>
          </p:nvSpPr>
          <p:spPr>
            <a:xfrm>
              <a:off x="6126185" y="867708"/>
              <a:ext cx="646366" cy="646366"/>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29DF9181-6693-440B-9BEC-EAAFA2B6C626}"/>
                </a:ext>
              </a:extLst>
            </p:cNvPr>
            <p:cNvSpPr/>
            <p:nvPr/>
          </p:nvSpPr>
          <p:spPr>
            <a:xfrm>
              <a:off x="10702833" y="765650"/>
              <a:ext cx="850481" cy="850482"/>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3">
              <a:extLst>
                <a:ext uri="{FF2B5EF4-FFF2-40B4-BE49-F238E27FC236}">
                  <a16:creationId xmlns:a16="http://schemas.microsoft.com/office/drawing/2014/main" id="{1E8757E1-78E9-4FD6-AF30-D574A066D6F7}"/>
                </a:ext>
              </a:extLst>
            </p:cNvPr>
            <p:cNvSpPr txBox="1"/>
            <p:nvPr/>
          </p:nvSpPr>
          <p:spPr>
            <a:xfrm>
              <a:off x="10703249" y="747277"/>
              <a:ext cx="746003" cy="899348"/>
            </a:xfrm>
            <a:prstGeom prst="rect">
              <a:avLst/>
            </a:prstGeom>
            <a:noFill/>
          </p:spPr>
          <p:txBody>
            <a:bodyPr wrap="square" rtlCol="0">
              <a:spAutoFit/>
            </a:bodyPr>
            <a:lstStyle/>
            <a:p>
              <a:pPr algn="ctr"/>
              <a:r>
                <a:rPr lang="tr-TR" sz="4400" dirty="0">
                  <a:gradFill>
                    <a:gsLst>
                      <a:gs pos="0">
                        <a:srgbClr val="FF9900"/>
                      </a:gs>
                      <a:gs pos="100000">
                        <a:srgbClr val="FF0000"/>
                      </a:gs>
                    </a:gsLst>
                    <a:lin ang="13500000" scaled="1"/>
                  </a:gradFill>
                  <a:latin typeface="Open Sans" panose="020B0606030504020204" pitchFamily="34" charset="0"/>
                  <a:ea typeface="Open Sans" panose="020B0606030504020204" pitchFamily="34" charset="0"/>
                  <a:cs typeface="Open Sans" panose="020B0606030504020204" pitchFamily="34" charset="0"/>
                </a:rPr>
                <a:t>1</a:t>
              </a:r>
              <a:endParaRPr lang="en-IN" sz="3200" dirty="0">
                <a:gradFill>
                  <a:gsLst>
                    <a:gs pos="0">
                      <a:srgbClr val="FF9900"/>
                    </a:gs>
                    <a:gs pos="100000">
                      <a:srgbClr val="FF0000"/>
                    </a:gs>
                  </a:gsLst>
                  <a:lin ang="13500000" scaled="1"/>
                </a:gra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Graphic 15" descr="Monitor">
              <a:extLst>
                <a:ext uri="{FF2B5EF4-FFF2-40B4-BE49-F238E27FC236}">
                  <a16:creationId xmlns:a16="http://schemas.microsoft.com/office/drawing/2014/main" id="{62744970-8363-4843-8815-9085EB188B1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75263" y="1020795"/>
              <a:ext cx="340193" cy="340193"/>
            </a:xfrm>
            <a:prstGeom prst="rect">
              <a:avLst/>
            </a:prstGeom>
          </p:spPr>
        </p:pic>
        <p:sp>
          <p:nvSpPr>
            <p:cNvPr id="17" name="TextBox 16">
              <a:extLst>
                <a:ext uri="{FF2B5EF4-FFF2-40B4-BE49-F238E27FC236}">
                  <a16:creationId xmlns:a16="http://schemas.microsoft.com/office/drawing/2014/main" id="{F6748549-C7DE-41F4-9033-3F20AB15ADE1}"/>
                </a:ext>
              </a:extLst>
            </p:cNvPr>
            <p:cNvSpPr txBox="1"/>
            <p:nvPr/>
          </p:nvSpPr>
          <p:spPr>
            <a:xfrm>
              <a:off x="6683431" y="832322"/>
              <a:ext cx="4242575" cy="611557"/>
            </a:xfrm>
            <a:prstGeom prst="rect">
              <a:avLst/>
            </a:prstGeom>
            <a:noFill/>
          </p:spPr>
          <p:txBody>
            <a:bodyPr wrap="square" rtlCol="0">
              <a:spAutoFit/>
            </a:bodyPr>
            <a:lstStyle/>
            <a:p>
              <a:pPr algn="ctr"/>
              <a:r>
                <a:rPr lang="tr-TR" sz="2800" dirty="0"/>
                <a:t>Namaz İbadeti ve Önemi</a:t>
              </a:r>
            </a:p>
          </p:txBody>
        </p:sp>
      </p:grpSp>
      <p:sp>
        <p:nvSpPr>
          <p:cNvPr id="24" name="Rectangle: Rounded Corners 23">
            <a:extLst>
              <a:ext uri="{FF2B5EF4-FFF2-40B4-BE49-F238E27FC236}">
                <a16:creationId xmlns:a16="http://schemas.microsoft.com/office/drawing/2014/main" id="{3D0A7852-D4DE-4AFB-9EC5-266451FA1ED9}"/>
              </a:ext>
            </a:extLst>
          </p:cNvPr>
          <p:cNvSpPr/>
          <p:nvPr/>
        </p:nvSpPr>
        <p:spPr>
          <a:xfrm>
            <a:off x="5721651" y="1466162"/>
            <a:ext cx="4059208" cy="1155208"/>
          </a:xfrm>
          <a:prstGeom prst="roundRect">
            <a:avLst>
              <a:gd name="adj" fmla="val 50000"/>
            </a:avLst>
          </a:prstGeom>
          <a:noFill/>
          <a:ln w="25400">
            <a:gradFill flip="none" rotWithShape="1">
              <a:gsLst>
                <a:gs pos="0">
                  <a:srgbClr val="FF3399"/>
                </a:gs>
                <a:gs pos="100000">
                  <a:srgbClr val="6600FF"/>
                </a:gs>
              </a:gsLst>
              <a:lin ang="27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6" name="Group 75">
            <a:extLst>
              <a:ext uri="{FF2B5EF4-FFF2-40B4-BE49-F238E27FC236}">
                <a16:creationId xmlns:a16="http://schemas.microsoft.com/office/drawing/2014/main" id="{6EB640C0-F90E-43C2-8042-752CADE6A61C}"/>
              </a:ext>
            </a:extLst>
          </p:cNvPr>
          <p:cNvGrpSpPr/>
          <p:nvPr/>
        </p:nvGrpSpPr>
        <p:grpSpPr>
          <a:xfrm>
            <a:off x="6007611" y="1584635"/>
            <a:ext cx="5598284" cy="959217"/>
            <a:chOff x="5955030" y="2107590"/>
            <a:chExt cx="5598284" cy="1159662"/>
          </a:xfrm>
        </p:grpSpPr>
        <p:sp>
          <p:nvSpPr>
            <p:cNvPr id="25" name="Rectangle: Rounded Corners 24">
              <a:extLst>
                <a:ext uri="{FF2B5EF4-FFF2-40B4-BE49-F238E27FC236}">
                  <a16:creationId xmlns:a16="http://schemas.microsoft.com/office/drawing/2014/main" id="{BD501326-C3E7-4C04-9F99-30B03FDEFE6B}"/>
                </a:ext>
              </a:extLst>
            </p:cNvPr>
            <p:cNvSpPr/>
            <p:nvPr/>
          </p:nvSpPr>
          <p:spPr>
            <a:xfrm>
              <a:off x="6701033" y="2107590"/>
              <a:ext cx="4286426" cy="1159662"/>
            </a:xfrm>
            <a:prstGeom prst="roundRect">
              <a:avLst>
                <a:gd name="adj" fmla="val 50000"/>
              </a:avLst>
            </a:prstGeom>
            <a:pattFill prst="dkUpDiag">
              <a:fgClr>
                <a:schemeClr val="bg1">
                  <a:lumMod val="95000"/>
                </a:schemeClr>
              </a:fgClr>
              <a:bgClr>
                <a:schemeClr val="bg1">
                  <a:lumMod val="85000"/>
                </a:schemeClr>
              </a:bgClr>
            </a:pattFill>
            <a:ln>
              <a:noFill/>
            </a:ln>
            <a:effectLst>
              <a:innerShdw blurRad="101600">
                <a:prstClr val="black">
                  <a:alpha val="6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Circle: Hollow 25">
              <a:extLst>
                <a:ext uri="{FF2B5EF4-FFF2-40B4-BE49-F238E27FC236}">
                  <a16:creationId xmlns:a16="http://schemas.microsoft.com/office/drawing/2014/main" id="{4077E71C-1BA6-4F36-AACF-9E2C459A1371}"/>
                </a:ext>
              </a:extLst>
            </p:cNvPr>
            <p:cNvSpPr/>
            <p:nvPr/>
          </p:nvSpPr>
          <p:spPr>
            <a:xfrm>
              <a:off x="5955030" y="2194142"/>
              <a:ext cx="986558" cy="986559"/>
            </a:xfrm>
            <a:prstGeom prst="donut">
              <a:avLst>
                <a:gd name="adj" fmla="val 7576"/>
              </a:avLst>
            </a:prstGeom>
            <a:gradFill flip="none" rotWithShape="1">
              <a:gsLst>
                <a:gs pos="0">
                  <a:srgbClr val="FF3399"/>
                </a:gs>
                <a:gs pos="100000">
                  <a:srgbClr val="6600FF"/>
                </a:gs>
              </a:gsLst>
              <a:lin ang="13500000" scaled="1"/>
              <a:tileRect/>
            </a:gradFill>
            <a:ln>
              <a:noFill/>
            </a:ln>
            <a:effectLst>
              <a:outerShdw blurRad="2032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7" name="Rectangle: Rounded Corners 26">
              <a:extLst>
                <a:ext uri="{FF2B5EF4-FFF2-40B4-BE49-F238E27FC236}">
                  <a16:creationId xmlns:a16="http://schemas.microsoft.com/office/drawing/2014/main" id="{BC09C194-2EEF-493F-97BC-8996B17567C5}"/>
                </a:ext>
              </a:extLst>
            </p:cNvPr>
            <p:cNvSpPr/>
            <p:nvPr/>
          </p:nvSpPr>
          <p:spPr>
            <a:xfrm>
              <a:off x="6449368" y="2262180"/>
              <a:ext cx="5102888" cy="850482"/>
            </a:xfrm>
            <a:prstGeom prst="roundRect">
              <a:avLst>
                <a:gd name="adj" fmla="val 50000"/>
              </a:avLst>
            </a:prstGeom>
            <a:gradFill>
              <a:gsLst>
                <a:gs pos="24000">
                  <a:srgbClr val="FF3399"/>
                </a:gs>
                <a:gs pos="100000">
                  <a:srgbClr val="6600FF"/>
                </a:gs>
              </a:gsLst>
              <a:lin ang="2700000" scaled="1"/>
            </a:gradFill>
            <a:ln>
              <a:noFill/>
            </a:ln>
            <a:effectLst>
              <a:outerShdw blurRad="2921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Oval 27">
              <a:extLst>
                <a:ext uri="{FF2B5EF4-FFF2-40B4-BE49-F238E27FC236}">
                  <a16:creationId xmlns:a16="http://schemas.microsoft.com/office/drawing/2014/main" id="{6C7F4FF1-71EC-4557-92BB-A6DF5BF696BB}"/>
                </a:ext>
              </a:extLst>
            </p:cNvPr>
            <p:cNvSpPr/>
            <p:nvPr/>
          </p:nvSpPr>
          <p:spPr>
            <a:xfrm>
              <a:off x="6126185" y="2364238"/>
              <a:ext cx="646366" cy="646366"/>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263BBBFD-BCDF-4369-A7D1-096B70EAB287}"/>
                </a:ext>
              </a:extLst>
            </p:cNvPr>
            <p:cNvSpPr/>
            <p:nvPr/>
          </p:nvSpPr>
          <p:spPr>
            <a:xfrm>
              <a:off x="10702833" y="2262180"/>
              <a:ext cx="850481" cy="850482"/>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TextBox 29">
              <a:extLst>
                <a:ext uri="{FF2B5EF4-FFF2-40B4-BE49-F238E27FC236}">
                  <a16:creationId xmlns:a16="http://schemas.microsoft.com/office/drawing/2014/main" id="{A8438D75-BE75-4BD6-9B8C-3D48F95ABD4B}"/>
                </a:ext>
              </a:extLst>
            </p:cNvPr>
            <p:cNvSpPr txBox="1"/>
            <p:nvPr/>
          </p:nvSpPr>
          <p:spPr>
            <a:xfrm>
              <a:off x="10755072" y="2286972"/>
              <a:ext cx="746003" cy="855811"/>
            </a:xfrm>
            <a:prstGeom prst="rect">
              <a:avLst/>
            </a:prstGeom>
            <a:noFill/>
          </p:spPr>
          <p:txBody>
            <a:bodyPr wrap="square" rtlCol="0">
              <a:spAutoFit/>
            </a:bodyPr>
            <a:lstStyle/>
            <a:p>
              <a:pPr algn="ctr"/>
              <a:r>
                <a:rPr lang="tr-TR" sz="4000" dirty="0">
                  <a:gradFill>
                    <a:gsLst>
                      <a:gs pos="0">
                        <a:srgbClr val="6600FF"/>
                      </a:gs>
                      <a:gs pos="100000">
                        <a:srgbClr val="FF3399"/>
                      </a:gs>
                    </a:gsLst>
                    <a:lin ang="13500000" scaled="1"/>
                  </a:gradFill>
                  <a:latin typeface="Open Sans" panose="020B0606030504020204" pitchFamily="34" charset="0"/>
                  <a:ea typeface="Open Sans" panose="020B0606030504020204" pitchFamily="34" charset="0"/>
                  <a:cs typeface="Open Sans" panose="020B0606030504020204" pitchFamily="34" charset="0"/>
                </a:rPr>
                <a:t>2</a:t>
              </a:r>
              <a:endParaRPr lang="en-IN" sz="2800" dirty="0">
                <a:gradFill>
                  <a:gsLst>
                    <a:gs pos="0">
                      <a:srgbClr val="6600FF"/>
                    </a:gs>
                    <a:gs pos="100000">
                      <a:srgbClr val="FF3399"/>
                    </a:gs>
                  </a:gsLst>
                  <a:lin ang="13500000" scaled="1"/>
                </a:gradFill>
                <a:latin typeface="Open Sans" panose="020B0606030504020204" pitchFamily="34" charset="0"/>
                <a:ea typeface="Open Sans" panose="020B0606030504020204" pitchFamily="34" charset="0"/>
                <a:cs typeface="Open Sans" panose="020B0606030504020204" pitchFamily="34" charset="0"/>
              </a:endParaRPr>
            </a:p>
          </p:txBody>
        </p:sp>
        <p:pic>
          <p:nvPicPr>
            <p:cNvPr id="31" name="Graphic 30" descr="Monitor">
              <a:extLst>
                <a:ext uri="{FF2B5EF4-FFF2-40B4-BE49-F238E27FC236}">
                  <a16:creationId xmlns:a16="http://schemas.microsoft.com/office/drawing/2014/main" id="{59464982-B9F5-4113-8488-04B56CA42D8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75263" y="2517325"/>
              <a:ext cx="340193" cy="340193"/>
            </a:xfrm>
            <a:prstGeom prst="rect">
              <a:avLst/>
            </a:prstGeom>
          </p:spPr>
        </p:pic>
        <p:sp>
          <p:nvSpPr>
            <p:cNvPr id="32" name="TextBox 31">
              <a:extLst>
                <a:ext uri="{FF2B5EF4-FFF2-40B4-BE49-F238E27FC236}">
                  <a16:creationId xmlns:a16="http://schemas.microsoft.com/office/drawing/2014/main" id="{6E49A5ED-18AE-44B3-A0F3-7498138FA581}"/>
                </a:ext>
              </a:extLst>
            </p:cNvPr>
            <p:cNvSpPr txBox="1"/>
            <p:nvPr/>
          </p:nvSpPr>
          <p:spPr>
            <a:xfrm>
              <a:off x="7336626" y="2304511"/>
              <a:ext cx="4145171" cy="706974"/>
            </a:xfrm>
            <a:prstGeom prst="rect">
              <a:avLst/>
            </a:prstGeom>
            <a:noFill/>
          </p:spPr>
          <p:txBody>
            <a:bodyPr wrap="square" rtlCol="0">
              <a:spAutoFit/>
            </a:bodyPr>
            <a:lstStyle/>
            <a:p>
              <a:r>
                <a:rPr lang="tr-TR" sz="3200" dirty="0"/>
                <a:t>Namaz Çeşitleri</a:t>
              </a:r>
              <a:endParaRPr lang="tr-TR" sz="4000" dirty="0"/>
            </a:p>
          </p:txBody>
        </p:sp>
      </p:grpSp>
      <p:sp>
        <p:nvSpPr>
          <p:cNvPr id="35" name="Rectangle: Rounded Corners 34">
            <a:extLst>
              <a:ext uri="{FF2B5EF4-FFF2-40B4-BE49-F238E27FC236}">
                <a16:creationId xmlns:a16="http://schemas.microsoft.com/office/drawing/2014/main" id="{4AD262A8-51A0-4006-8424-97221484FF44}"/>
              </a:ext>
            </a:extLst>
          </p:cNvPr>
          <p:cNvSpPr/>
          <p:nvPr/>
        </p:nvSpPr>
        <p:spPr>
          <a:xfrm>
            <a:off x="5669412" y="2839086"/>
            <a:ext cx="4059208" cy="1121482"/>
          </a:xfrm>
          <a:prstGeom prst="roundRect">
            <a:avLst>
              <a:gd name="adj" fmla="val 50000"/>
            </a:avLst>
          </a:prstGeom>
          <a:noFill/>
          <a:ln w="25400">
            <a:gradFill flip="none" rotWithShape="1">
              <a:gsLst>
                <a:gs pos="0">
                  <a:srgbClr val="33CCFF"/>
                </a:gs>
                <a:gs pos="100000">
                  <a:srgbClr val="009999"/>
                </a:gs>
              </a:gsLst>
              <a:lin ang="27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7" name="Group 76">
            <a:extLst>
              <a:ext uri="{FF2B5EF4-FFF2-40B4-BE49-F238E27FC236}">
                <a16:creationId xmlns:a16="http://schemas.microsoft.com/office/drawing/2014/main" id="{FD53F54E-3556-49B5-8E6F-2BE08745258C}"/>
              </a:ext>
            </a:extLst>
          </p:cNvPr>
          <p:cNvGrpSpPr/>
          <p:nvPr/>
        </p:nvGrpSpPr>
        <p:grpSpPr>
          <a:xfrm>
            <a:off x="5955372" y="2957559"/>
            <a:ext cx="5598284" cy="931213"/>
            <a:chOff x="5955030" y="3604119"/>
            <a:chExt cx="5598284" cy="1159662"/>
          </a:xfrm>
        </p:grpSpPr>
        <p:sp>
          <p:nvSpPr>
            <p:cNvPr id="36" name="Rectangle: Rounded Corners 35">
              <a:extLst>
                <a:ext uri="{FF2B5EF4-FFF2-40B4-BE49-F238E27FC236}">
                  <a16:creationId xmlns:a16="http://schemas.microsoft.com/office/drawing/2014/main" id="{0196C905-F5BC-4328-B418-CD6BE640969F}"/>
                </a:ext>
              </a:extLst>
            </p:cNvPr>
            <p:cNvSpPr/>
            <p:nvPr/>
          </p:nvSpPr>
          <p:spPr>
            <a:xfrm>
              <a:off x="6701033" y="3604119"/>
              <a:ext cx="4286426" cy="1159662"/>
            </a:xfrm>
            <a:prstGeom prst="roundRect">
              <a:avLst>
                <a:gd name="adj" fmla="val 50000"/>
              </a:avLst>
            </a:prstGeom>
            <a:pattFill prst="dkUpDiag">
              <a:fgClr>
                <a:schemeClr val="bg1">
                  <a:lumMod val="95000"/>
                </a:schemeClr>
              </a:fgClr>
              <a:bgClr>
                <a:schemeClr val="bg1">
                  <a:lumMod val="85000"/>
                </a:schemeClr>
              </a:bgClr>
            </a:pattFill>
            <a:ln>
              <a:noFill/>
            </a:ln>
            <a:effectLst>
              <a:innerShdw blurRad="101600">
                <a:prstClr val="black">
                  <a:alpha val="6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Circle: Hollow 36">
              <a:extLst>
                <a:ext uri="{FF2B5EF4-FFF2-40B4-BE49-F238E27FC236}">
                  <a16:creationId xmlns:a16="http://schemas.microsoft.com/office/drawing/2014/main" id="{058E3897-399D-4589-8770-5B070371D688}"/>
                </a:ext>
              </a:extLst>
            </p:cNvPr>
            <p:cNvSpPr/>
            <p:nvPr/>
          </p:nvSpPr>
          <p:spPr>
            <a:xfrm>
              <a:off x="5955030" y="3690671"/>
              <a:ext cx="986558" cy="986559"/>
            </a:xfrm>
            <a:prstGeom prst="donut">
              <a:avLst>
                <a:gd name="adj" fmla="val 7576"/>
              </a:avLst>
            </a:prstGeom>
            <a:gradFill flip="none" rotWithShape="1">
              <a:gsLst>
                <a:gs pos="0">
                  <a:srgbClr val="009999"/>
                </a:gs>
                <a:gs pos="100000">
                  <a:srgbClr val="33CCFF"/>
                </a:gs>
              </a:gsLst>
              <a:lin ang="13500000" scaled="1"/>
              <a:tileRect/>
            </a:gradFill>
            <a:ln>
              <a:noFill/>
            </a:ln>
            <a:effectLst>
              <a:outerShdw blurRad="2032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8" name="Rectangle: Rounded Corners 37">
              <a:extLst>
                <a:ext uri="{FF2B5EF4-FFF2-40B4-BE49-F238E27FC236}">
                  <a16:creationId xmlns:a16="http://schemas.microsoft.com/office/drawing/2014/main" id="{18130E65-1D05-49D2-A6BA-B604FEC9F776}"/>
                </a:ext>
              </a:extLst>
            </p:cNvPr>
            <p:cNvSpPr/>
            <p:nvPr/>
          </p:nvSpPr>
          <p:spPr>
            <a:xfrm>
              <a:off x="6449368" y="3758709"/>
              <a:ext cx="5102888" cy="850482"/>
            </a:xfrm>
            <a:prstGeom prst="roundRect">
              <a:avLst>
                <a:gd name="adj" fmla="val 50000"/>
              </a:avLst>
            </a:prstGeom>
            <a:gradFill>
              <a:gsLst>
                <a:gs pos="24000">
                  <a:srgbClr val="33CCFF"/>
                </a:gs>
                <a:gs pos="100000">
                  <a:srgbClr val="009999"/>
                </a:gs>
              </a:gsLst>
              <a:lin ang="2700000" scaled="1"/>
            </a:gradFill>
            <a:ln>
              <a:noFill/>
            </a:ln>
            <a:effectLst>
              <a:outerShdw blurRad="2921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Oval 38">
              <a:extLst>
                <a:ext uri="{FF2B5EF4-FFF2-40B4-BE49-F238E27FC236}">
                  <a16:creationId xmlns:a16="http://schemas.microsoft.com/office/drawing/2014/main" id="{54BF84B8-27E2-4B15-BB3F-962302B44285}"/>
                </a:ext>
              </a:extLst>
            </p:cNvPr>
            <p:cNvSpPr/>
            <p:nvPr/>
          </p:nvSpPr>
          <p:spPr>
            <a:xfrm>
              <a:off x="6126185" y="3860767"/>
              <a:ext cx="646366" cy="646366"/>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a16="http://schemas.microsoft.com/office/drawing/2014/main" id="{B9C7875E-AF88-4727-B62B-9F0303CED338}"/>
                </a:ext>
              </a:extLst>
            </p:cNvPr>
            <p:cNvSpPr/>
            <p:nvPr/>
          </p:nvSpPr>
          <p:spPr>
            <a:xfrm>
              <a:off x="10702833" y="3758709"/>
              <a:ext cx="850481" cy="850482"/>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TextBox 40">
              <a:extLst>
                <a:ext uri="{FF2B5EF4-FFF2-40B4-BE49-F238E27FC236}">
                  <a16:creationId xmlns:a16="http://schemas.microsoft.com/office/drawing/2014/main" id="{FBCBA81F-B38D-4A6B-92D6-A30ED63D8E62}"/>
                </a:ext>
              </a:extLst>
            </p:cNvPr>
            <p:cNvSpPr txBox="1"/>
            <p:nvPr/>
          </p:nvSpPr>
          <p:spPr>
            <a:xfrm>
              <a:off x="10755072" y="3779767"/>
              <a:ext cx="746003" cy="881548"/>
            </a:xfrm>
            <a:prstGeom prst="rect">
              <a:avLst/>
            </a:prstGeom>
            <a:noFill/>
          </p:spPr>
          <p:txBody>
            <a:bodyPr wrap="square" rtlCol="0">
              <a:spAutoFit/>
            </a:bodyPr>
            <a:lstStyle/>
            <a:p>
              <a:pPr algn="ctr"/>
              <a:r>
                <a:rPr lang="tr-TR" sz="4000" dirty="0">
                  <a:gradFill>
                    <a:gsLst>
                      <a:gs pos="0">
                        <a:srgbClr val="33CCFF"/>
                      </a:gs>
                      <a:gs pos="100000">
                        <a:srgbClr val="009999"/>
                      </a:gs>
                    </a:gsLst>
                    <a:lin ang="13500000" scaled="1"/>
                  </a:gradFill>
                  <a:latin typeface="Open Sans" panose="020B0606030504020204" pitchFamily="34" charset="0"/>
                  <a:ea typeface="Open Sans" panose="020B0606030504020204" pitchFamily="34" charset="0"/>
                  <a:cs typeface="Open Sans" panose="020B0606030504020204" pitchFamily="34" charset="0"/>
                </a:rPr>
                <a:t>3</a:t>
              </a:r>
              <a:endParaRPr lang="en-IN" sz="2800" dirty="0">
                <a:gradFill>
                  <a:gsLst>
                    <a:gs pos="0">
                      <a:srgbClr val="33CCFF"/>
                    </a:gs>
                    <a:gs pos="100000">
                      <a:srgbClr val="009999"/>
                    </a:gs>
                  </a:gsLst>
                  <a:lin ang="13500000" scaled="1"/>
                </a:gradFill>
                <a:latin typeface="Open Sans" panose="020B0606030504020204" pitchFamily="34" charset="0"/>
                <a:ea typeface="Open Sans" panose="020B0606030504020204" pitchFamily="34" charset="0"/>
                <a:cs typeface="Open Sans" panose="020B0606030504020204" pitchFamily="34" charset="0"/>
              </a:endParaRPr>
            </a:p>
          </p:txBody>
        </p:sp>
        <p:pic>
          <p:nvPicPr>
            <p:cNvPr id="42" name="Graphic 41" descr="Monitor">
              <a:extLst>
                <a:ext uri="{FF2B5EF4-FFF2-40B4-BE49-F238E27FC236}">
                  <a16:creationId xmlns:a16="http://schemas.microsoft.com/office/drawing/2014/main" id="{3CD050EF-FB83-4A09-8904-D5F852216CE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75263" y="4013854"/>
              <a:ext cx="340193" cy="340193"/>
            </a:xfrm>
            <a:prstGeom prst="rect">
              <a:avLst/>
            </a:prstGeom>
          </p:spPr>
        </p:pic>
        <p:sp>
          <p:nvSpPr>
            <p:cNvPr id="43" name="TextBox 42">
              <a:extLst>
                <a:ext uri="{FF2B5EF4-FFF2-40B4-BE49-F238E27FC236}">
                  <a16:creationId xmlns:a16="http://schemas.microsoft.com/office/drawing/2014/main" id="{918FEEA3-AE2B-44B8-ACE9-C8DBD66D0140}"/>
                </a:ext>
              </a:extLst>
            </p:cNvPr>
            <p:cNvSpPr txBox="1"/>
            <p:nvPr/>
          </p:nvSpPr>
          <p:spPr>
            <a:xfrm>
              <a:off x="7134971" y="3812606"/>
              <a:ext cx="3372932" cy="728234"/>
            </a:xfrm>
            <a:prstGeom prst="rect">
              <a:avLst/>
            </a:prstGeom>
            <a:noFill/>
          </p:spPr>
          <p:txBody>
            <a:bodyPr wrap="square" rtlCol="0">
              <a:spAutoFit/>
            </a:bodyPr>
            <a:lstStyle/>
            <a:p>
              <a:r>
                <a:rPr lang="tr-TR" sz="3200" dirty="0"/>
                <a:t>Namazın Kılınışı</a:t>
              </a:r>
              <a:endParaRPr lang="tr-TR" sz="2800" dirty="0"/>
            </a:p>
          </p:txBody>
        </p:sp>
      </p:grpSp>
      <p:sp>
        <p:nvSpPr>
          <p:cNvPr id="46" name="Rectangle: Rounded Corners 45">
            <a:extLst>
              <a:ext uri="{FF2B5EF4-FFF2-40B4-BE49-F238E27FC236}">
                <a16:creationId xmlns:a16="http://schemas.microsoft.com/office/drawing/2014/main" id="{DBBE461D-19AD-4C13-BFC3-97C838946A70}"/>
              </a:ext>
            </a:extLst>
          </p:cNvPr>
          <p:cNvSpPr/>
          <p:nvPr/>
        </p:nvSpPr>
        <p:spPr>
          <a:xfrm>
            <a:off x="5794547" y="4157567"/>
            <a:ext cx="4059208" cy="1147973"/>
          </a:xfrm>
          <a:prstGeom prst="roundRect">
            <a:avLst>
              <a:gd name="adj" fmla="val 50000"/>
            </a:avLst>
          </a:prstGeom>
          <a:noFill/>
          <a:ln w="25400">
            <a:gradFill>
              <a:gsLst>
                <a:gs pos="0">
                  <a:srgbClr val="FF9900"/>
                </a:gs>
                <a:gs pos="100000">
                  <a:srgbClr val="FF7C80"/>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8" name="Group 77">
            <a:extLst>
              <a:ext uri="{FF2B5EF4-FFF2-40B4-BE49-F238E27FC236}">
                <a16:creationId xmlns:a16="http://schemas.microsoft.com/office/drawing/2014/main" id="{32AAD715-8E98-4677-ABA1-AD5507B4DA7B}"/>
              </a:ext>
            </a:extLst>
          </p:cNvPr>
          <p:cNvGrpSpPr/>
          <p:nvPr/>
        </p:nvGrpSpPr>
        <p:grpSpPr>
          <a:xfrm>
            <a:off x="6080507" y="4276040"/>
            <a:ext cx="5598284" cy="953209"/>
            <a:chOff x="5955030" y="5087279"/>
            <a:chExt cx="5598284" cy="1159662"/>
          </a:xfrm>
        </p:grpSpPr>
        <p:sp>
          <p:nvSpPr>
            <p:cNvPr id="47" name="Rectangle: Rounded Corners 46">
              <a:extLst>
                <a:ext uri="{FF2B5EF4-FFF2-40B4-BE49-F238E27FC236}">
                  <a16:creationId xmlns:a16="http://schemas.microsoft.com/office/drawing/2014/main" id="{66E525DE-AEFE-4BCA-8B95-98C92677721B}"/>
                </a:ext>
              </a:extLst>
            </p:cNvPr>
            <p:cNvSpPr/>
            <p:nvPr/>
          </p:nvSpPr>
          <p:spPr>
            <a:xfrm>
              <a:off x="6701033" y="5087279"/>
              <a:ext cx="4286426" cy="1159662"/>
            </a:xfrm>
            <a:prstGeom prst="roundRect">
              <a:avLst>
                <a:gd name="adj" fmla="val 50000"/>
              </a:avLst>
            </a:prstGeom>
            <a:pattFill prst="dkUpDiag">
              <a:fgClr>
                <a:schemeClr val="bg1">
                  <a:lumMod val="95000"/>
                </a:schemeClr>
              </a:fgClr>
              <a:bgClr>
                <a:schemeClr val="bg1">
                  <a:lumMod val="85000"/>
                </a:schemeClr>
              </a:bgClr>
            </a:pattFill>
            <a:ln>
              <a:noFill/>
            </a:ln>
            <a:effectLst>
              <a:innerShdw blurRad="101600">
                <a:prstClr val="black">
                  <a:alpha val="6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Circle: Hollow 47">
              <a:extLst>
                <a:ext uri="{FF2B5EF4-FFF2-40B4-BE49-F238E27FC236}">
                  <a16:creationId xmlns:a16="http://schemas.microsoft.com/office/drawing/2014/main" id="{0B14690D-1837-44DF-A155-4C6F1C8178A7}"/>
                </a:ext>
              </a:extLst>
            </p:cNvPr>
            <p:cNvSpPr/>
            <p:nvPr/>
          </p:nvSpPr>
          <p:spPr>
            <a:xfrm>
              <a:off x="5955030" y="5173831"/>
              <a:ext cx="986558" cy="986559"/>
            </a:xfrm>
            <a:prstGeom prst="donut">
              <a:avLst>
                <a:gd name="adj" fmla="val 7576"/>
              </a:avLst>
            </a:prstGeom>
            <a:gradFill flip="none" rotWithShape="1">
              <a:gsLst>
                <a:gs pos="0">
                  <a:srgbClr val="FF7C80"/>
                </a:gs>
                <a:gs pos="100000">
                  <a:srgbClr val="FF9900"/>
                </a:gs>
              </a:gsLst>
              <a:lin ang="13500000" scaled="1"/>
              <a:tileRect/>
            </a:gradFill>
            <a:ln>
              <a:noFill/>
            </a:ln>
            <a:effectLst>
              <a:outerShdw blurRad="2032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49" name="Rectangle: Rounded Corners 48">
              <a:extLst>
                <a:ext uri="{FF2B5EF4-FFF2-40B4-BE49-F238E27FC236}">
                  <a16:creationId xmlns:a16="http://schemas.microsoft.com/office/drawing/2014/main" id="{C2C9F614-C8D4-42E9-A3AE-9F9BB99E64E7}"/>
                </a:ext>
              </a:extLst>
            </p:cNvPr>
            <p:cNvSpPr/>
            <p:nvPr/>
          </p:nvSpPr>
          <p:spPr>
            <a:xfrm>
              <a:off x="6449368" y="5241869"/>
              <a:ext cx="5102888" cy="850482"/>
            </a:xfrm>
            <a:prstGeom prst="roundRect">
              <a:avLst>
                <a:gd name="adj" fmla="val 50000"/>
              </a:avLst>
            </a:prstGeom>
            <a:gradFill>
              <a:gsLst>
                <a:gs pos="24000">
                  <a:srgbClr val="FF7C80"/>
                </a:gs>
                <a:gs pos="100000">
                  <a:srgbClr val="FF9900"/>
                </a:gs>
              </a:gsLst>
              <a:lin ang="2700000" scaled="1"/>
            </a:gradFill>
            <a:ln>
              <a:noFill/>
            </a:ln>
            <a:effectLst>
              <a:outerShdw blurRad="2921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0" name="Oval 49">
              <a:extLst>
                <a:ext uri="{FF2B5EF4-FFF2-40B4-BE49-F238E27FC236}">
                  <a16:creationId xmlns:a16="http://schemas.microsoft.com/office/drawing/2014/main" id="{CA3B6DB8-4634-4A43-B80B-730756D979D2}"/>
                </a:ext>
              </a:extLst>
            </p:cNvPr>
            <p:cNvSpPr/>
            <p:nvPr/>
          </p:nvSpPr>
          <p:spPr>
            <a:xfrm>
              <a:off x="6126185" y="5343927"/>
              <a:ext cx="646366" cy="646366"/>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a:extLst>
                <a:ext uri="{FF2B5EF4-FFF2-40B4-BE49-F238E27FC236}">
                  <a16:creationId xmlns:a16="http://schemas.microsoft.com/office/drawing/2014/main" id="{5824B52D-38D7-4D72-A84A-E001A1A76D1C}"/>
                </a:ext>
              </a:extLst>
            </p:cNvPr>
            <p:cNvSpPr/>
            <p:nvPr/>
          </p:nvSpPr>
          <p:spPr>
            <a:xfrm>
              <a:off x="10702833" y="5241869"/>
              <a:ext cx="850481" cy="850482"/>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TextBox 51">
              <a:extLst>
                <a:ext uri="{FF2B5EF4-FFF2-40B4-BE49-F238E27FC236}">
                  <a16:creationId xmlns:a16="http://schemas.microsoft.com/office/drawing/2014/main" id="{3B218336-BD85-4910-AC1C-0621F15E2E45}"/>
                </a:ext>
              </a:extLst>
            </p:cNvPr>
            <p:cNvSpPr txBox="1"/>
            <p:nvPr/>
          </p:nvSpPr>
          <p:spPr>
            <a:xfrm>
              <a:off x="10723991" y="5195104"/>
              <a:ext cx="746003" cy="936092"/>
            </a:xfrm>
            <a:prstGeom prst="rect">
              <a:avLst/>
            </a:prstGeom>
            <a:noFill/>
          </p:spPr>
          <p:txBody>
            <a:bodyPr wrap="square" rtlCol="0">
              <a:spAutoFit/>
            </a:bodyPr>
            <a:lstStyle/>
            <a:p>
              <a:pPr algn="ctr"/>
              <a:r>
                <a:rPr lang="tr-TR" sz="4400" dirty="0">
                  <a:gradFill>
                    <a:gsLst>
                      <a:gs pos="0">
                        <a:srgbClr val="FF7C80"/>
                      </a:gs>
                      <a:gs pos="100000">
                        <a:srgbClr val="FF9900"/>
                      </a:gs>
                    </a:gsLst>
                    <a:lin ang="13500000" scaled="1"/>
                  </a:gradFill>
                  <a:latin typeface="Open Sans" panose="020B0606030504020204" pitchFamily="34" charset="0"/>
                  <a:ea typeface="Open Sans" panose="020B0606030504020204" pitchFamily="34" charset="0"/>
                  <a:cs typeface="Open Sans" panose="020B0606030504020204" pitchFamily="34" charset="0"/>
                </a:rPr>
                <a:t>4</a:t>
              </a:r>
              <a:endParaRPr lang="en-IN" sz="3200" dirty="0">
                <a:gradFill>
                  <a:gsLst>
                    <a:gs pos="0">
                      <a:srgbClr val="FF7C80"/>
                    </a:gs>
                    <a:gs pos="100000">
                      <a:srgbClr val="FF9900"/>
                    </a:gs>
                  </a:gsLst>
                  <a:lin ang="13500000" scaled="1"/>
                </a:gradFill>
                <a:latin typeface="Open Sans" panose="020B0606030504020204" pitchFamily="34" charset="0"/>
                <a:ea typeface="Open Sans" panose="020B0606030504020204" pitchFamily="34" charset="0"/>
                <a:cs typeface="Open Sans" panose="020B0606030504020204" pitchFamily="34" charset="0"/>
              </a:endParaRPr>
            </a:p>
          </p:txBody>
        </p:sp>
        <p:pic>
          <p:nvPicPr>
            <p:cNvPr id="53" name="Graphic 52" descr="Monitor">
              <a:extLst>
                <a:ext uri="{FF2B5EF4-FFF2-40B4-BE49-F238E27FC236}">
                  <a16:creationId xmlns:a16="http://schemas.microsoft.com/office/drawing/2014/main" id="{D5B9B33B-1A98-44F0-ABD6-E0E1099B71A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75263" y="5497014"/>
              <a:ext cx="340193" cy="340193"/>
            </a:xfrm>
            <a:prstGeom prst="rect">
              <a:avLst/>
            </a:prstGeom>
          </p:spPr>
        </p:pic>
        <p:sp>
          <p:nvSpPr>
            <p:cNvPr id="54" name="TextBox 53">
              <a:extLst>
                <a:ext uri="{FF2B5EF4-FFF2-40B4-BE49-F238E27FC236}">
                  <a16:creationId xmlns:a16="http://schemas.microsoft.com/office/drawing/2014/main" id="{912CA94D-D13D-44B0-8724-601599B2CF5F}"/>
                </a:ext>
              </a:extLst>
            </p:cNvPr>
            <p:cNvSpPr txBox="1"/>
            <p:nvPr/>
          </p:nvSpPr>
          <p:spPr>
            <a:xfrm>
              <a:off x="6712385" y="5136421"/>
              <a:ext cx="4047856" cy="1010980"/>
            </a:xfrm>
            <a:prstGeom prst="rect">
              <a:avLst/>
            </a:prstGeom>
            <a:noFill/>
          </p:spPr>
          <p:txBody>
            <a:bodyPr wrap="square" rtlCol="0">
              <a:spAutoFit/>
            </a:bodyPr>
            <a:lstStyle/>
            <a:p>
              <a:pPr algn="ctr"/>
              <a:r>
                <a:rPr lang="tr-TR" sz="2400" dirty="0"/>
                <a:t>Bir Peygamber Tanıyorum: Hz. Zekeriya (</a:t>
              </a:r>
              <a:r>
                <a:rPr lang="tr-TR" sz="2400" dirty="0" err="1"/>
                <a:t>a.s</a:t>
              </a:r>
              <a:r>
                <a:rPr lang="tr-TR" sz="2400" dirty="0"/>
                <a:t>.)</a:t>
              </a:r>
            </a:p>
          </p:txBody>
        </p:sp>
      </p:grpSp>
      <p:sp>
        <p:nvSpPr>
          <p:cNvPr id="56" name="Circle: Hollow 55">
            <a:extLst>
              <a:ext uri="{FF2B5EF4-FFF2-40B4-BE49-F238E27FC236}">
                <a16:creationId xmlns:a16="http://schemas.microsoft.com/office/drawing/2014/main" id="{A1BA2647-1611-4D0B-9929-ED9D9A9FC280}"/>
              </a:ext>
            </a:extLst>
          </p:cNvPr>
          <p:cNvSpPr/>
          <p:nvPr/>
        </p:nvSpPr>
        <p:spPr>
          <a:xfrm>
            <a:off x="521033" y="1302889"/>
            <a:ext cx="4308896" cy="4308896"/>
          </a:xfrm>
          <a:prstGeom prst="donut">
            <a:avLst>
              <a:gd name="adj" fmla="val 3504"/>
            </a:avLst>
          </a:prstGeom>
          <a:noFill/>
          <a:ln>
            <a:gradFill flip="none" rotWithShape="1">
              <a:gsLst>
                <a:gs pos="0">
                  <a:srgbClr val="33CCFF"/>
                </a:gs>
                <a:gs pos="100000">
                  <a:srgbClr val="FF3300"/>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58" name="Oval 57">
            <a:extLst>
              <a:ext uri="{FF2B5EF4-FFF2-40B4-BE49-F238E27FC236}">
                <a16:creationId xmlns:a16="http://schemas.microsoft.com/office/drawing/2014/main" id="{192846AB-D8DF-4B78-9A3B-082C3E5F9A06}"/>
              </a:ext>
            </a:extLst>
          </p:cNvPr>
          <p:cNvSpPr/>
          <p:nvPr/>
        </p:nvSpPr>
        <p:spPr>
          <a:xfrm>
            <a:off x="1498045" y="2279901"/>
            <a:ext cx="2354872" cy="2354872"/>
          </a:xfrm>
          <a:prstGeom prst="ellipse">
            <a:avLst/>
          </a:prstGeom>
          <a:solidFill>
            <a:schemeClr val="bg1">
              <a:lumMod val="95000"/>
            </a:schemeClr>
          </a:solidFill>
          <a:ln>
            <a:noFill/>
          </a:ln>
          <a:effectLst>
            <a:innerShdw blurRad="76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474E1CD1-6563-4E16-9638-CD20D215534B}"/>
              </a:ext>
            </a:extLst>
          </p:cNvPr>
          <p:cNvSpPr/>
          <p:nvPr/>
        </p:nvSpPr>
        <p:spPr>
          <a:xfrm>
            <a:off x="1746620" y="2496325"/>
            <a:ext cx="1857722" cy="1857722"/>
          </a:xfrm>
          <a:prstGeom prst="ellipse">
            <a:avLst/>
          </a:prstGeom>
          <a:solidFill>
            <a:schemeClr val="bg1"/>
          </a:solidFill>
          <a:ln w="22225">
            <a:gradFill flip="none" rotWithShape="1">
              <a:gsLst>
                <a:gs pos="0">
                  <a:schemeClr val="bg1">
                    <a:lumMod val="85000"/>
                  </a:schemeClr>
                </a:gs>
                <a:gs pos="100000">
                  <a:schemeClr val="bg1"/>
                </a:gs>
              </a:gsLst>
              <a:lin ang="2700000" scaled="1"/>
              <a:tileRect/>
            </a:gradFill>
          </a:ln>
          <a:effectLst>
            <a:outerShdw blurRad="444500" dist="304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chemeClr val="tx1"/>
                </a:solidFill>
              </a:rPr>
              <a:t>Namaz İbadeti</a:t>
            </a:r>
            <a:endParaRPr lang="en-IN" sz="2400" dirty="0">
              <a:solidFill>
                <a:schemeClr val="tx1"/>
              </a:solidFill>
            </a:endParaRPr>
          </a:p>
        </p:txBody>
      </p:sp>
      <p:sp>
        <p:nvSpPr>
          <p:cNvPr id="60" name="Circle: Hollow 59">
            <a:extLst>
              <a:ext uri="{FF2B5EF4-FFF2-40B4-BE49-F238E27FC236}">
                <a16:creationId xmlns:a16="http://schemas.microsoft.com/office/drawing/2014/main" id="{96B3DA3F-25A6-46BF-B89E-F3FDE0D0DC5D}"/>
              </a:ext>
            </a:extLst>
          </p:cNvPr>
          <p:cNvSpPr/>
          <p:nvPr/>
        </p:nvSpPr>
        <p:spPr>
          <a:xfrm>
            <a:off x="1899020" y="2680876"/>
            <a:ext cx="1552922" cy="1552922"/>
          </a:xfrm>
          <a:prstGeom prst="donut">
            <a:avLst>
              <a:gd name="adj" fmla="val 2846"/>
            </a:avLst>
          </a:prstGeom>
          <a:noFill/>
          <a:ln>
            <a:gradFill flip="none" rotWithShape="1">
              <a:gsLst>
                <a:gs pos="0">
                  <a:srgbClr val="33CCFF"/>
                </a:gs>
                <a:gs pos="100000">
                  <a:srgbClr val="FF3300"/>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72" name="TextBox 71">
            <a:extLst>
              <a:ext uri="{FF2B5EF4-FFF2-40B4-BE49-F238E27FC236}">
                <a16:creationId xmlns:a16="http://schemas.microsoft.com/office/drawing/2014/main" id="{6C40E7F7-2970-40E6-8BC4-C64322D689BC}"/>
              </a:ext>
            </a:extLst>
          </p:cNvPr>
          <p:cNvSpPr txBox="1"/>
          <p:nvPr/>
        </p:nvSpPr>
        <p:spPr>
          <a:xfrm>
            <a:off x="3330263" y="108014"/>
            <a:ext cx="3064464" cy="830997"/>
          </a:xfrm>
          <a:prstGeom prst="rect">
            <a:avLst/>
          </a:prstGeom>
          <a:noFill/>
        </p:spPr>
        <p:txBody>
          <a:bodyPr wrap="square" rtlCol="0">
            <a:spAutoFit/>
          </a:bodyPr>
          <a:lstStyle/>
          <a:p>
            <a:r>
              <a:rPr lang="tr-TR" sz="2400" b="1" spc="600" dirty="0">
                <a:solidFill>
                  <a:schemeClr val="bg1">
                    <a:alpha val="22000"/>
                  </a:schemeClr>
                </a:solidFill>
                <a:ea typeface="Open Sans" panose="020B0606030504020204" pitchFamily="34" charset="0"/>
                <a:cs typeface="Open Sans" panose="020B0606030504020204" pitchFamily="34" charset="0"/>
              </a:rPr>
              <a:t>6. Sınıf</a:t>
            </a:r>
          </a:p>
          <a:p>
            <a:r>
              <a:rPr lang="tr-TR" sz="2400" b="1" spc="600" dirty="0">
                <a:solidFill>
                  <a:schemeClr val="bg1">
                    <a:alpha val="22000"/>
                  </a:schemeClr>
                </a:solidFill>
                <a:ea typeface="Open Sans" panose="020B0606030504020204" pitchFamily="34" charset="0"/>
                <a:cs typeface="Open Sans" panose="020B0606030504020204" pitchFamily="34" charset="0"/>
              </a:rPr>
              <a:t>2. Ünite</a:t>
            </a:r>
            <a:endParaRPr lang="en-IN" sz="1200" b="1" spc="600" dirty="0">
              <a:solidFill>
                <a:schemeClr val="bg1">
                  <a:alpha val="22000"/>
                </a:schemeClr>
              </a:solidFill>
              <a:ea typeface="Open Sans" panose="020B0606030504020204" pitchFamily="34" charset="0"/>
              <a:cs typeface="Open Sans" panose="020B0606030504020204" pitchFamily="34" charset="0"/>
            </a:endParaRPr>
          </a:p>
        </p:txBody>
      </p:sp>
      <p:sp>
        <p:nvSpPr>
          <p:cNvPr id="74" name="TextBox 73">
            <a:extLst>
              <a:ext uri="{FF2B5EF4-FFF2-40B4-BE49-F238E27FC236}">
                <a16:creationId xmlns:a16="http://schemas.microsoft.com/office/drawing/2014/main" id="{1FFD499E-A254-43A9-9746-BE4B273EDB81}"/>
              </a:ext>
            </a:extLst>
          </p:cNvPr>
          <p:cNvSpPr txBox="1"/>
          <p:nvPr/>
        </p:nvSpPr>
        <p:spPr>
          <a:xfrm>
            <a:off x="3487856" y="5862222"/>
            <a:ext cx="5177645" cy="523220"/>
          </a:xfrm>
          <a:prstGeom prst="rect">
            <a:avLst/>
          </a:prstGeom>
          <a:noFill/>
        </p:spPr>
        <p:txBody>
          <a:bodyPr wrap="square" rtlCol="0">
            <a:spAutoFit/>
          </a:bodyPr>
          <a:lstStyle/>
          <a:p>
            <a:r>
              <a:rPr lang="tr-TR" sz="2800" b="1" spc="600" dirty="0">
                <a:solidFill>
                  <a:schemeClr val="bg1">
                    <a:alpha val="22000"/>
                  </a:schemeClr>
                </a:solidFill>
                <a:latin typeface="Open Sans" panose="020B0606030504020204" pitchFamily="34" charset="0"/>
                <a:ea typeface="Open Sans" panose="020B0606030504020204" pitchFamily="34" charset="0"/>
                <a:cs typeface="Open Sans" panose="020B0606030504020204" pitchFamily="34" charset="0"/>
              </a:rPr>
              <a:t>DKAB</a:t>
            </a:r>
            <a:endParaRPr lang="en-IN" sz="1400" b="1" spc="600" dirty="0">
              <a:solidFill>
                <a:schemeClr val="bg1">
                  <a:alpha val="22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Right Triangle 72">
            <a:extLst>
              <a:ext uri="{FF2B5EF4-FFF2-40B4-BE49-F238E27FC236}">
                <a16:creationId xmlns:a16="http://schemas.microsoft.com/office/drawing/2014/main" id="{7678672F-61F8-4CA4-9F0A-6E7E5A2187F1}"/>
              </a:ext>
            </a:extLst>
          </p:cNvPr>
          <p:cNvSpPr/>
          <p:nvPr/>
        </p:nvSpPr>
        <p:spPr>
          <a:xfrm flipV="1">
            <a:off x="0" y="-7628"/>
            <a:ext cx="5979747" cy="6873256"/>
          </a:xfrm>
          <a:prstGeom prst="rtTriangle">
            <a:avLst/>
          </a:pr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Rectangle: Rounded Corners 45">
            <a:extLst>
              <a:ext uri="{FF2B5EF4-FFF2-40B4-BE49-F238E27FC236}">
                <a16:creationId xmlns:a16="http://schemas.microsoft.com/office/drawing/2014/main" id="{DBBE461D-19AD-4C13-BFC3-97C838946A70}"/>
              </a:ext>
            </a:extLst>
          </p:cNvPr>
          <p:cNvSpPr/>
          <p:nvPr/>
        </p:nvSpPr>
        <p:spPr>
          <a:xfrm>
            <a:off x="5805899" y="5519241"/>
            <a:ext cx="4059208" cy="1147973"/>
          </a:xfrm>
          <a:prstGeom prst="roundRect">
            <a:avLst>
              <a:gd name="adj" fmla="val 50000"/>
            </a:avLst>
          </a:prstGeom>
          <a:noFill/>
          <a:ln w="25400">
            <a:gradFill>
              <a:gsLst>
                <a:gs pos="0">
                  <a:srgbClr val="FF9900"/>
                </a:gs>
                <a:gs pos="100000">
                  <a:srgbClr val="FF7C80"/>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3" name="Group 77">
            <a:extLst>
              <a:ext uri="{FF2B5EF4-FFF2-40B4-BE49-F238E27FC236}">
                <a16:creationId xmlns:a16="http://schemas.microsoft.com/office/drawing/2014/main" id="{32AAD715-8E98-4677-ABA1-AD5507B4DA7B}"/>
              </a:ext>
            </a:extLst>
          </p:cNvPr>
          <p:cNvGrpSpPr/>
          <p:nvPr/>
        </p:nvGrpSpPr>
        <p:grpSpPr>
          <a:xfrm>
            <a:off x="6091859" y="5637715"/>
            <a:ext cx="5598284" cy="953209"/>
            <a:chOff x="5955030" y="5087279"/>
            <a:chExt cx="5598284" cy="1159662"/>
          </a:xfrm>
        </p:grpSpPr>
        <p:sp>
          <p:nvSpPr>
            <p:cNvPr id="64" name="Rectangle: Rounded Corners 46">
              <a:extLst>
                <a:ext uri="{FF2B5EF4-FFF2-40B4-BE49-F238E27FC236}">
                  <a16:creationId xmlns:a16="http://schemas.microsoft.com/office/drawing/2014/main" id="{66E525DE-AEFE-4BCA-8B95-98C92677721B}"/>
                </a:ext>
              </a:extLst>
            </p:cNvPr>
            <p:cNvSpPr/>
            <p:nvPr/>
          </p:nvSpPr>
          <p:spPr>
            <a:xfrm>
              <a:off x="6701033" y="5087279"/>
              <a:ext cx="4286426" cy="1159662"/>
            </a:xfrm>
            <a:prstGeom prst="roundRect">
              <a:avLst>
                <a:gd name="adj" fmla="val 50000"/>
              </a:avLst>
            </a:prstGeom>
            <a:pattFill prst="dkUpDiag">
              <a:fgClr>
                <a:schemeClr val="bg1">
                  <a:lumMod val="95000"/>
                </a:schemeClr>
              </a:fgClr>
              <a:bgClr>
                <a:schemeClr val="bg1">
                  <a:lumMod val="85000"/>
                </a:schemeClr>
              </a:bgClr>
            </a:pattFill>
            <a:ln>
              <a:noFill/>
            </a:ln>
            <a:effectLst>
              <a:innerShdw blurRad="101600">
                <a:prstClr val="black">
                  <a:alpha val="6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Circle: Hollow 47">
              <a:extLst>
                <a:ext uri="{FF2B5EF4-FFF2-40B4-BE49-F238E27FC236}">
                  <a16:creationId xmlns:a16="http://schemas.microsoft.com/office/drawing/2014/main" id="{0B14690D-1837-44DF-A155-4C6F1C8178A7}"/>
                </a:ext>
              </a:extLst>
            </p:cNvPr>
            <p:cNvSpPr/>
            <p:nvPr/>
          </p:nvSpPr>
          <p:spPr>
            <a:xfrm>
              <a:off x="5955030" y="5173831"/>
              <a:ext cx="986558" cy="986559"/>
            </a:xfrm>
            <a:prstGeom prst="donut">
              <a:avLst>
                <a:gd name="adj" fmla="val 7576"/>
              </a:avLst>
            </a:prstGeom>
            <a:solidFill>
              <a:srgbClr val="FF5050"/>
            </a:solidFill>
            <a:ln>
              <a:noFill/>
            </a:ln>
            <a:effectLst>
              <a:outerShdw blurRad="2032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66" name="Rectangle: Rounded Corners 48">
              <a:extLst>
                <a:ext uri="{FF2B5EF4-FFF2-40B4-BE49-F238E27FC236}">
                  <a16:creationId xmlns:a16="http://schemas.microsoft.com/office/drawing/2014/main" id="{C2C9F614-C8D4-42E9-A3AE-9F9BB99E64E7}"/>
                </a:ext>
              </a:extLst>
            </p:cNvPr>
            <p:cNvSpPr/>
            <p:nvPr/>
          </p:nvSpPr>
          <p:spPr>
            <a:xfrm>
              <a:off x="6449368" y="5241869"/>
              <a:ext cx="5102888" cy="850482"/>
            </a:xfrm>
            <a:prstGeom prst="roundRect">
              <a:avLst>
                <a:gd name="adj" fmla="val 50000"/>
              </a:avLst>
            </a:prstGeom>
            <a:gradFill flip="none" rotWithShape="1">
              <a:gsLst>
                <a:gs pos="0">
                  <a:srgbClr val="FFA7A9"/>
                </a:gs>
                <a:gs pos="100000">
                  <a:srgbClr val="FF5050"/>
                </a:gs>
              </a:gsLst>
              <a:lin ang="2700000" scaled="1"/>
              <a:tileRect/>
            </a:gradFill>
            <a:ln>
              <a:noFill/>
            </a:ln>
            <a:effectLst>
              <a:outerShdw blurRad="2921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9" name="Oval 78">
              <a:extLst>
                <a:ext uri="{FF2B5EF4-FFF2-40B4-BE49-F238E27FC236}">
                  <a16:creationId xmlns:a16="http://schemas.microsoft.com/office/drawing/2014/main" id="{CA3B6DB8-4634-4A43-B80B-730756D979D2}"/>
                </a:ext>
              </a:extLst>
            </p:cNvPr>
            <p:cNvSpPr/>
            <p:nvPr/>
          </p:nvSpPr>
          <p:spPr>
            <a:xfrm>
              <a:off x="6126185" y="5343927"/>
              <a:ext cx="646366" cy="646366"/>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a:extLst>
                <a:ext uri="{FF2B5EF4-FFF2-40B4-BE49-F238E27FC236}">
                  <a16:creationId xmlns:a16="http://schemas.microsoft.com/office/drawing/2014/main" id="{5824B52D-38D7-4D72-A84A-E001A1A76D1C}"/>
                </a:ext>
              </a:extLst>
            </p:cNvPr>
            <p:cNvSpPr/>
            <p:nvPr/>
          </p:nvSpPr>
          <p:spPr>
            <a:xfrm>
              <a:off x="10702833" y="5241869"/>
              <a:ext cx="850481" cy="850482"/>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TextBox 51">
              <a:extLst>
                <a:ext uri="{FF2B5EF4-FFF2-40B4-BE49-F238E27FC236}">
                  <a16:creationId xmlns:a16="http://schemas.microsoft.com/office/drawing/2014/main" id="{3B218336-BD85-4910-AC1C-0621F15E2E45}"/>
                </a:ext>
              </a:extLst>
            </p:cNvPr>
            <p:cNvSpPr txBox="1"/>
            <p:nvPr/>
          </p:nvSpPr>
          <p:spPr>
            <a:xfrm>
              <a:off x="10755071" y="5267840"/>
              <a:ext cx="746003" cy="786318"/>
            </a:xfrm>
            <a:prstGeom prst="rect">
              <a:avLst/>
            </a:prstGeom>
            <a:noFill/>
          </p:spPr>
          <p:txBody>
            <a:bodyPr wrap="square" rtlCol="0">
              <a:spAutoFit/>
            </a:bodyPr>
            <a:lstStyle/>
            <a:p>
              <a:pPr algn="ctr"/>
              <a:r>
                <a:rPr lang="tr-TR" sz="3600" b="1" dirty="0">
                  <a:solidFill>
                    <a:srgbClr val="FF5050"/>
                  </a:solidFill>
                  <a:latin typeface="Open Sans" panose="020B0606030504020204" pitchFamily="34" charset="0"/>
                  <a:ea typeface="Open Sans" panose="020B0606030504020204" pitchFamily="34" charset="0"/>
                  <a:cs typeface="Open Sans" panose="020B0606030504020204" pitchFamily="34" charset="0"/>
                </a:rPr>
                <a:t>5</a:t>
              </a:r>
              <a:endParaRPr lang="en-IN" sz="2400" b="1" dirty="0">
                <a:solidFill>
                  <a:srgbClr val="FF505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2" name="Graphic 52" descr="Monitor">
              <a:extLst>
                <a:ext uri="{FF2B5EF4-FFF2-40B4-BE49-F238E27FC236}">
                  <a16:creationId xmlns:a16="http://schemas.microsoft.com/office/drawing/2014/main" id="{D5B9B33B-1A98-44F0-ABD6-E0E1099B71A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75263" y="5497014"/>
              <a:ext cx="340193" cy="340193"/>
            </a:xfrm>
            <a:prstGeom prst="rect">
              <a:avLst/>
            </a:prstGeom>
          </p:spPr>
        </p:pic>
        <p:sp>
          <p:nvSpPr>
            <p:cNvPr id="83" name="TextBox 53">
              <a:extLst>
                <a:ext uri="{FF2B5EF4-FFF2-40B4-BE49-F238E27FC236}">
                  <a16:creationId xmlns:a16="http://schemas.microsoft.com/office/drawing/2014/main" id="{912CA94D-D13D-44B0-8724-601599B2CF5F}"/>
                </a:ext>
              </a:extLst>
            </p:cNvPr>
            <p:cNvSpPr txBox="1"/>
            <p:nvPr/>
          </p:nvSpPr>
          <p:spPr>
            <a:xfrm>
              <a:off x="7293692" y="5163003"/>
              <a:ext cx="3867872" cy="1010979"/>
            </a:xfrm>
            <a:prstGeom prst="rect">
              <a:avLst/>
            </a:prstGeom>
            <a:noFill/>
          </p:spPr>
          <p:txBody>
            <a:bodyPr wrap="square" rtlCol="0">
              <a:spAutoFit/>
            </a:bodyPr>
            <a:lstStyle/>
            <a:p>
              <a:r>
                <a:rPr lang="fr-FR" sz="2400" dirty="0"/>
                <a:t>Bir Sure </a:t>
              </a:r>
              <a:r>
                <a:rPr lang="tr-TR" sz="2400" dirty="0"/>
                <a:t>Tanıyorum</a:t>
              </a:r>
              <a:r>
                <a:rPr lang="fr-FR" sz="2400" dirty="0"/>
                <a:t>: </a:t>
              </a:r>
              <a:r>
                <a:rPr lang="tr-TR" sz="2400" dirty="0"/>
                <a:t>                         </a:t>
              </a:r>
              <a:r>
                <a:rPr lang="fr-FR" sz="2400" dirty="0"/>
                <a:t>Fil </a:t>
              </a:r>
              <a:r>
                <a:rPr lang="fr-FR" sz="2400" dirty="0" err="1"/>
                <a:t>Suresi</a:t>
              </a:r>
              <a:r>
                <a:rPr lang="fr-FR" sz="2400" dirty="0"/>
                <a:t> </a:t>
              </a:r>
              <a:r>
                <a:rPr lang="fr-FR" sz="2400" dirty="0" err="1"/>
                <a:t>ve</a:t>
              </a:r>
              <a:r>
                <a:rPr lang="fr-FR" sz="2400" dirty="0"/>
                <a:t> </a:t>
              </a:r>
              <a:r>
                <a:rPr lang="fr-FR" sz="2400" dirty="0" err="1"/>
                <a:t>Anlamı</a:t>
              </a:r>
              <a:endParaRPr lang="tr-TR" sz="2400" dirty="0"/>
            </a:p>
          </p:txBody>
        </p:sp>
      </p:grpSp>
    </p:spTree>
    <p:custDataLst>
      <p:tags r:id="rId1"/>
    </p:custDataLst>
    <p:extLst>
      <p:ext uri="{BB962C8B-B14F-4D97-AF65-F5344CB8AC3E}">
        <p14:creationId xmlns:p14="http://schemas.microsoft.com/office/powerpoint/2010/main" val="168338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Düz Bağlayıcı 18"/>
          <p:cNvCxnSpPr>
            <a:stCxn id="2" idx="2"/>
          </p:cNvCxnSpPr>
          <p:nvPr/>
        </p:nvCxnSpPr>
        <p:spPr>
          <a:xfrm flipH="1">
            <a:off x="4805185" y="629160"/>
            <a:ext cx="1394740" cy="1359636"/>
          </a:xfrm>
          <a:prstGeom prst="line">
            <a:avLst/>
          </a:prstGeom>
          <a:ln w="38100">
            <a:solidFill>
              <a:srgbClr val="00B3AF"/>
            </a:solidFill>
          </a:ln>
        </p:spPr>
        <p:style>
          <a:lnRef idx="1">
            <a:schemeClr val="accent1"/>
          </a:lnRef>
          <a:fillRef idx="0">
            <a:schemeClr val="accent1"/>
          </a:fillRef>
          <a:effectRef idx="0">
            <a:schemeClr val="accent1"/>
          </a:effectRef>
          <a:fontRef idx="minor">
            <a:schemeClr val="tx1"/>
          </a:fontRef>
        </p:style>
      </p:cxnSp>
      <p:cxnSp>
        <p:nvCxnSpPr>
          <p:cNvPr id="38" name="Düz Bağlayıcı 37"/>
          <p:cNvCxnSpPr>
            <a:endCxn id="6" idx="0"/>
          </p:cNvCxnSpPr>
          <p:nvPr/>
        </p:nvCxnSpPr>
        <p:spPr>
          <a:xfrm flipH="1">
            <a:off x="1772103" y="226064"/>
            <a:ext cx="2929106" cy="1359276"/>
          </a:xfrm>
          <a:prstGeom prst="line">
            <a:avLst/>
          </a:prstGeom>
          <a:ln w="38100">
            <a:solidFill>
              <a:srgbClr val="00B3AF"/>
            </a:solidFill>
          </a:ln>
        </p:spPr>
        <p:style>
          <a:lnRef idx="1">
            <a:schemeClr val="accent1"/>
          </a:lnRef>
          <a:fillRef idx="0">
            <a:schemeClr val="accent1"/>
          </a:fillRef>
          <a:effectRef idx="0">
            <a:schemeClr val="accent1"/>
          </a:effectRef>
          <a:fontRef idx="minor">
            <a:schemeClr val="tx1"/>
          </a:fontRef>
        </p:style>
      </p:cxnSp>
      <p:cxnSp>
        <p:nvCxnSpPr>
          <p:cNvPr id="51" name="Düz Bağlayıcı 50"/>
          <p:cNvCxnSpPr>
            <a:stCxn id="2" idx="2"/>
          </p:cNvCxnSpPr>
          <p:nvPr/>
        </p:nvCxnSpPr>
        <p:spPr>
          <a:xfrm>
            <a:off x="6199925" y="629160"/>
            <a:ext cx="1056295" cy="1097255"/>
          </a:xfrm>
          <a:prstGeom prst="line">
            <a:avLst/>
          </a:prstGeom>
          <a:ln w="38100">
            <a:solidFill>
              <a:srgbClr val="00B3AF"/>
            </a:solidFill>
          </a:ln>
        </p:spPr>
        <p:style>
          <a:lnRef idx="1">
            <a:schemeClr val="accent1"/>
          </a:lnRef>
          <a:fillRef idx="0">
            <a:schemeClr val="accent1"/>
          </a:fillRef>
          <a:effectRef idx="0">
            <a:schemeClr val="accent1"/>
          </a:effectRef>
          <a:fontRef idx="minor">
            <a:schemeClr val="tx1"/>
          </a:fontRef>
        </p:style>
      </p:cxnSp>
      <p:cxnSp>
        <p:nvCxnSpPr>
          <p:cNvPr id="54" name="Düz Bağlayıcı 53"/>
          <p:cNvCxnSpPr>
            <a:endCxn id="23" idx="0"/>
          </p:cNvCxnSpPr>
          <p:nvPr/>
        </p:nvCxnSpPr>
        <p:spPr>
          <a:xfrm>
            <a:off x="7732386" y="226064"/>
            <a:ext cx="2540456" cy="1398562"/>
          </a:xfrm>
          <a:prstGeom prst="line">
            <a:avLst/>
          </a:prstGeom>
          <a:ln w="38100">
            <a:solidFill>
              <a:srgbClr val="00B3A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2C18E4B6-3085-47EA-B044-544B1EC38E7D}"/>
              </a:ext>
            </a:extLst>
          </p:cNvPr>
          <p:cNvSpPr/>
          <p:nvPr/>
        </p:nvSpPr>
        <p:spPr>
          <a:xfrm>
            <a:off x="726798" y="2483585"/>
            <a:ext cx="2191240" cy="3578457"/>
          </a:xfrm>
          <a:prstGeom prst="roundRect">
            <a:avLst/>
          </a:prstGeom>
          <a:noFill/>
          <a:ln w="101600">
            <a:gradFill>
              <a:gsLst>
                <a:gs pos="0">
                  <a:srgbClr val="9900CC"/>
                </a:gs>
                <a:gs pos="100000">
                  <a:srgbClr val="CC0066"/>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93DED74B-93A2-4BA8-8C3E-2ED59409F3AF}"/>
              </a:ext>
            </a:extLst>
          </p:cNvPr>
          <p:cNvSpPr/>
          <p:nvPr/>
        </p:nvSpPr>
        <p:spPr>
          <a:xfrm>
            <a:off x="1013926" y="1585340"/>
            <a:ext cx="1516354" cy="1516354"/>
          </a:xfrm>
          <a:prstGeom prst="ellipse">
            <a:avLst/>
          </a:prstGeom>
          <a:gradFill>
            <a:gsLst>
              <a:gs pos="0">
                <a:srgbClr val="9900CC"/>
              </a:gs>
              <a:gs pos="100000">
                <a:srgbClr val="CC006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D3A5CA1-3701-498B-A645-1C0567331B30}"/>
              </a:ext>
            </a:extLst>
          </p:cNvPr>
          <p:cNvSpPr txBox="1"/>
          <p:nvPr/>
        </p:nvSpPr>
        <p:spPr>
          <a:xfrm>
            <a:off x="1043087" y="3164282"/>
            <a:ext cx="13786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srgbClr val="CC0066"/>
                </a:solidFill>
                <a:effectLst/>
                <a:uLnTx/>
                <a:uFillTx/>
                <a:latin typeface="Calibri" panose="020F0502020204030204"/>
                <a:ea typeface="+mn-ea"/>
                <a:cs typeface="+mn-cs"/>
              </a:rPr>
              <a:t>1</a:t>
            </a:r>
            <a:endParaRPr kumimoji="0" lang="en-US" sz="4800" b="1" i="0" u="none" strike="noStrike" kern="1200" cap="none" spc="0" normalizeH="0" baseline="0" noProof="0" dirty="0">
              <a:ln>
                <a:noFill/>
              </a:ln>
              <a:solidFill>
                <a:srgbClr val="CC006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BF2E0E1-0E12-4885-81D3-40F4AB42CB5D}"/>
              </a:ext>
            </a:extLst>
          </p:cNvPr>
          <p:cNvSpPr txBox="1"/>
          <p:nvPr/>
        </p:nvSpPr>
        <p:spPr>
          <a:xfrm>
            <a:off x="571896" y="3826285"/>
            <a:ext cx="2422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İslam’ın </a:t>
            </a:r>
            <a:r>
              <a:rPr kumimoji="0" lang="tr-TR" sz="2800" b="1" i="0" u="sng" strike="noStrike" kern="1200" cap="none" spc="0" normalizeH="0" baseline="0" noProof="0" dirty="0">
                <a:ln>
                  <a:noFill/>
                </a:ln>
                <a:solidFill>
                  <a:srgbClr val="C00000"/>
                </a:solidFill>
                <a:effectLst/>
                <a:uLnTx/>
                <a:uFillTx/>
                <a:latin typeface="Calibri" panose="020F0502020204030204"/>
                <a:ea typeface="+mn-ea"/>
                <a:cs typeface="+mn-cs"/>
              </a:rPr>
              <a:t>beş</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 şartından biri</a:t>
            </a:r>
          </a:p>
        </p:txBody>
      </p:sp>
      <p:sp>
        <p:nvSpPr>
          <p:cNvPr id="10" name="Rectangle: Rounded Corners 9">
            <a:extLst>
              <a:ext uri="{FF2B5EF4-FFF2-40B4-BE49-F238E27FC236}">
                <a16:creationId xmlns:a16="http://schemas.microsoft.com/office/drawing/2014/main" id="{BB35ABCA-D5D0-42CE-B6B3-39BADFEDABEF}"/>
              </a:ext>
            </a:extLst>
          </p:cNvPr>
          <p:cNvSpPr/>
          <p:nvPr/>
        </p:nvSpPr>
        <p:spPr>
          <a:xfrm>
            <a:off x="3281061" y="2464952"/>
            <a:ext cx="2590368" cy="3597090"/>
          </a:xfrm>
          <a:prstGeom prst="roundRect">
            <a:avLst/>
          </a:prstGeom>
          <a:noFill/>
          <a:ln w="101600">
            <a:gradFill>
              <a:gsLst>
                <a:gs pos="0">
                  <a:srgbClr val="3366CC"/>
                </a:gs>
                <a:gs pos="100000">
                  <a:srgbClr val="000066"/>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A5B86C2-6C75-40A0-AE99-DC40EA58E676}"/>
              </a:ext>
            </a:extLst>
          </p:cNvPr>
          <p:cNvSpPr/>
          <p:nvPr/>
        </p:nvSpPr>
        <p:spPr>
          <a:xfrm>
            <a:off x="3957374" y="1718189"/>
            <a:ext cx="1516354" cy="1516354"/>
          </a:xfrm>
          <a:prstGeom prst="ellipse">
            <a:avLst/>
          </a:prstGeom>
          <a:gradFill>
            <a:gsLst>
              <a:gs pos="0">
                <a:srgbClr val="3366CC"/>
              </a:gs>
              <a:gs pos="100000">
                <a:srgbClr val="00006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F43A5F-A70A-4D55-BC2E-5126A8DE245C}"/>
              </a:ext>
            </a:extLst>
          </p:cNvPr>
          <p:cNvSpPr txBox="1"/>
          <p:nvPr/>
        </p:nvSpPr>
        <p:spPr>
          <a:xfrm>
            <a:off x="3991264" y="3195059"/>
            <a:ext cx="13786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000066"/>
                </a:solidFill>
                <a:effectLst/>
                <a:uLnTx/>
                <a:uFillTx/>
                <a:latin typeface="Calibri" panose="020F0502020204030204"/>
                <a:ea typeface="+mn-ea"/>
                <a:cs typeface="+mn-cs"/>
              </a:rPr>
              <a:t>2</a:t>
            </a:r>
            <a:endParaRPr kumimoji="0" lang="en-US" sz="4400"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01709814-287F-40CD-B2D7-72E180C765E4}"/>
              </a:ext>
            </a:extLst>
          </p:cNvPr>
          <p:cNvSpPr/>
          <p:nvPr/>
        </p:nvSpPr>
        <p:spPr>
          <a:xfrm>
            <a:off x="6184378" y="2489667"/>
            <a:ext cx="2480394" cy="3572375"/>
          </a:xfrm>
          <a:prstGeom prst="roundRect">
            <a:avLst/>
          </a:prstGeom>
          <a:noFill/>
          <a:ln w="101600">
            <a:gradFill>
              <a:gsLst>
                <a:gs pos="0">
                  <a:srgbClr val="00CC66"/>
                </a:gs>
                <a:gs pos="100000">
                  <a:srgbClr val="00660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256479FF-DE9B-49A4-8CC3-0589F12FBC83}"/>
              </a:ext>
            </a:extLst>
          </p:cNvPr>
          <p:cNvSpPr/>
          <p:nvPr/>
        </p:nvSpPr>
        <p:spPr>
          <a:xfrm>
            <a:off x="6566059" y="1623750"/>
            <a:ext cx="1516354" cy="1516354"/>
          </a:xfrm>
          <a:prstGeom prst="ellipse">
            <a:avLst/>
          </a:prstGeom>
          <a:gradFill>
            <a:gsLst>
              <a:gs pos="0">
                <a:srgbClr val="00CC66"/>
              </a:gs>
              <a:gs pos="100000">
                <a:srgbClr val="0066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63306EF-EC03-403B-9D64-D3C07A9688BC}"/>
              </a:ext>
            </a:extLst>
          </p:cNvPr>
          <p:cNvSpPr txBox="1"/>
          <p:nvPr/>
        </p:nvSpPr>
        <p:spPr>
          <a:xfrm>
            <a:off x="6660660" y="3124101"/>
            <a:ext cx="13786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006600"/>
                </a:solidFill>
                <a:effectLst/>
                <a:uLnTx/>
                <a:uFillTx/>
                <a:latin typeface="Calibri" panose="020F0502020204030204"/>
                <a:ea typeface="+mn-ea"/>
                <a:cs typeface="+mn-cs"/>
              </a:rPr>
              <a:t>3</a:t>
            </a:r>
            <a:endPar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F3AE48FD-CD12-424E-866D-1658E9D795D4}"/>
              </a:ext>
            </a:extLst>
          </p:cNvPr>
          <p:cNvSpPr/>
          <p:nvPr/>
        </p:nvSpPr>
        <p:spPr>
          <a:xfrm>
            <a:off x="8898979" y="2483585"/>
            <a:ext cx="2778701" cy="3578457"/>
          </a:xfrm>
          <a:prstGeom prst="roundRect">
            <a:avLst/>
          </a:prstGeom>
          <a:noFill/>
          <a:ln w="101600">
            <a:gradFill>
              <a:gsLst>
                <a:gs pos="0">
                  <a:srgbClr val="FF9933"/>
                </a:gs>
                <a:gs pos="100000">
                  <a:srgbClr val="FF330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4DBB370-1BDC-42F2-A5EC-C38D2FF5C757}"/>
              </a:ext>
            </a:extLst>
          </p:cNvPr>
          <p:cNvSpPr/>
          <p:nvPr/>
        </p:nvSpPr>
        <p:spPr>
          <a:xfrm>
            <a:off x="9514665" y="1624626"/>
            <a:ext cx="1516354" cy="1516354"/>
          </a:xfrm>
          <a:prstGeom prst="ellipse">
            <a:avLst/>
          </a:prstGeom>
          <a:gradFill>
            <a:gsLst>
              <a:gs pos="0">
                <a:srgbClr val="FF9933"/>
              </a:gs>
              <a:gs pos="100000">
                <a:srgbClr val="FF33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87F5283-55FD-412F-A8E0-D62A922E74FE}"/>
              </a:ext>
            </a:extLst>
          </p:cNvPr>
          <p:cNvSpPr txBox="1"/>
          <p:nvPr/>
        </p:nvSpPr>
        <p:spPr>
          <a:xfrm>
            <a:off x="9713264" y="3164942"/>
            <a:ext cx="13786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FF3300"/>
                </a:solidFill>
                <a:effectLst/>
                <a:uLnTx/>
                <a:uFillTx/>
                <a:latin typeface="Calibri" panose="020F0502020204030204"/>
                <a:ea typeface="+mn-ea"/>
                <a:cs typeface="+mn-cs"/>
              </a:rPr>
              <a:t>4</a:t>
            </a:r>
            <a:endParaRPr kumimoji="0" lang="en-US" sz="4400" b="1" i="0" u="none" strike="noStrike" kern="1200" cap="none" spc="0" normalizeH="0" baseline="0" noProof="0" dirty="0">
              <a:ln>
                <a:noFill/>
              </a:ln>
              <a:solidFill>
                <a:srgbClr val="FF33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027C82B-ADD9-4CAE-B4B2-C2F8D8F19FBA}"/>
              </a:ext>
            </a:extLst>
          </p:cNvPr>
          <p:cNvSpPr txBox="1"/>
          <p:nvPr/>
        </p:nvSpPr>
        <p:spPr>
          <a:xfrm>
            <a:off x="9002614" y="3826285"/>
            <a:ext cx="270483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Yüce Allah’ın (</a:t>
            </a:r>
            <a:r>
              <a:rPr kumimoji="0" lang="tr-TR" sz="3200" b="0" i="0" u="none" strike="noStrike" kern="1200" cap="none" spc="0" normalizeH="0" baseline="0" noProof="0" dirty="0" err="1">
                <a:ln>
                  <a:noFill/>
                </a:ln>
                <a:solidFill>
                  <a:prstClr val="black"/>
                </a:solidFill>
                <a:effectLst/>
                <a:uLnTx/>
                <a:uFillTx/>
                <a:latin typeface="Calibri" panose="020F0502020204030204"/>
                <a:ea typeface="+mn-ea"/>
                <a:cs typeface="+mn-cs"/>
              </a:rPr>
              <a:t>c.c</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 açık ve kesin bir </a:t>
            </a:r>
            <a:r>
              <a:rPr kumimoji="0" lang="tr-TR" sz="3200" b="1" i="0" u="sng" strike="noStrike" kern="1200" cap="none" spc="0" normalizeH="0" baseline="0" noProof="0" dirty="0">
                <a:ln>
                  <a:noFill/>
                </a:ln>
                <a:solidFill>
                  <a:srgbClr val="C00000"/>
                </a:solidFill>
                <a:effectLst/>
                <a:uLnTx/>
                <a:uFillTx/>
                <a:latin typeface="Calibri" panose="020F0502020204030204"/>
                <a:ea typeface="+mn-ea"/>
                <a:cs typeface="+mn-cs"/>
              </a:rPr>
              <a:t>emridir.</a:t>
            </a:r>
          </a:p>
        </p:txBody>
      </p:sp>
      <p:sp>
        <p:nvSpPr>
          <p:cNvPr id="32" name="TextBox 8">
            <a:extLst>
              <a:ext uri="{FF2B5EF4-FFF2-40B4-BE49-F238E27FC236}">
                <a16:creationId xmlns:a16="http://schemas.microsoft.com/office/drawing/2014/main" id="{8BF2E0E1-0E12-4885-81D3-40F4AB42CB5D}"/>
              </a:ext>
            </a:extLst>
          </p:cNvPr>
          <p:cNvSpPr txBox="1"/>
          <p:nvPr/>
        </p:nvSpPr>
        <p:spPr>
          <a:xfrm>
            <a:off x="3603912" y="4158266"/>
            <a:ext cx="2223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sng" strike="noStrike" kern="1200" cap="none" spc="0" normalizeH="0" baseline="0" noProof="0" dirty="0">
                <a:ln>
                  <a:noFill/>
                </a:ln>
                <a:solidFill>
                  <a:srgbClr val="C00000"/>
                </a:solidFill>
                <a:effectLst/>
                <a:uLnTx/>
                <a:uFillTx/>
                <a:latin typeface="Calibri" panose="020F0502020204030204"/>
                <a:ea typeface="+mn-ea"/>
                <a:cs typeface="+mn-cs"/>
              </a:rPr>
              <a:t>Dinin</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direğidir.</a:t>
            </a:r>
          </a:p>
        </p:txBody>
      </p:sp>
      <p:sp>
        <p:nvSpPr>
          <p:cNvPr id="33" name="TextBox 8">
            <a:extLst>
              <a:ext uri="{FF2B5EF4-FFF2-40B4-BE49-F238E27FC236}">
                <a16:creationId xmlns:a16="http://schemas.microsoft.com/office/drawing/2014/main" id="{8BF2E0E1-0E12-4885-81D3-40F4AB42CB5D}"/>
              </a:ext>
            </a:extLst>
          </p:cNvPr>
          <p:cNvSpPr txBox="1"/>
          <p:nvPr/>
        </p:nvSpPr>
        <p:spPr>
          <a:xfrm>
            <a:off x="6312450" y="3768176"/>
            <a:ext cx="2253943"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Allah'ın bize verdiği nimetlere bir </a:t>
            </a:r>
            <a:r>
              <a:rPr kumimoji="0" lang="tr-TR" sz="2800" b="1" i="0" u="sng" strike="noStrike" kern="1200" cap="none" spc="0" normalizeH="0" baseline="0" noProof="0" dirty="0">
                <a:ln>
                  <a:noFill/>
                </a:ln>
                <a:solidFill>
                  <a:srgbClr val="C00000"/>
                </a:solidFill>
                <a:effectLst/>
                <a:uLnTx/>
                <a:uFillTx/>
                <a:latin typeface="Calibri" panose="020F0502020204030204"/>
                <a:ea typeface="+mn-ea"/>
                <a:cs typeface="+mn-cs"/>
              </a:rPr>
              <a:t>şükürdür.</a:t>
            </a:r>
          </a:p>
        </p:txBody>
      </p:sp>
      <p:sp>
        <p:nvSpPr>
          <p:cNvPr id="2" name="Yuvarlatılmış Dikdörtgen 1"/>
          <p:cNvSpPr/>
          <p:nvPr/>
        </p:nvSpPr>
        <p:spPr>
          <a:xfrm>
            <a:off x="4458436" y="-2110"/>
            <a:ext cx="3482977" cy="631270"/>
          </a:xfrm>
          <a:prstGeom prst="roundRect">
            <a:avLst/>
          </a:prstGeom>
          <a:solidFill>
            <a:srgbClr val="FFCC99"/>
          </a:solidFill>
          <a:ln w="28575">
            <a:solidFill>
              <a:srgbClr val="00B3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Namaz</a:t>
            </a:r>
          </a:p>
        </p:txBody>
      </p:sp>
      <p:pic>
        <p:nvPicPr>
          <p:cNvPr id="35" name="Resim 3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08304" y="1717389"/>
            <a:ext cx="1329075" cy="1329075"/>
          </a:xfrm>
          <a:prstGeom prst="rect">
            <a:avLst/>
          </a:prstGeom>
        </p:spPr>
      </p:pic>
      <p:pic>
        <p:nvPicPr>
          <p:cNvPr id="36" name="Resim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444" y="1632349"/>
            <a:ext cx="1440869" cy="1440869"/>
          </a:xfrm>
          <a:prstGeom prst="rect">
            <a:avLst/>
          </a:prstGeom>
        </p:spPr>
      </p:pic>
      <p:pic>
        <p:nvPicPr>
          <p:cNvPr id="37" name="Resim 3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26014" y="1787587"/>
            <a:ext cx="1354729" cy="1354729"/>
          </a:xfrm>
          <a:prstGeom prst="rect">
            <a:avLst/>
          </a:prstGeom>
          <a:ln>
            <a:noFill/>
          </a:ln>
        </p:spPr>
      </p:pic>
      <p:pic>
        <p:nvPicPr>
          <p:cNvPr id="39" name="Resim 3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74371" y="1706826"/>
            <a:ext cx="1308046" cy="1308046"/>
          </a:xfrm>
          <a:prstGeom prst="rect">
            <a:avLst/>
          </a:prstGeom>
        </p:spPr>
      </p:pic>
    </p:spTree>
    <p:custDataLst>
      <p:tags r:id="rId1"/>
    </p:custDataLst>
    <p:extLst>
      <p:ext uri="{BB962C8B-B14F-4D97-AF65-F5344CB8AC3E}">
        <p14:creationId xmlns:p14="http://schemas.microsoft.com/office/powerpoint/2010/main" val="39835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par>
                          <p:cTn id="41" fill="hold">
                            <p:stCondLst>
                              <p:cond delay="1500"/>
                            </p:stCondLst>
                            <p:childTnLst>
                              <p:par>
                                <p:cTn id="42" presetID="22" presetClass="entr" presetSubtype="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par>
                          <p:cTn id="45" fill="hold">
                            <p:stCondLst>
                              <p:cond delay="2000"/>
                            </p:stCondLst>
                            <p:childTnLst>
                              <p:par>
                                <p:cTn id="46" presetID="22" presetClass="entr" presetSubtype="1"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childTnLst>
                          </p:cTn>
                        </p:par>
                        <p:par>
                          <p:cTn id="49" fill="hold">
                            <p:stCondLst>
                              <p:cond delay="2500"/>
                            </p:stCondLst>
                            <p:childTnLst>
                              <p:par>
                                <p:cTn id="50" presetID="22" presetClass="entr" presetSubtype="1"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up)">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up)">
                                      <p:cBhvr>
                                        <p:cTn id="57" dur="500"/>
                                        <p:tgtEl>
                                          <p:spTgt spid="51"/>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childTnLst>
                          </p:cTn>
                        </p:par>
                        <p:par>
                          <p:cTn id="62" fill="hold">
                            <p:stCondLst>
                              <p:cond delay="1000"/>
                            </p:stCondLst>
                            <p:childTnLst>
                              <p:par>
                                <p:cTn id="63" presetID="22" presetClass="entr" presetSubtype="4" fill="hold"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down)">
                                      <p:cBhvr>
                                        <p:cTn id="65" dur="500"/>
                                        <p:tgtEl>
                                          <p:spTgt spid="39"/>
                                        </p:tgtEl>
                                      </p:cBhvr>
                                    </p:animEffect>
                                  </p:childTnLst>
                                </p:cTn>
                              </p:par>
                            </p:childTnLst>
                          </p:cTn>
                        </p:par>
                        <p:par>
                          <p:cTn id="66" fill="hold">
                            <p:stCondLst>
                              <p:cond delay="1500"/>
                            </p:stCondLst>
                            <p:childTnLst>
                              <p:par>
                                <p:cTn id="67" presetID="22" presetClass="entr" presetSubtype="1"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up)">
                                      <p:cBhvr>
                                        <p:cTn id="69" dur="500"/>
                                        <p:tgtEl>
                                          <p:spTgt spid="16"/>
                                        </p:tgtEl>
                                      </p:cBhvr>
                                    </p:animEffect>
                                  </p:childTnLst>
                                </p:cTn>
                              </p:par>
                            </p:childTnLst>
                          </p:cTn>
                        </p:par>
                        <p:par>
                          <p:cTn id="70" fill="hold">
                            <p:stCondLst>
                              <p:cond delay="2000"/>
                            </p:stCondLst>
                            <p:childTnLst>
                              <p:par>
                                <p:cTn id="71" presetID="2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up)">
                                      <p:cBhvr>
                                        <p:cTn id="73" dur="500"/>
                                        <p:tgtEl>
                                          <p:spTgt spid="20"/>
                                        </p:tgtEl>
                                      </p:cBhvr>
                                    </p:animEffect>
                                  </p:childTnLst>
                                </p:cTn>
                              </p:par>
                            </p:childTnLst>
                          </p:cTn>
                        </p:par>
                        <p:par>
                          <p:cTn id="74" fill="hold">
                            <p:stCondLst>
                              <p:cond delay="2500"/>
                            </p:stCondLst>
                            <p:childTnLst>
                              <p:par>
                                <p:cTn id="75" presetID="22" presetClass="entr" presetSubtype="1"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up)">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up)">
                                      <p:cBhvr>
                                        <p:cTn id="82" dur="500"/>
                                        <p:tgtEl>
                                          <p:spTgt spid="54"/>
                                        </p:tgtEl>
                                      </p:cBhvr>
                                    </p:animEffect>
                                  </p:childTnLst>
                                </p:cTn>
                              </p:par>
                            </p:childTnLst>
                          </p:cTn>
                        </p:par>
                        <p:par>
                          <p:cTn id="83" fill="hold">
                            <p:stCondLst>
                              <p:cond delay="500"/>
                            </p:stCondLst>
                            <p:childTnLst>
                              <p:par>
                                <p:cTn id="84" presetID="22" presetClass="entr" presetSubtype="1" fill="hold" grpId="0" nodeType="after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up)">
                                      <p:cBhvr>
                                        <p:cTn id="86" dur="500"/>
                                        <p:tgtEl>
                                          <p:spTgt spid="23"/>
                                        </p:tgtEl>
                                      </p:cBhvr>
                                    </p:animEffect>
                                  </p:childTnLst>
                                </p:cTn>
                              </p:par>
                            </p:childTnLst>
                          </p:cTn>
                        </p:par>
                        <p:par>
                          <p:cTn id="87" fill="hold">
                            <p:stCondLst>
                              <p:cond delay="1000"/>
                            </p:stCondLst>
                            <p:childTnLst>
                              <p:par>
                                <p:cTn id="88" presetID="22" presetClass="entr" presetSubtype="4" fill="hold" nodeType="after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down)">
                                      <p:cBhvr>
                                        <p:cTn id="90" dur="500"/>
                                        <p:tgtEl>
                                          <p:spTgt spid="35"/>
                                        </p:tgtEl>
                                      </p:cBhvr>
                                    </p:animEffect>
                                  </p:childTnLst>
                                </p:cTn>
                              </p:par>
                            </p:childTnLst>
                          </p:cTn>
                        </p:par>
                        <p:par>
                          <p:cTn id="91" fill="hold">
                            <p:stCondLst>
                              <p:cond delay="1500"/>
                            </p:stCondLst>
                            <p:childTnLst>
                              <p:par>
                                <p:cTn id="92" presetID="22" presetClass="entr" presetSubtype="1" fill="hold" grpId="0" nodeType="after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wipe(up)">
                                      <p:cBhvr>
                                        <p:cTn id="94" dur="500"/>
                                        <p:tgtEl>
                                          <p:spTgt spid="22"/>
                                        </p:tgtEl>
                                      </p:cBhvr>
                                    </p:animEffect>
                                  </p:childTnLst>
                                </p:cTn>
                              </p:par>
                            </p:childTnLst>
                          </p:cTn>
                        </p:par>
                        <p:par>
                          <p:cTn id="95" fill="hold">
                            <p:stCondLst>
                              <p:cond delay="2000"/>
                            </p:stCondLst>
                            <p:childTnLst>
                              <p:par>
                                <p:cTn id="96" presetID="22" presetClass="entr" presetSubtype="1" fill="hold" grpId="0"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up)">
                                      <p:cBhvr>
                                        <p:cTn id="98" dur="500"/>
                                        <p:tgtEl>
                                          <p:spTgt spid="26"/>
                                        </p:tgtEl>
                                      </p:cBhvr>
                                    </p:animEffect>
                                  </p:childTnLst>
                                </p:cTn>
                              </p:par>
                            </p:childTnLst>
                          </p:cTn>
                        </p:par>
                        <p:par>
                          <p:cTn id="99" fill="hold">
                            <p:stCondLst>
                              <p:cond delay="2500"/>
                            </p:stCondLst>
                            <p:childTnLst>
                              <p:par>
                                <p:cTn id="100" presetID="22" presetClass="entr" presetSubtype="1" fill="hold" grpId="0" nodeType="after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wipe(up)">
                                      <p:cBhvr>
                                        <p:cTn id="10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9" grpId="0"/>
      <p:bldP spid="10" grpId="0" animBg="1"/>
      <p:bldP spid="11" grpId="0" animBg="1"/>
      <p:bldP spid="14" grpId="0"/>
      <p:bldP spid="16" grpId="0" animBg="1"/>
      <p:bldP spid="17" grpId="0" animBg="1"/>
      <p:bldP spid="20" grpId="0"/>
      <p:bldP spid="22" grpId="0" animBg="1"/>
      <p:bldP spid="23" grpId="0" animBg="1"/>
      <p:bldP spid="26" grpId="0"/>
      <p:bldP spid="27"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Düz Ok Bağlayıcısı 4"/>
          <p:cNvCxnSpPr/>
          <p:nvPr/>
        </p:nvCxnSpPr>
        <p:spPr>
          <a:xfrm flipV="1">
            <a:off x="2215245" y="1448367"/>
            <a:ext cx="2559955" cy="2061769"/>
          </a:xfrm>
          <a:prstGeom prst="straightConnector1">
            <a:avLst/>
          </a:prstGeom>
          <a:ln w="38100">
            <a:solidFill>
              <a:srgbClr val="C11B7D"/>
            </a:solidFill>
            <a:tailEnd type="triangle"/>
          </a:ln>
        </p:spPr>
        <p:style>
          <a:lnRef idx="3">
            <a:schemeClr val="accent1"/>
          </a:lnRef>
          <a:fillRef idx="0">
            <a:schemeClr val="accent1"/>
          </a:fillRef>
          <a:effectRef idx="2">
            <a:schemeClr val="accent1"/>
          </a:effectRef>
          <a:fontRef idx="minor">
            <a:schemeClr val="tx1"/>
          </a:fontRef>
        </p:style>
      </p:cxnSp>
      <p:sp>
        <p:nvSpPr>
          <p:cNvPr id="6" name="Dikdörtgen 5"/>
          <p:cNvSpPr/>
          <p:nvPr/>
        </p:nvSpPr>
        <p:spPr>
          <a:xfrm>
            <a:off x="4949371" y="1016000"/>
            <a:ext cx="3501571" cy="794090"/>
          </a:xfrm>
          <a:prstGeom prst="rect">
            <a:avLst/>
          </a:prstGeom>
          <a:solidFill>
            <a:srgbClr val="CEE6C3"/>
          </a:solidFill>
          <a:ln>
            <a:solidFill>
              <a:srgbClr val="C11B7D"/>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__________ için</a:t>
            </a:r>
          </a:p>
        </p:txBody>
      </p:sp>
      <p:sp>
        <p:nvSpPr>
          <p:cNvPr id="7" name="Dikdörtgen 6"/>
          <p:cNvSpPr/>
          <p:nvPr/>
        </p:nvSpPr>
        <p:spPr>
          <a:xfrm>
            <a:off x="4949371" y="2837543"/>
            <a:ext cx="3501571" cy="1219199"/>
          </a:xfrm>
          <a:prstGeom prst="rect">
            <a:avLst/>
          </a:prstGeom>
          <a:solidFill>
            <a:srgbClr val="CEE6C3"/>
          </a:solidFill>
          <a:ln>
            <a:solidFill>
              <a:srgbClr val="C11B7D"/>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___________ için</a:t>
            </a:r>
          </a:p>
        </p:txBody>
      </p:sp>
      <p:sp>
        <p:nvSpPr>
          <p:cNvPr id="8" name="Dikdörtgen 7"/>
          <p:cNvSpPr/>
          <p:nvPr/>
        </p:nvSpPr>
        <p:spPr>
          <a:xfrm>
            <a:off x="4949371" y="4774019"/>
            <a:ext cx="3450771" cy="903767"/>
          </a:xfrm>
          <a:prstGeom prst="rect">
            <a:avLst/>
          </a:prstGeom>
          <a:solidFill>
            <a:srgbClr val="CEE6C3"/>
          </a:solidFill>
          <a:ln>
            <a:solidFill>
              <a:srgbClr val="C11B7D"/>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__________ için</a:t>
            </a:r>
          </a:p>
        </p:txBody>
      </p:sp>
      <p:cxnSp>
        <p:nvCxnSpPr>
          <p:cNvPr id="13" name="Düz Ok Bağlayıcısı 12"/>
          <p:cNvCxnSpPr/>
          <p:nvPr/>
        </p:nvCxnSpPr>
        <p:spPr>
          <a:xfrm flipV="1">
            <a:off x="2460174" y="3459017"/>
            <a:ext cx="2271484" cy="31668"/>
          </a:xfrm>
          <a:prstGeom prst="straightConnector1">
            <a:avLst/>
          </a:prstGeom>
          <a:ln w="38100">
            <a:solidFill>
              <a:srgbClr val="C11B7D"/>
            </a:solidFill>
            <a:tailEnd type="triangle"/>
          </a:ln>
        </p:spPr>
        <p:style>
          <a:lnRef idx="3">
            <a:schemeClr val="accent1"/>
          </a:lnRef>
          <a:fillRef idx="0">
            <a:schemeClr val="accent1"/>
          </a:fillRef>
          <a:effectRef idx="2">
            <a:schemeClr val="accent1"/>
          </a:effectRef>
          <a:fontRef idx="minor">
            <a:schemeClr val="tx1"/>
          </a:fontRef>
        </p:style>
      </p:cxnSp>
      <p:cxnSp>
        <p:nvCxnSpPr>
          <p:cNvPr id="16" name="Düz Ok Bağlayıcısı 15"/>
          <p:cNvCxnSpPr/>
          <p:nvPr/>
        </p:nvCxnSpPr>
        <p:spPr>
          <a:xfrm>
            <a:off x="2242459" y="3503273"/>
            <a:ext cx="2431141" cy="1750898"/>
          </a:xfrm>
          <a:prstGeom prst="straightConnector1">
            <a:avLst/>
          </a:prstGeom>
          <a:ln w="38100">
            <a:solidFill>
              <a:srgbClr val="C11B7D"/>
            </a:solidFill>
            <a:tailEnd type="triangle"/>
          </a:ln>
        </p:spPr>
        <p:style>
          <a:lnRef idx="3">
            <a:schemeClr val="accent1"/>
          </a:lnRef>
          <a:fillRef idx="0">
            <a:schemeClr val="accent1"/>
          </a:fillRef>
          <a:effectRef idx="2">
            <a:schemeClr val="accent1"/>
          </a:effectRef>
          <a:fontRef idx="minor">
            <a:schemeClr val="tx1"/>
          </a:fontRef>
        </p:style>
      </p:cxnSp>
      <p:sp>
        <p:nvSpPr>
          <p:cNvPr id="2" name="Unvan 1"/>
          <p:cNvSpPr>
            <a:spLocks noGrp="1"/>
          </p:cNvSpPr>
          <p:nvPr>
            <p:ph type="title"/>
          </p:nvPr>
        </p:nvSpPr>
        <p:spPr>
          <a:xfrm>
            <a:off x="152402" y="2929391"/>
            <a:ext cx="2365829" cy="1035501"/>
          </a:xfrm>
          <a:solidFill>
            <a:srgbClr val="20B7B2"/>
          </a:solidFill>
          <a:ln>
            <a:noFill/>
          </a:ln>
        </p:spPr>
        <p:style>
          <a:lnRef idx="1">
            <a:schemeClr val="accent2"/>
          </a:lnRef>
          <a:fillRef idx="2">
            <a:schemeClr val="accent2"/>
          </a:fillRef>
          <a:effectRef idx="1">
            <a:schemeClr val="accent2"/>
          </a:effectRef>
          <a:fontRef idx="minor">
            <a:schemeClr val="dk1"/>
          </a:fontRef>
        </p:style>
        <p:txBody>
          <a:bodyPr>
            <a:noAutofit/>
          </a:bodyPr>
          <a:lstStyle/>
          <a:p>
            <a:pPr algn="ctr"/>
            <a:r>
              <a:rPr lang="tr-TR" sz="5400" dirty="0"/>
              <a:t>Namazı</a:t>
            </a:r>
          </a:p>
        </p:txBody>
      </p:sp>
      <p:sp>
        <p:nvSpPr>
          <p:cNvPr id="29" name="Sağ Ayraç 28"/>
          <p:cNvSpPr/>
          <p:nvPr/>
        </p:nvSpPr>
        <p:spPr>
          <a:xfrm>
            <a:off x="8625113" y="1448367"/>
            <a:ext cx="1230087" cy="3921076"/>
          </a:xfrm>
          <a:prstGeom prst="rightBrace">
            <a:avLst>
              <a:gd name="adj1" fmla="val 8333"/>
              <a:gd name="adj2" fmla="val 50587"/>
            </a:avLst>
          </a:prstGeom>
          <a:ln w="38100">
            <a:solidFill>
              <a:srgbClr val="C11B7D"/>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Dikdörtgen 29"/>
          <p:cNvSpPr/>
          <p:nvPr/>
        </p:nvSpPr>
        <p:spPr>
          <a:xfrm>
            <a:off x="10150077" y="2837543"/>
            <a:ext cx="1814283" cy="1035503"/>
          </a:xfrm>
          <a:prstGeom prst="rect">
            <a:avLst/>
          </a:prstGeom>
          <a:solidFill>
            <a:srgbClr val="20B7B2"/>
          </a:solidFill>
          <a:ln>
            <a:solidFill>
              <a:srgbClr val="C11B7D"/>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4000" dirty="0">
                <a:solidFill>
                  <a:prstClr val="black"/>
                </a:solidFill>
                <a:latin typeface="Calibri" panose="020F0502020204030204"/>
              </a:rPr>
              <a:t>k</a:t>
            </a: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ılınır.</a:t>
            </a:r>
          </a:p>
        </p:txBody>
      </p:sp>
      <p:sp>
        <p:nvSpPr>
          <p:cNvPr id="3" name="Dikdörtgen 2"/>
          <p:cNvSpPr/>
          <p:nvPr/>
        </p:nvSpPr>
        <p:spPr>
          <a:xfrm>
            <a:off x="3096134" y="5990531"/>
            <a:ext cx="7053943" cy="699347"/>
          </a:xfrm>
          <a:prstGeom prst="rect">
            <a:avLst/>
          </a:prstGeom>
          <a:solidFill>
            <a:srgbClr val="69B8DD"/>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Boşlukları uygun bir şekilde dolduralım.</a:t>
            </a:r>
          </a:p>
        </p:txBody>
      </p:sp>
      <p:sp>
        <p:nvSpPr>
          <p:cNvPr id="12" name="Unvan 1"/>
          <p:cNvSpPr txBox="1">
            <a:spLocks/>
          </p:cNvSpPr>
          <p:nvPr/>
        </p:nvSpPr>
        <p:spPr>
          <a:xfrm>
            <a:off x="4464956" y="70943"/>
            <a:ext cx="4470400" cy="756336"/>
          </a:xfrm>
          <a:prstGeom prst="rect">
            <a:avLst/>
          </a:prstGeom>
          <a:solidFill>
            <a:srgbClr val="E92564"/>
          </a:solidFill>
          <a:ln>
            <a:solidFill>
              <a:srgbClr val="E92564"/>
            </a:solid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Niçin Namaz?</a:t>
            </a:r>
          </a:p>
        </p:txBody>
      </p:sp>
      <p:sp>
        <p:nvSpPr>
          <p:cNvPr id="14" name="İçerik Yer Tutucusu 2"/>
          <p:cNvSpPr>
            <a:spLocks noGrp="1"/>
          </p:cNvSpPr>
          <p:nvPr>
            <p:ph idx="1"/>
          </p:nvPr>
        </p:nvSpPr>
        <p:spPr>
          <a:xfrm>
            <a:off x="152403" y="414670"/>
            <a:ext cx="3654054" cy="838775"/>
          </a:xfrm>
          <a:solidFill>
            <a:srgbClr val="69B8DD"/>
          </a:solidFill>
          <a:ln>
            <a:noFill/>
          </a:ln>
        </p:spPr>
        <p:style>
          <a:lnRef idx="1">
            <a:schemeClr val="accent2"/>
          </a:lnRef>
          <a:fillRef idx="2">
            <a:schemeClr val="accent2"/>
          </a:fillRef>
          <a:effectRef idx="1">
            <a:schemeClr val="accent2"/>
          </a:effectRef>
          <a:fontRef idx="minor">
            <a:schemeClr val="dk1"/>
          </a:fontRef>
        </p:style>
        <p:txBody>
          <a:bodyPr anchor="ctr">
            <a:normAutofit/>
          </a:bodyPr>
          <a:lstStyle/>
          <a:p>
            <a:pPr marL="0" indent="0" algn="ctr">
              <a:buNone/>
            </a:pPr>
            <a:r>
              <a:rPr lang="tr-TR" dirty="0"/>
              <a:t>Niçin Namaz Kılmalıyız?</a:t>
            </a:r>
          </a:p>
        </p:txBody>
      </p:sp>
    </p:spTree>
    <p:custDataLst>
      <p:tags r:id="rId1"/>
    </p:custDataLst>
    <p:extLst>
      <p:ext uri="{BB962C8B-B14F-4D97-AF65-F5344CB8AC3E}">
        <p14:creationId xmlns:p14="http://schemas.microsoft.com/office/powerpoint/2010/main" val="385850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right)">
                                      <p:cBhvr>
                                        <p:cTn id="35" dur="500"/>
                                        <p:tgtEl>
                                          <p:spTgt spid="29"/>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animBg="1"/>
      <p:bldP spid="29" grpId="0" animBg="1"/>
      <p:bldP spid="30"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Dikdörtgen 53"/>
          <p:cNvSpPr/>
          <p:nvPr/>
        </p:nvSpPr>
        <p:spPr>
          <a:xfrm>
            <a:off x="0" y="-12699"/>
            <a:ext cx="12192000" cy="6870699"/>
          </a:xfrm>
          <a:prstGeom prst="rect">
            <a:avLst/>
          </a:prstGeom>
          <a:gradFill>
            <a:gsLst>
              <a:gs pos="0">
                <a:schemeClr val="bg1">
                  <a:lumMod val="85000"/>
                </a:schemeClr>
              </a:gs>
              <a:gs pos="100000">
                <a:schemeClr val="bg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 name="Straight Connector 1">
            <a:extLst>
              <a:ext uri="{FF2B5EF4-FFF2-40B4-BE49-F238E27FC236}">
                <a16:creationId xmlns:a16="http://schemas.microsoft.com/office/drawing/2014/main" id="{00E5C035-78C0-4541-B4B2-4E04DA972F35}"/>
              </a:ext>
            </a:extLst>
          </p:cNvPr>
          <p:cNvCxnSpPr>
            <a:cxnSpLocks/>
          </p:cNvCxnSpPr>
          <p:nvPr/>
        </p:nvCxnSpPr>
        <p:spPr>
          <a:xfrm flipH="1">
            <a:off x="2429899" y="1115060"/>
            <a:ext cx="50935" cy="35179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Freeform: Shape 2">
            <a:extLst>
              <a:ext uri="{FF2B5EF4-FFF2-40B4-BE49-F238E27FC236}">
                <a16:creationId xmlns:a16="http://schemas.microsoft.com/office/drawing/2014/main" id="{612BFED0-4DBE-4F89-9A9A-2F54CFBCB8FF}"/>
              </a:ext>
            </a:extLst>
          </p:cNvPr>
          <p:cNvSpPr/>
          <p:nvPr/>
        </p:nvSpPr>
        <p:spPr>
          <a:xfrm rot="5400000">
            <a:off x="1325316" y="1328448"/>
            <a:ext cx="2311036" cy="2182881"/>
          </a:xfrm>
          <a:custGeom>
            <a:avLst/>
            <a:gdLst>
              <a:gd name="connsiteX0" fmla="*/ 152484 w 2311036"/>
              <a:gd name="connsiteY0" fmla="*/ 1091439 h 2182881"/>
              <a:gd name="connsiteX1" fmla="*/ 339228 w 2311036"/>
              <a:gd name="connsiteY1" fmla="*/ 1278183 h 2182881"/>
              <a:gd name="connsiteX2" fmla="*/ 525972 w 2311036"/>
              <a:gd name="connsiteY2" fmla="*/ 1091439 h 2182881"/>
              <a:gd name="connsiteX3" fmla="*/ 339228 w 2311036"/>
              <a:gd name="connsiteY3" fmla="*/ 904695 h 2182881"/>
              <a:gd name="connsiteX4" fmla="*/ 152484 w 2311036"/>
              <a:gd name="connsiteY4" fmla="*/ 1091439 h 2182881"/>
              <a:gd name="connsiteX5" fmla="*/ 0 w 2311036"/>
              <a:gd name="connsiteY5" fmla="*/ 1091441 h 2182881"/>
              <a:gd name="connsiteX6" fmla="*/ 545721 w 2311036"/>
              <a:gd name="connsiteY6" fmla="*/ 0 h 2182881"/>
              <a:gd name="connsiteX7" fmla="*/ 1765315 w 2311036"/>
              <a:gd name="connsiteY7" fmla="*/ 0 h 2182881"/>
              <a:gd name="connsiteX8" fmla="*/ 2311036 w 2311036"/>
              <a:gd name="connsiteY8" fmla="*/ 1091441 h 2182881"/>
              <a:gd name="connsiteX9" fmla="*/ 1765315 w 2311036"/>
              <a:gd name="connsiteY9" fmla="*/ 2182881 h 2182881"/>
              <a:gd name="connsiteX10" fmla="*/ 545721 w 2311036"/>
              <a:gd name="connsiteY10" fmla="*/ 2182881 h 218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1036" h="2182881">
                <a:moveTo>
                  <a:pt x="152484" y="1091439"/>
                </a:moveTo>
                <a:cubicBezTo>
                  <a:pt x="152484" y="1194575"/>
                  <a:pt x="236092" y="1278183"/>
                  <a:pt x="339228" y="1278183"/>
                </a:cubicBezTo>
                <a:cubicBezTo>
                  <a:pt x="442364" y="1278183"/>
                  <a:pt x="525972" y="1194575"/>
                  <a:pt x="525972" y="1091439"/>
                </a:cubicBezTo>
                <a:cubicBezTo>
                  <a:pt x="525972" y="988303"/>
                  <a:pt x="442364" y="904695"/>
                  <a:pt x="339228" y="904695"/>
                </a:cubicBezTo>
                <a:cubicBezTo>
                  <a:pt x="236092" y="904695"/>
                  <a:pt x="152484" y="988303"/>
                  <a:pt x="152484" y="1091439"/>
                </a:cubicBezTo>
                <a:close/>
                <a:moveTo>
                  <a:pt x="0" y="1091441"/>
                </a:moveTo>
                <a:lnTo>
                  <a:pt x="545721" y="0"/>
                </a:lnTo>
                <a:lnTo>
                  <a:pt x="1765315" y="0"/>
                </a:lnTo>
                <a:lnTo>
                  <a:pt x="2311036" y="1091441"/>
                </a:lnTo>
                <a:lnTo>
                  <a:pt x="1765315" y="2182881"/>
                </a:lnTo>
                <a:lnTo>
                  <a:pt x="545721" y="2182881"/>
                </a:lnTo>
                <a:close/>
              </a:path>
            </a:pathLst>
          </a:custGeom>
          <a:gradFill>
            <a:gsLst>
              <a:gs pos="0">
                <a:srgbClr val="FF2121"/>
              </a:gs>
              <a:gs pos="97000">
                <a:srgbClr val="C00000"/>
              </a:gs>
            </a:gsLst>
            <a:lin ang="18000000" scaled="0"/>
          </a:gradFill>
          <a:ln w="38100">
            <a:solidFill>
              <a:schemeClr val="bg1"/>
            </a:solidFill>
          </a:ln>
          <a:effectLst>
            <a:outerShdw blurRad="152400" dist="635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uLnTx/>
              <a:uFillTx/>
              <a:ea typeface="+mn-ea"/>
              <a:cs typeface="+mn-cs"/>
            </a:endParaRPr>
          </a:p>
        </p:txBody>
      </p:sp>
      <p:cxnSp>
        <p:nvCxnSpPr>
          <p:cNvPr id="4" name="Straight Connector 3">
            <a:extLst>
              <a:ext uri="{FF2B5EF4-FFF2-40B4-BE49-F238E27FC236}">
                <a16:creationId xmlns:a16="http://schemas.microsoft.com/office/drawing/2014/main" id="{862B6CE9-08E2-4E4C-A617-1978FD810840}"/>
              </a:ext>
            </a:extLst>
          </p:cNvPr>
          <p:cNvCxnSpPr>
            <a:cxnSpLocks/>
          </p:cNvCxnSpPr>
          <p:nvPr/>
        </p:nvCxnSpPr>
        <p:spPr>
          <a:xfrm>
            <a:off x="2480834" y="-12699"/>
            <a:ext cx="0" cy="1135380"/>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058B60F-02A2-44C0-9DFB-7F87C244630A}"/>
              </a:ext>
            </a:extLst>
          </p:cNvPr>
          <p:cNvCxnSpPr>
            <a:cxnSpLocks/>
          </p:cNvCxnSpPr>
          <p:nvPr/>
        </p:nvCxnSpPr>
        <p:spPr>
          <a:xfrm>
            <a:off x="2480834" y="1115061"/>
            <a:ext cx="55991" cy="38671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5252E0-4B57-4E49-864E-F8176551FBD3}"/>
              </a:ext>
            </a:extLst>
          </p:cNvPr>
          <p:cNvCxnSpPr>
            <a:cxnSpLocks/>
          </p:cNvCxnSpPr>
          <p:nvPr/>
        </p:nvCxnSpPr>
        <p:spPr>
          <a:xfrm>
            <a:off x="2429898" y="1454151"/>
            <a:ext cx="106927" cy="3492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DE8BDE-1E57-4469-9579-7C1E42D0AFE7}"/>
              </a:ext>
            </a:extLst>
          </p:cNvPr>
          <p:cNvCxnSpPr>
            <a:cxnSpLocks/>
          </p:cNvCxnSpPr>
          <p:nvPr/>
        </p:nvCxnSpPr>
        <p:spPr>
          <a:xfrm flipH="1">
            <a:off x="2429898" y="1115060"/>
            <a:ext cx="1016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Arc 7">
            <a:extLst>
              <a:ext uri="{FF2B5EF4-FFF2-40B4-BE49-F238E27FC236}">
                <a16:creationId xmlns:a16="http://schemas.microsoft.com/office/drawing/2014/main" id="{5EF88894-AFEC-4034-937F-2FB37507D000}"/>
              </a:ext>
            </a:extLst>
          </p:cNvPr>
          <p:cNvSpPr/>
          <p:nvPr/>
        </p:nvSpPr>
        <p:spPr>
          <a:xfrm>
            <a:off x="2349501" y="1054866"/>
            <a:ext cx="105865" cy="114613"/>
          </a:xfrm>
          <a:prstGeom prst="arc">
            <a:avLst>
              <a:gd name="adj1" fmla="val 16200000"/>
              <a:gd name="adj2" fmla="val 539870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uLnTx/>
              <a:uFillTx/>
              <a:ea typeface="+mn-ea"/>
              <a:cs typeface="+mn-cs"/>
            </a:endParaRPr>
          </a:p>
        </p:txBody>
      </p:sp>
      <p:sp>
        <p:nvSpPr>
          <p:cNvPr id="9" name="Oval 8">
            <a:extLst>
              <a:ext uri="{FF2B5EF4-FFF2-40B4-BE49-F238E27FC236}">
                <a16:creationId xmlns:a16="http://schemas.microsoft.com/office/drawing/2014/main" id="{5AA0BA43-9F8D-476D-86C3-7883CFDB2F04}"/>
              </a:ext>
            </a:extLst>
          </p:cNvPr>
          <p:cNvSpPr/>
          <p:nvPr/>
        </p:nvSpPr>
        <p:spPr>
          <a:xfrm>
            <a:off x="2875015" y="1355725"/>
            <a:ext cx="502162" cy="502162"/>
          </a:xfrm>
          <a:prstGeom prst="ellipse">
            <a:avLst/>
          </a:prstGeom>
          <a:gradFill>
            <a:gsLst>
              <a:gs pos="0">
                <a:schemeClr val="bg1">
                  <a:lumMod val="95000"/>
                </a:schemeClr>
              </a:gs>
              <a:gs pos="97000">
                <a:schemeClr val="bg1">
                  <a:lumMod val="75000"/>
                </a:schemeClr>
              </a:gs>
            </a:gsLst>
            <a:lin ang="18000000" scaled="0"/>
          </a:gradFill>
          <a:ln>
            <a:noFill/>
          </a:ln>
          <a:effectLst>
            <a:outerShdw blurRad="101600" dist="63500" dir="2700000" algn="tl" rotWithShape="0">
              <a:prstClr val="black">
                <a:alpha val="40000"/>
              </a:prstClr>
            </a:outerShdw>
          </a:effectLst>
          <a:scene3d>
            <a:camera prst="orthographicFront"/>
            <a:lightRig rig="threePt" dir="t"/>
          </a:scene3d>
          <a:sp3d>
            <a:bevelT w="1524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chemeClr val="tx1"/>
                </a:solidFill>
                <a:uLnTx/>
                <a:uFillTx/>
                <a:ea typeface="+mn-ea"/>
                <a:cs typeface="+mn-cs"/>
              </a:rPr>
              <a:t>1</a:t>
            </a:r>
            <a:endParaRPr kumimoji="0" lang="en-IN" sz="3200" b="0" i="0" u="none" strike="noStrike" kern="1200" cap="none" spc="0" normalizeH="0" baseline="0" noProof="0" dirty="0">
              <a:ln>
                <a:noFill/>
              </a:ln>
              <a:solidFill>
                <a:schemeClr val="tx1"/>
              </a:solidFill>
              <a:uLnTx/>
              <a:uFillTx/>
              <a:ea typeface="+mn-ea"/>
              <a:cs typeface="+mn-cs"/>
            </a:endParaRPr>
          </a:p>
        </p:txBody>
      </p:sp>
      <p:cxnSp>
        <p:nvCxnSpPr>
          <p:cNvPr id="10" name="Straight Connector 9">
            <a:extLst>
              <a:ext uri="{FF2B5EF4-FFF2-40B4-BE49-F238E27FC236}">
                <a16:creationId xmlns:a16="http://schemas.microsoft.com/office/drawing/2014/main" id="{FE27731A-0D0B-4C18-B2E9-9DE1442725BF}"/>
              </a:ext>
            </a:extLst>
          </p:cNvPr>
          <p:cNvCxnSpPr>
            <a:cxnSpLocks/>
          </p:cNvCxnSpPr>
          <p:nvPr/>
        </p:nvCxnSpPr>
        <p:spPr>
          <a:xfrm flipH="1">
            <a:off x="6098404" y="1115061"/>
            <a:ext cx="50935" cy="35179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8C7219A8-17FE-47AF-A872-A03FCAFBB0E0}"/>
              </a:ext>
            </a:extLst>
          </p:cNvPr>
          <p:cNvSpPr/>
          <p:nvPr/>
        </p:nvSpPr>
        <p:spPr>
          <a:xfrm rot="5400000">
            <a:off x="4993821" y="1328449"/>
            <a:ext cx="2311036" cy="2182881"/>
          </a:xfrm>
          <a:custGeom>
            <a:avLst/>
            <a:gdLst>
              <a:gd name="connsiteX0" fmla="*/ 152484 w 2311036"/>
              <a:gd name="connsiteY0" fmla="*/ 1091439 h 2182881"/>
              <a:gd name="connsiteX1" fmla="*/ 339228 w 2311036"/>
              <a:gd name="connsiteY1" fmla="*/ 1278183 h 2182881"/>
              <a:gd name="connsiteX2" fmla="*/ 525972 w 2311036"/>
              <a:gd name="connsiteY2" fmla="*/ 1091439 h 2182881"/>
              <a:gd name="connsiteX3" fmla="*/ 339228 w 2311036"/>
              <a:gd name="connsiteY3" fmla="*/ 904695 h 2182881"/>
              <a:gd name="connsiteX4" fmla="*/ 152484 w 2311036"/>
              <a:gd name="connsiteY4" fmla="*/ 1091439 h 2182881"/>
              <a:gd name="connsiteX5" fmla="*/ 0 w 2311036"/>
              <a:gd name="connsiteY5" fmla="*/ 1091441 h 2182881"/>
              <a:gd name="connsiteX6" fmla="*/ 545721 w 2311036"/>
              <a:gd name="connsiteY6" fmla="*/ 0 h 2182881"/>
              <a:gd name="connsiteX7" fmla="*/ 1765315 w 2311036"/>
              <a:gd name="connsiteY7" fmla="*/ 0 h 2182881"/>
              <a:gd name="connsiteX8" fmla="*/ 2311036 w 2311036"/>
              <a:gd name="connsiteY8" fmla="*/ 1091441 h 2182881"/>
              <a:gd name="connsiteX9" fmla="*/ 1765315 w 2311036"/>
              <a:gd name="connsiteY9" fmla="*/ 2182881 h 2182881"/>
              <a:gd name="connsiteX10" fmla="*/ 545721 w 2311036"/>
              <a:gd name="connsiteY10" fmla="*/ 2182881 h 218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1036" h="2182881">
                <a:moveTo>
                  <a:pt x="152484" y="1091439"/>
                </a:moveTo>
                <a:cubicBezTo>
                  <a:pt x="152484" y="1194575"/>
                  <a:pt x="236092" y="1278183"/>
                  <a:pt x="339228" y="1278183"/>
                </a:cubicBezTo>
                <a:cubicBezTo>
                  <a:pt x="442364" y="1278183"/>
                  <a:pt x="525972" y="1194575"/>
                  <a:pt x="525972" y="1091439"/>
                </a:cubicBezTo>
                <a:cubicBezTo>
                  <a:pt x="525972" y="988303"/>
                  <a:pt x="442364" y="904695"/>
                  <a:pt x="339228" y="904695"/>
                </a:cubicBezTo>
                <a:cubicBezTo>
                  <a:pt x="236092" y="904695"/>
                  <a:pt x="152484" y="988303"/>
                  <a:pt x="152484" y="1091439"/>
                </a:cubicBezTo>
                <a:close/>
                <a:moveTo>
                  <a:pt x="0" y="1091441"/>
                </a:moveTo>
                <a:lnTo>
                  <a:pt x="545721" y="0"/>
                </a:lnTo>
                <a:lnTo>
                  <a:pt x="1765315" y="0"/>
                </a:lnTo>
                <a:lnTo>
                  <a:pt x="2311036" y="1091441"/>
                </a:lnTo>
                <a:lnTo>
                  <a:pt x="1765315" y="2182881"/>
                </a:lnTo>
                <a:lnTo>
                  <a:pt x="545721" y="2182881"/>
                </a:lnTo>
                <a:close/>
              </a:path>
            </a:pathLst>
          </a:custGeom>
          <a:gradFill>
            <a:gsLst>
              <a:gs pos="0">
                <a:srgbClr val="FFFF00"/>
              </a:gs>
              <a:gs pos="97000">
                <a:srgbClr val="FFC000"/>
              </a:gs>
            </a:gsLst>
            <a:lin ang="18000000" scaled="0"/>
          </a:gradFill>
          <a:ln w="38100">
            <a:solidFill>
              <a:schemeClr val="bg1"/>
            </a:solidFill>
          </a:ln>
          <a:effectLst>
            <a:outerShdw blurRad="152400" dist="635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uLnTx/>
              <a:uFillTx/>
              <a:ea typeface="+mn-ea"/>
              <a:cs typeface="+mn-cs"/>
            </a:endParaRPr>
          </a:p>
        </p:txBody>
      </p:sp>
      <p:cxnSp>
        <p:nvCxnSpPr>
          <p:cNvPr id="12" name="Straight Connector 11">
            <a:extLst>
              <a:ext uri="{FF2B5EF4-FFF2-40B4-BE49-F238E27FC236}">
                <a16:creationId xmlns:a16="http://schemas.microsoft.com/office/drawing/2014/main" id="{2201AE52-B0C3-49FD-8A87-0B649E356B6A}"/>
              </a:ext>
            </a:extLst>
          </p:cNvPr>
          <p:cNvCxnSpPr>
            <a:cxnSpLocks/>
          </p:cNvCxnSpPr>
          <p:nvPr/>
        </p:nvCxnSpPr>
        <p:spPr>
          <a:xfrm>
            <a:off x="6149339" y="-12698"/>
            <a:ext cx="0" cy="1135380"/>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A880AC-D86F-4FF3-802D-0ADE8A83B605}"/>
              </a:ext>
            </a:extLst>
          </p:cNvPr>
          <p:cNvCxnSpPr>
            <a:cxnSpLocks/>
          </p:cNvCxnSpPr>
          <p:nvPr/>
        </p:nvCxnSpPr>
        <p:spPr>
          <a:xfrm>
            <a:off x="6149339" y="1115062"/>
            <a:ext cx="55991" cy="38671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A738A5-8648-425A-AB8C-BEDD312D3E6A}"/>
              </a:ext>
            </a:extLst>
          </p:cNvPr>
          <p:cNvCxnSpPr>
            <a:cxnSpLocks/>
          </p:cNvCxnSpPr>
          <p:nvPr/>
        </p:nvCxnSpPr>
        <p:spPr>
          <a:xfrm>
            <a:off x="6098403" y="1454152"/>
            <a:ext cx="106927" cy="3492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4820552-74D6-4924-9CC7-02D85A0C136F}"/>
              </a:ext>
            </a:extLst>
          </p:cNvPr>
          <p:cNvSpPr/>
          <p:nvPr/>
        </p:nvSpPr>
        <p:spPr>
          <a:xfrm>
            <a:off x="6543520" y="1355726"/>
            <a:ext cx="502162" cy="502162"/>
          </a:xfrm>
          <a:prstGeom prst="ellipse">
            <a:avLst/>
          </a:prstGeom>
          <a:gradFill>
            <a:gsLst>
              <a:gs pos="0">
                <a:schemeClr val="bg1">
                  <a:lumMod val="95000"/>
                </a:schemeClr>
              </a:gs>
              <a:gs pos="97000">
                <a:schemeClr val="bg1">
                  <a:lumMod val="75000"/>
                </a:schemeClr>
              </a:gs>
            </a:gsLst>
            <a:lin ang="18000000" scaled="0"/>
          </a:gradFill>
          <a:ln>
            <a:noFill/>
          </a:ln>
          <a:effectLst>
            <a:outerShdw blurRad="101600" dist="63500" dir="2700000" algn="tl" rotWithShape="0">
              <a:prstClr val="black">
                <a:alpha val="40000"/>
              </a:prstClr>
            </a:outerShdw>
          </a:effectLst>
          <a:scene3d>
            <a:camera prst="orthographicFront"/>
            <a:lightRig rig="threePt" dir="t"/>
          </a:scene3d>
          <a:sp3d>
            <a:bevelT w="1524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schemeClr val="tx1"/>
                </a:solidFill>
                <a:uLnTx/>
                <a:uFillTx/>
                <a:ea typeface="+mn-ea"/>
                <a:cs typeface="+mn-cs"/>
              </a:rPr>
              <a:t>3</a:t>
            </a:r>
            <a:endParaRPr kumimoji="0" lang="en-IN" sz="4000" b="0" i="0" u="none" strike="noStrike" kern="1200" cap="none" spc="0" normalizeH="0" baseline="0" noProof="0" dirty="0">
              <a:ln>
                <a:noFill/>
              </a:ln>
              <a:solidFill>
                <a:schemeClr val="tx1"/>
              </a:solidFill>
              <a:uLnTx/>
              <a:uFillTx/>
              <a:ea typeface="+mn-ea"/>
              <a:cs typeface="+mn-cs"/>
            </a:endParaRPr>
          </a:p>
        </p:txBody>
      </p:sp>
      <p:cxnSp>
        <p:nvCxnSpPr>
          <p:cNvPr id="16" name="Straight Connector 15">
            <a:extLst>
              <a:ext uri="{FF2B5EF4-FFF2-40B4-BE49-F238E27FC236}">
                <a16:creationId xmlns:a16="http://schemas.microsoft.com/office/drawing/2014/main" id="{5BC7BF06-5C49-42CF-B0B1-A4581ACF21E1}"/>
              </a:ext>
            </a:extLst>
          </p:cNvPr>
          <p:cNvCxnSpPr>
            <a:cxnSpLocks/>
          </p:cNvCxnSpPr>
          <p:nvPr/>
        </p:nvCxnSpPr>
        <p:spPr>
          <a:xfrm flipH="1">
            <a:off x="9769178" y="1115062"/>
            <a:ext cx="50935" cy="35179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28E60CD7-999F-44CF-99F8-B804F8EAA3F9}"/>
              </a:ext>
            </a:extLst>
          </p:cNvPr>
          <p:cNvSpPr/>
          <p:nvPr/>
        </p:nvSpPr>
        <p:spPr>
          <a:xfrm rot="5400000">
            <a:off x="8664595" y="1328450"/>
            <a:ext cx="2311036" cy="2182881"/>
          </a:xfrm>
          <a:custGeom>
            <a:avLst/>
            <a:gdLst>
              <a:gd name="connsiteX0" fmla="*/ 152484 w 2311036"/>
              <a:gd name="connsiteY0" fmla="*/ 1091439 h 2182881"/>
              <a:gd name="connsiteX1" fmla="*/ 339228 w 2311036"/>
              <a:gd name="connsiteY1" fmla="*/ 1278183 h 2182881"/>
              <a:gd name="connsiteX2" fmla="*/ 525972 w 2311036"/>
              <a:gd name="connsiteY2" fmla="*/ 1091439 h 2182881"/>
              <a:gd name="connsiteX3" fmla="*/ 339228 w 2311036"/>
              <a:gd name="connsiteY3" fmla="*/ 904695 h 2182881"/>
              <a:gd name="connsiteX4" fmla="*/ 152484 w 2311036"/>
              <a:gd name="connsiteY4" fmla="*/ 1091439 h 2182881"/>
              <a:gd name="connsiteX5" fmla="*/ 0 w 2311036"/>
              <a:gd name="connsiteY5" fmla="*/ 1091441 h 2182881"/>
              <a:gd name="connsiteX6" fmla="*/ 545721 w 2311036"/>
              <a:gd name="connsiteY6" fmla="*/ 0 h 2182881"/>
              <a:gd name="connsiteX7" fmla="*/ 1765315 w 2311036"/>
              <a:gd name="connsiteY7" fmla="*/ 0 h 2182881"/>
              <a:gd name="connsiteX8" fmla="*/ 2311036 w 2311036"/>
              <a:gd name="connsiteY8" fmla="*/ 1091441 h 2182881"/>
              <a:gd name="connsiteX9" fmla="*/ 1765315 w 2311036"/>
              <a:gd name="connsiteY9" fmla="*/ 2182881 h 2182881"/>
              <a:gd name="connsiteX10" fmla="*/ 545721 w 2311036"/>
              <a:gd name="connsiteY10" fmla="*/ 2182881 h 218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1036" h="2182881">
                <a:moveTo>
                  <a:pt x="152484" y="1091439"/>
                </a:moveTo>
                <a:cubicBezTo>
                  <a:pt x="152484" y="1194575"/>
                  <a:pt x="236092" y="1278183"/>
                  <a:pt x="339228" y="1278183"/>
                </a:cubicBezTo>
                <a:cubicBezTo>
                  <a:pt x="442364" y="1278183"/>
                  <a:pt x="525972" y="1194575"/>
                  <a:pt x="525972" y="1091439"/>
                </a:cubicBezTo>
                <a:cubicBezTo>
                  <a:pt x="525972" y="988303"/>
                  <a:pt x="442364" y="904695"/>
                  <a:pt x="339228" y="904695"/>
                </a:cubicBezTo>
                <a:cubicBezTo>
                  <a:pt x="236092" y="904695"/>
                  <a:pt x="152484" y="988303"/>
                  <a:pt x="152484" y="1091439"/>
                </a:cubicBezTo>
                <a:close/>
                <a:moveTo>
                  <a:pt x="0" y="1091441"/>
                </a:moveTo>
                <a:lnTo>
                  <a:pt x="545721" y="0"/>
                </a:lnTo>
                <a:lnTo>
                  <a:pt x="1765315" y="0"/>
                </a:lnTo>
                <a:lnTo>
                  <a:pt x="2311036" y="1091441"/>
                </a:lnTo>
                <a:lnTo>
                  <a:pt x="1765315" y="2182881"/>
                </a:lnTo>
                <a:lnTo>
                  <a:pt x="545721" y="2182881"/>
                </a:lnTo>
                <a:close/>
              </a:path>
            </a:pathLst>
          </a:custGeom>
          <a:gradFill>
            <a:gsLst>
              <a:gs pos="0">
                <a:srgbClr val="92D050"/>
              </a:gs>
              <a:gs pos="97000">
                <a:srgbClr val="00B050"/>
              </a:gs>
            </a:gsLst>
            <a:lin ang="18000000" scaled="0"/>
          </a:gradFill>
          <a:ln w="38100">
            <a:solidFill>
              <a:schemeClr val="bg1"/>
            </a:solidFill>
          </a:ln>
          <a:effectLst>
            <a:outerShdw blurRad="152400" dist="635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uLnTx/>
              <a:uFillTx/>
              <a:ea typeface="+mn-ea"/>
              <a:cs typeface="+mn-cs"/>
            </a:endParaRPr>
          </a:p>
        </p:txBody>
      </p:sp>
      <p:cxnSp>
        <p:nvCxnSpPr>
          <p:cNvPr id="18" name="Straight Connector 17">
            <a:extLst>
              <a:ext uri="{FF2B5EF4-FFF2-40B4-BE49-F238E27FC236}">
                <a16:creationId xmlns:a16="http://schemas.microsoft.com/office/drawing/2014/main" id="{0A7F206E-6828-4C18-9AE4-55BDC538C044}"/>
              </a:ext>
            </a:extLst>
          </p:cNvPr>
          <p:cNvCxnSpPr>
            <a:cxnSpLocks/>
          </p:cNvCxnSpPr>
          <p:nvPr/>
        </p:nvCxnSpPr>
        <p:spPr>
          <a:xfrm>
            <a:off x="9820113" y="-12697"/>
            <a:ext cx="0" cy="1135380"/>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D8C59E-EE48-4CA2-9711-BBDEDF3068A6}"/>
              </a:ext>
            </a:extLst>
          </p:cNvPr>
          <p:cNvCxnSpPr>
            <a:cxnSpLocks/>
          </p:cNvCxnSpPr>
          <p:nvPr/>
        </p:nvCxnSpPr>
        <p:spPr>
          <a:xfrm>
            <a:off x="9820113" y="1115063"/>
            <a:ext cx="55991" cy="38671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DC7DD2-8901-4D96-B687-1B3486A32CFE}"/>
              </a:ext>
            </a:extLst>
          </p:cNvPr>
          <p:cNvCxnSpPr>
            <a:cxnSpLocks/>
          </p:cNvCxnSpPr>
          <p:nvPr/>
        </p:nvCxnSpPr>
        <p:spPr>
          <a:xfrm>
            <a:off x="9769177" y="1454153"/>
            <a:ext cx="106927" cy="3492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6493D04-1AC8-4DE2-BCC4-20B0FB11B289}"/>
              </a:ext>
            </a:extLst>
          </p:cNvPr>
          <p:cNvCxnSpPr>
            <a:cxnSpLocks/>
          </p:cNvCxnSpPr>
          <p:nvPr/>
        </p:nvCxnSpPr>
        <p:spPr>
          <a:xfrm flipH="1">
            <a:off x="9769177" y="1115062"/>
            <a:ext cx="1016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B0EFBF5D-C258-4624-92C2-17A15DBC30BF}"/>
              </a:ext>
            </a:extLst>
          </p:cNvPr>
          <p:cNvSpPr/>
          <p:nvPr/>
        </p:nvSpPr>
        <p:spPr>
          <a:xfrm>
            <a:off x="9688780" y="1054868"/>
            <a:ext cx="105865" cy="114613"/>
          </a:xfrm>
          <a:prstGeom prst="arc">
            <a:avLst>
              <a:gd name="adj1" fmla="val 16200000"/>
              <a:gd name="adj2" fmla="val 539870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uLnTx/>
              <a:uFillTx/>
              <a:ea typeface="+mn-ea"/>
              <a:cs typeface="+mn-cs"/>
            </a:endParaRPr>
          </a:p>
        </p:txBody>
      </p:sp>
      <p:sp>
        <p:nvSpPr>
          <p:cNvPr id="23" name="Oval 22">
            <a:extLst>
              <a:ext uri="{FF2B5EF4-FFF2-40B4-BE49-F238E27FC236}">
                <a16:creationId xmlns:a16="http://schemas.microsoft.com/office/drawing/2014/main" id="{5969F5E7-4D2B-4BEE-BA00-D0FD5BA379B7}"/>
              </a:ext>
            </a:extLst>
          </p:cNvPr>
          <p:cNvSpPr/>
          <p:nvPr/>
        </p:nvSpPr>
        <p:spPr>
          <a:xfrm>
            <a:off x="10214294" y="1355727"/>
            <a:ext cx="502162" cy="502162"/>
          </a:xfrm>
          <a:prstGeom prst="ellipse">
            <a:avLst/>
          </a:prstGeom>
          <a:gradFill>
            <a:gsLst>
              <a:gs pos="0">
                <a:schemeClr val="bg1">
                  <a:lumMod val="95000"/>
                </a:schemeClr>
              </a:gs>
              <a:gs pos="97000">
                <a:schemeClr val="bg1">
                  <a:lumMod val="75000"/>
                </a:schemeClr>
              </a:gs>
            </a:gsLst>
            <a:lin ang="18000000" scaled="0"/>
          </a:gradFill>
          <a:ln>
            <a:noFill/>
          </a:ln>
          <a:effectLst>
            <a:outerShdw blurRad="101600" dist="63500" dir="2700000" algn="tl" rotWithShape="0">
              <a:prstClr val="black">
                <a:alpha val="40000"/>
              </a:prstClr>
            </a:outerShdw>
          </a:effectLst>
          <a:scene3d>
            <a:camera prst="orthographicFront"/>
            <a:lightRig rig="threePt" dir="t"/>
          </a:scene3d>
          <a:sp3d>
            <a:bevelT w="1524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schemeClr val="tx1"/>
                </a:solidFill>
                <a:uLnTx/>
                <a:uFillTx/>
                <a:ea typeface="+mn-ea"/>
                <a:cs typeface="+mn-cs"/>
              </a:rPr>
              <a:t>5</a:t>
            </a:r>
            <a:endParaRPr kumimoji="0" lang="en-IN" sz="4000" b="0" i="0" u="none" strike="noStrike" kern="1200" cap="none" spc="0" normalizeH="0" baseline="0" noProof="0" dirty="0">
              <a:ln>
                <a:noFill/>
              </a:ln>
              <a:solidFill>
                <a:schemeClr val="tx1"/>
              </a:solidFill>
              <a:uLnTx/>
              <a:uFillTx/>
              <a:ea typeface="+mn-ea"/>
              <a:cs typeface="+mn-cs"/>
            </a:endParaRPr>
          </a:p>
        </p:txBody>
      </p:sp>
      <p:cxnSp>
        <p:nvCxnSpPr>
          <p:cNvPr id="24" name="Straight Connector 23">
            <a:extLst>
              <a:ext uri="{FF2B5EF4-FFF2-40B4-BE49-F238E27FC236}">
                <a16:creationId xmlns:a16="http://schemas.microsoft.com/office/drawing/2014/main" id="{377EC88E-9420-47CC-AE0C-7FF60E7E76D5}"/>
              </a:ext>
            </a:extLst>
          </p:cNvPr>
          <p:cNvCxnSpPr>
            <a:cxnSpLocks/>
          </p:cNvCxnSpPr>
          <p:nvPr/>
        </p:nvCxnSpPr>
        <p:spPr>
          <a:xfrm flipH="1">
            <a:off x="4269505" y="3517452"/>
            <a:ext cx="50935" cy="35179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D6689FC4-C322-4703-94A3-0C127BEDF9D8}"/>
              </a:ext>
            </a:extLst>
          </p:cNvPr>
          <p:cNvSpPr/>
          <p:nvPr/>
        </p:nvSpPr>
        <p:spPr>
          <a:xfrm rot="5400000">
            <a:off x="3164922" y="3730840"/>
            <a:ext cx="2311036" cy="2182881"/>
          </a:xfrm>
          <a:custGeom>
            <a:avLst/>
            <a:gdLst>
              <a:gd name="connsiteX0" fmla="*/ 152484 w 2311036"/>
              <a:gd name="connsiteY0" fmla="*/ 1091439 h 2182881"/>
              <a:gd name="connsiteX1" fmla="*/ 339228 w 2311036"/>
              <a:gd name="connsiteY1" fmla="*/ 1278183 h 2182881"/>
              <a:gd name="connsiteX2" fmla="*/ 525972 w 2311036"/>
              <a:gd name="connsiteY2" fmla="*/ 1091439 h 2182881"/>
              <a:gd name="connsiteX3" fmla="*/ 339228 w 2311036"/>
              <a:gd name="connsiteY3" fmla="*/ 904695 h 2182881"/>
              <a:gd name="connsiteX4" fmla="*/ 152484 w 2311036"/>
              <a:gd name="connsiteY4" fmla="*/ 1091439 h 2182881"/>
              <a:gd name="connsiteX5" fmla="*/ 0 w 2311036"/>
              <a:gd name="connsiteY5" fmla="*/ 1091441 h 2182881"/>
              <a:gd name="connsiteX6" fmla="*/ 545721 w 2311036"/>
              <a:gd name="connsiteY6" fmla="*/ 0 h 2182881"/>
              <a:gd name="connsiteX7" fmla="*/ 1765315 w 2311036"/>
              <a:gd name="connsiteY7" fmla="*/ 0 h 2182881"/>
              <a:gd name="connsiteX8" fmla="*/ 2311036 w 2311036"/>
              <a:gd name="connsiteY8" fmla="*/ 1091441 h 2182881"/>
              <a:gd name="connsiteX9" fmla="*/ 1765315 w 2311036"/>
              <a:gd name="connsiteY9" fmla="*/ 2182881 h 2182881"/>
              <a:gd name="connsiteX10" fmla="*/ 545721 w 2311036"/>
              <a:gd name="connsiteY10" fmla="*/ 2182881 h 218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1036" h="2182881">
                <a:moveTo>
                  <a:pt x="152484" y="1091439"/>
                </a:moveTo>
                <a:cubicBezTo>
                  <a:pt x="152484" y="1194575"/>
                  <a:pt x="236092" y="1278183"/>
                  <a:pt x="339228" y="1278183"/>
                </a:cubicBezTo>
                <a:cubicBezTo>
                  <a:pt x="442364" y="1278183"/>
                  <a:pt x="525972" y="1194575"/>
                  <a:pt x="525972" y="1091439"/>
                </a:cubicBezTo>
                <a:cubicBezTo>
                  <a:pt x="525972" y="988303"/>
                  <a:pt x="442364" y="904695"/>
                  <a:pt x="339228" y="904695"/>
                </a:cubicBezTo>
                <a:cubicBezTo>
                  <a:pt x="236092" y="904695"/>
                  <a:pt x="152484" y="988303"/>
                  <a:pt x="152484" y="1091439"/>
                </a:cubicBezTo>
                <a:close/>
                <a:moveTo>
                  <a:pt x="0" y="1091441"/>
                </a:moveTo>
                <a:lnTo>
                  <a:pt x="545721" y="0"/>
                </a:lnTo>
                <a:lnTo>
                  <a:pt x="1765315" y="0"/>
                </a:lnTo>
                <a:lnTo>
                  <a:pt x="2311036" y="1091441"/>
                </a:lnTo>
                <a:lnTo>
                  <a:pt x="1765315" y="2182881"/>
                </a:lnTo>
                <a:lnTo>
                  <a:pt x="545721" y="2182881"/>
                </a:lnTo>
                <a:close/>
              </a:path>
            </a:pathLst>
          </a:custGeom>
          <a:gradFill>
            <a:gsLst>
              <a:gs pos="0">
                <a:srgbClr val="00B0F0"/>
              </a:gs>
              <a:gs pos="97000">
                <a:srgbClr val="0070C0"/>
              </a:gs>
            </a:gsLst>
            <a:lin ang="18000000" scaled="0"/>
          </a:gradFill>
          <a:ln w="38100">
            <a:solidFill>
              <a:schemeClr val="bg1"/>
            </a:solidFill>
          </a:ln>
          <a:effectLst>
            <a:outerShdw blurRad="152400" dist="635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uLnTx/>
              <a:uFillTx/>
              <a:ea typeface="+mn-ea"/>
              <a:cs typeface="+mn-cs"/>
            </a:endParaRPr>
          </a:p>
        </p:txBody>
      </p:sp>
      <p:cxnSp>
        <p:nvCxnSpPr>
          <p:cNvPr id="26" name="Straight Connector 25">
            <a:extLst>
              <a:ext uri="{FF2B5EF4-FFF2-40B4-BE49-F238E27FC236}">
                <a16:creationId xmlns:a16="http://schemas.microsoft.com/office/drawing/2014/main" id="{9C2EFE9B-9703-4A0B-A686-00A150460C1B}"/>
              </a:ext>
            </a:extLst>
          </p:cNvPr>
          <p:cNvCxnSpPr>
            <a:cxnSpLocks/>
          </p:cNvCxnSpPr>
          <p:nvPr/>
        </p:nvCxnSpPr>
        <p:spPr>
          <a:xfrm>
            <a:off x="4320440" y="-12699"/>
            <a:ext cx="0" cy="3537772"/>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3F4BC5-A10B-46D8-A907-4857EAC9CC7B}"/>
              </a:ext>
            </a:extLst>
          </p:cNvPr>
          <p:cNvCxnSpPr>
            <a:cxnSpLocks/>
          </p:cNvCxnSpPr>
          <p:nvPr/>
        </p:nvCxnSpPr>
        <p:spPr>
          <a:xfrm>
            <a:off x="4320440" y="3517453"/>
            <a:ext cx="55991" cy="38671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BFDAC-8E32-4724-9F6C-BEAE8C2CE86F}"/>
              </a:ext>
            </a:extLst>
          </p:cNvPr>
          <p:cNvCxnSpPr>
            <a:cxnSpLocks/>
          </p:cNvCxnSpPr>
          <p:nvPr/>
        </p:nvCxnSpPr>
        <p:spPr>
          <a:xfrm>
            <a:off x="4269504" y="3856543"/>
            <a:ext cx="106927" cy="3492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F8BB215-2ECF-453A-8407-422D43CC9BC4}"/>
              </a:ext>
            </a:extLst>
          </p:cNvPr>
          <p:cNvCxnSpPr>
            <a:cxnSpLocks/>
          </p:cNvCxnSpPr>
          <p:nvPr/>
        </p:nvCxnSpPr>
        <p:spPr>
          <a:xfrm flipH="1">
            <a:off x="4269504" y="3517452"/>
            <a:ext cx="1016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BAAF94AD-FCC2-485D-9017-41B075A32A49}"/>
              </a:ext>
            </a:extLst>
          </p:cNvPr>
          <p:cNvSpPr/>
          <p:nvPr/>
        </p:nvSpPr>
        <p:spPr>
          <a:xfrm>
            <a:off x="4189107" y="3457258"/>
            <a:ext cx="105865" cy="114613"/>
          </a:xfrm>
          <a:prstGeom prst="arc">
            <a:avLst>
              <a:gd name="adj1" fmla="val 16200000"/>
              <a:gd name="adj2" fmla="val 539870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uLnTx/>
              <a:uFillTx/>
              <a:ea typeface="+mn-ea"/>
              <a:cs typeface="+mn-cs"/>
            </a:endParaRPr>
          </a:p>
        </p:txBody>
      </p:sp>
      <p:sp>
        <p:nvSpPr>
          <p:cNvPr id="31" name="Oval 30">
            <a:extLst>
              <a:ext uri="{FF2B5EF4-FFF2-40B4-BE49-F238E27FC236}">
                <a16:creationId xmlns:a16="http://schemas.microsoft.com/office/drawing/2014/main" id="{3ADB0D16-28C7-475F-9AE1-1FD8510CC647}"/>
              </a:ext>
            </a:extLst>
          </p:cNvPr>
          <p:cNvSpPr/>
          <p:nvPr/>
        </p:nvSpPr>
        <p:spPr>
          <a:xfrm>
            <a:off x="4714621" y="3758117"/>
            <a:ext cx="502162" cy="502162"/>
          </a:xfrm>
          <a:prstGeom prst="ellipse">
            <a:avLst/>
          </a:prstGeom>
          <a:gradFill>
            <a:gsLst>
              <a:gs pos="0">
                <a:schemeClr val="bg1">
                  <a:lumMod val="95000"/>
                </a:schemeClr>
              </a:gs>
              <a:gs pos="97000">
                <a:schemeClr val="bg1">
                  <a:lumMod val="75000"/>
                </a:schemeClr>
              </a:gs>
            </a:gsLst>
            <a:lin ang="18000000" scaled="0"/>
          </a:gradFill>
          <a:ln>
            <a:noFill/>
          </a:ln>
          <a:effectLst>
            <a:outerShdw blurRad="101600" dist="63500" dir="2700000" algn="tl" rotWithShape="0">
              <a:prstClr val="black">
                <a:alpha val="40000"/>
              </a:prstClr>
            </a:outerShdw>
          </a:effectLst>
          <a:scene3d>
            <a:camera prst="orthographicFront"/>
            <a:lightRig rig="threePt" dir="t"/>
          </a:scene3d>
          <a:sp3d>
            <a:bevelT w="1524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schemeClr val="tx1"/>
                </a:solidFill>
                <a:uLnTx/>
                <a:uFillTx/>
                <a:ea typeface="+mn-ea"/>
                <a:cs typeface="+mn-cs"/>
              </a:rPr>
              <a:t>2</a:t>
            </a:r>
            <a:endParaRPr kumimoji="0" lang="en-IN" sz="4000" b="0" i="0" u="none" strike="noStrike" kern="1200" cap="none" spc="0" normalizeH="0" baseline="0" noProof="0" dirty="0">
              <a:ln>
                <a:noFill/>
              </a:ln>
              <a:solidFill>
                <a:schemeClr val="tx1"/>
              </a:solidFill>
              <a:uLnTx/>
              <a:uFillTx/>
              <a:ea typeface="+mn-ea"/>
              <a:cs typeface="+mn-cs"/>
            </a:endParaRPr>
          </a:p>
        </p:txBody>
      </p:sp>
      <p:cxnSp>
        <p:nvCxnSpPr>
          <p:cNvPr id="32" name="Straight Connector 31">
            <a:extLst>
              <a:ext uri="{FF2B5EF4-FFF2-40B4-BE49-F238E27FC236}">
                <a16:creationId xmlns:a16="http://schemas.microsoft.com/office/drawing/2014/main" id="{64D56FC7-DE70-46C4-8CFF-F3CB24694AD0}"/>
              </a:ext>
            </a:extLst>
          </p:cNvPr>
          <p:cNvCxnSpPr>
            <a:cxnSpLocks/>
          </p:cNvCxnSpPr>
          <p:nvPr/>
        </p:nvCxnSpPr>
        <p:spPr>
          <a:xfrm flipH="1">
            <a:off x="7927301" y="3517453"/>
            <a:ext cx="50935" cy="35179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FE798117-B93E-4F95-870D-A16F6CF03DED}"/>
              </a:ext>
            </a:extLst>
          </p:cNvPr>
          <p:cNvSpPr/>
          <p:nvPr/>
        </p:nvSpPr>
        <p:spPr>
          <a:xfrm rot="5400000">
            <a:off x="6822718" y="3730841"/>
            <a:ext cx="2311036" cy="2182881"/>
          </a:xfrm>
          <a:custGeom>
            <a:avLst/>
            <a:gdLst>
              <a:gd name="connsiteX0" fmla="*/ 152484 w 2311036"/>
              <a:gd name="connsiteY0" fmla="*/ 1091439 h 2182881"/>
              <a:gd name="connsiteX1" fmla="*/ 339228 w 2311036"/>
              <a:gd name="connsiteY1" fmla="*/ 1278183 h 2182881"/>
              <a:gd name="connsiteX2" fmla="*/ 525972 w 2311036"/>
              <a:gd name="connsiteY2" fmla="*/ 1091439 h 2182881"/>
              <a:gd name="connsiteX3" fmla="*/ 339228 w 2311036"/>
              <a:gd name="connsiteY3" fmla="*/ 904695 h 2182881"/>
              <a:gd name="connsiteX4" fmla="*/ 152484 w 2311036"/>
              <a:gd name="connsiteY4" fmla="*/ 1091439 h 2182881"/>
              <a:gd name="connsiteX5" fmla="*/ 0 w 2311036"/>
              <a:gd name="connsiteY5" fmla="*/ 1091441 h 2182881"/>
              <a:gd name="connsiteX6" fmla="*/ 545721 w 2311036"/>
              <a:gd name="connsiteY6" fmla="*/ 0 h 2182881"/>
              <a:gd name="connsiteX7" fmla="*/ 1765315 w 2311036"/>
              <a:gd name="connsiteY7" fmla="*/ 0 h 2182881"/>
              <a:gd name="connsiteX8" fmla="*/ 2311036 w 2311036"/>
              <a:gd name="connsiteY8" fmla="*/ 1091441 h 2182881"/>
              <a:gd name="connsiteX9" fmla="*/ 1765315 w 2311036"/>
              <a:gd name="connsiteY9" fmla="*/ 2182881 h 2182881"/>
              <a:gd name="connsiteX10" fmla="*/ 545721 w 2311036"/>
              <a:gd name="connsiteY10" fmla="*/ 2182881 h 218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1036" h="2182881">
                <a:moveTo>
                  <a:pt x="152484" y="1091439"/>
                </a:moveTo>
                <a:cubicBezTo>
                  <a:pt x="152484" y="1194575"/>
                  <a:pt x="236092" y="1278183"/>
                  <a:pt x="339228" y="1278183"/>
                </a:cubicBezTo>
                <a:cubicBezTo>
                  <a:pt x="442364" y="1278183"/>
                  <a:pt x="525972" y="1194575"/>
                  <a:pt x="525972" y="1091439"/>
                </a:cubicBezTo>
                <a:cubicBezTo>
                  <a:pt x="525972" y="988303"/>
                  <a:pt x="442364" y="904695"/>
                  <a:pt x="339228" y="904695"/>
                </a:cubicBezTo>
                <a:cubicBezTo>
                  <a:pt x="236092" y="904695"/>
                  <a:pt x="152484" y="988303"/>
                  <a:pt x="152484" y="1091439"/>
                </a:cubicBezTo>
                <a:close/>
                <a:moveTo>
                  <a:pt x="0" y="1091441"/>
                </a:moveTo>
                <a:lnTo>
                  <a:pt x="545721" y="0"/>
                </a:lnTo>
                <a:lnTo>
                  <a:pt x="1765315" y="0"/>
                </a:lnTo>
                <a:lnTo>
                  <a:pt x="2311036" y="1091441"/>
                </a:lnTo>
                <a:lnTo>
                  <a:pt x="1765315" y="2182881"/>
                </a:lnTo>
                <a:lnTo>
                  <a:pt x="545721" y="2182881"/>
                </a:lnTo>
                <a:close/>
              </a:path>
            </a:pathLst>
          </a:custGeom>
          <a:gradFill>
            <a:gsLst>
              <a:gs pos="0">
                <a:srgbClr val="9C5BCD"/>
              </a:gs>
              <a:gs pos="97000">
                <a:srgbClr val="7030A0"/>
              </a:gs>
            </a:gsLst>
            <a:lin ang="18000000" scaled="0"/>
          </a:gradFill>
          <a:ln w="38100">
            <a:solidFill>
              <a:schemeClr val="bg1"/>
            </a:solidFill>
          </a:ln>
          <a:effectLst>
            <a:outerShdw blurRad="152400" dist="635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uLnTx/>
              <a:uFillTx/>
              <a:ea typeface="+mn-ea"/>
              <a:cs typeface="+mn-cs"/>
            </a:endParaRPr>
          </a:p>
        </p:txBody>
      </p:sp>
      <p:cxnSp>
        <p:nvCxnSpPr>
          <p:cNvPr id="34" name="Straight Connector 33">
            <a:extLst>
              <a:ext uri="{FF2B5EF4-FFF2-40B4-BE49-F238E27FC236}">
                <a16:creationId xmlns:a16="http://schemas.microsoft.com/office/drawing/2014/main" id="{27759A70-4137-4D53-949F-44DC68667D1F}"/>
              </a:ext>
            </a:extLst>
          </p:cNvPr>
          <p:cNvCxnSpPr>
            <a:cxnSpLocks/>
          </p:cNvCxnSpPr>
          <p:nvPr/>
        </p:nvCxnSpPr>
        <p:spPr>
          <a:xfrm>
            <a:off x="7978236" y="-12698"/>
            <a:ext cx="0" cy="3537772"/>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1578A5E-42A9-460B-9C20-C92B699D7449}"/>
              </a:ext>
            </a:extLst>
          </p:cNvPr>
          <p:cNvCxnSpPr>
            <a:cxnSpLocks/>
          </p:cNvCxnSpPr>
          <p:nvPr/>
        </p:nvCxnSpPr>
        <p:spPr>
          <a:xfrm>
            <a:off x="7978236" y="3517454"/>
            <a:ext cx="55991" cy="38671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CB9555-1EED-46EA-8B36-5A701E81D0E5}"/>
              </a:ext>
            </a:extLst>
          </p:cNvPr>
          <p:cNvCxnSpPr>
            <a:cxnSpLocks/>
          </p:cNvCxnSpPr>
          <p:nvPr/>
        </p:nvCxnSpPr>
        <p:spPr>
          <a:xfrm>
            <a:off x="7927300" y="3856544"/>
            <a:ext cx="106927" cy="34925"/>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5A9E98-EC84-431B-B803-182C87C256B3}"/>
              </a:ext>
            </a:extLst>
          </p:cNvPr>
          <p:cNvCxnSpPr>
            <a:cxnSpLocks/>
          </p:cNvCxnSpPr>
          <p:nvPr/>
        </p:nvCxnSpPr>
        <p:spPr>
          <a:xfrm flipH="1">
            <a:off x="7927300" y="3517453"/>
            <a:ext cx="1016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Arc 37">
            <a:extLst>
              <a:ext uri="{FF2B5EF4-FFF2-40B4-BE49-F238E27FC236}">
                <a16:creationId xmlns:a16="http://schemas.microsoft.com/office/drawing/2014/main" id="{ADB8D6CE-B814-47F9-91A1-E67DD8C9AE60}"/>
              </a:ext>
            </a:extLst>
          </p:cNvPr>
          <p:cNvSpPr/>
          <p:nvPr/>
        </p:nvSpPr>
        <p:spPr>
          <a:xfrm>
            <a:off x="7846903" y="3457259"/>
            <a:ext cx="105865" cy="114613"/>
          </a:xfrm>
          <a:prstGeom prst="arc">
            <a:avLst>
              <a:gd name="adj1" fmla="val 16200000"/>
              <a:gd name="adj2" fmla="val 539870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uLnTx/>
              <a:uFillTx/>
              <a:ea typeface="+mn-ea"/>
              <a:cs typeface="+mn-cs"/>
            </a:endParaRPr>
          </a:p>
        </p:txBody>
      </p:sp>
      <p:sp>
        <p:nvSpPr>
          <p:cNvPr id="39" name="Oval 38">
            <a:extLst>
              <a:ext uri="{FF2B5EF4-FFF2-40B4-BE49-F238E27FC236}">
                <a16:creationId xmlns:a16="http://schemas.microsoft.com/office/drawing/2014/main" id="{2CA60A62-1464-449F-97F7-77554C6D97EA}"/>
              </a:ext>
            </a:extLst>
          </p:cNvPr>
          <p:cNvSpPr/>
          <p:nvPr/>
        </p:nvSpPr>
        <p:spPr>
          <a:xfrm>
            <a:off x="8372417" y="3758118"/>
            <a:ext cx="502162" cy="502162"/>
          </a:xfrm>
          <a:prstGeom prst="ellipse">
            <a:avLst/>
          </a:prstGeom>
          <a:gradFill>
            <a:gsLst>
              <a:gs pos="0">
                <a:schemeClr val="bg1">
                  <a:lumMod val="95000"/>
                </a:schemeClr>
              </a:gs>
              <a:gs pos="97000">
                <a:schemeClr val="bg1">
                  <a:lumMod val="75000"/>
                </a:schemeClr>
              </a:gs>
            </a:gsLst>
            <a:lin ang="18000000" scaled="0"/>
          </a:gradFill>
          <a:ln>
            <a:noFill/>
          </a:ln>
          <a:effectLst>
            <a:outerShdw blurRad="101600" dist="63500" dir="2700000" algn="tl" rotWithShape="0">
              <a:prstClr val="black">
                <a:alpha val="40000"/>
              </a:prstClr>
            </a:outerShdw>
          </a:effectLst>
          <a:scene3d>
            <a:camera prst="orthographicFront"/>
            <a:lightRig rig="threePt" dir="t"/>
          </a:scene3d>
          <a:sp3d>
            <a:bevelT w="1524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schemeClr val="tx1"/>
                </a:solidFill>
                <a:uLnTx/>
                <a:uFillTx/>
                <a:ea typeface="+mn-ea"/>
                <a:cs typeface="+mn-cs"/>
              </a:rPr>
              <a:t>4</a:t>
            </a:r>
            <a:endParaRPr kumimoji="0" lang="en-IN" sz="4000" b="0" i="0" u="none" strike="noStrike" kern="1200" cap="none" spc="0" normalizeH="0" baseline="0" noProof="0" dirty="0">
              <a:ln>
                <a:noFill/>
              </a:ln>
              <a:solidFill>
                <a:schemeClr val="tx1"/>
              </a:solidFill>
              <a:uLnTx/>
              <a:uFillTx/>
              <a:ea typeface="+mn-ea"/>
              <a:cs typeface="+mn-cs"/>
            </a:endParaRPr>
          </a:p>
        </p:txBody>
      </p:sp>
      <p:sp>
        <p:nvSpPr>
          <p:cNvPr id="40" name="TextBox 39">
            <a:extLst>
              <a:ext uri="{FF2B5EF4-FFF2-40B4-BE49-F238E27FC236}">
                <a16:creationId xmlns:a16="http://schemas.microsoft.com/office/drawing/2014/main" id="{2290CDD8-A03E-4A89-BC48-3632D50BDEB8}"/>
              </a:ext>
            </a:extLst>
          </p:cNvPr>
          <p:cNvSpPr txBox="1"/>
          <p:nvPr/>
        </p:nvSpPr>
        <p:spPr>
          <a:xfrm>
            <a:off x="1363197" y="1999576"/>
            <a:ext cx="2291263" cy="954107"/>
          </a:xfrm>
          <a:prstGeom prst="rect">
            <a:avLst/>
          </a:prstGeom>
          <a:noFill/>
        </p:spPr>
        <p:txBody>
          <a:bodyPr wrap="square" rtlCol="0">
            <a:spAutoFit/>
          </a:bodyPr>
          <a:lstStyle>
            <a:defPPr>
              <a:defRPr lang="en-US"/>
            </a:defPPr>
            <a:lvl1pPr algn="ctr">
              <a:defRPr sz="1600" b="1">
                <a:effectLst>
                  <a:outerShdw blurRad="50800" dist="38100" dir="2700000" algn="tl" rotWithShape="0">
                    <a:prstClr val="black">
                      <a:alpha val="40000"/>
                    </a:prstClr>
                  </a:outerShdw>
                </a:effectLst>
                <a:latin typeface="Gill Sans MT" panose="020B05020201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Allah</a:t>
            </a:r>
            <a:r>
              <a:rPr kumimoji="0" lang="tr-TR" sz="2800" b="0" i="0" u="none" strike="noStrike" kern="1200" cap="none" spc="0" normalizeH="0" noProof="0" dirty="0">
                <a:ln>
                  <a:noFill/>
                </a:ln>
                <a:solidFill>
                  <a:prstClr val="white"/>
                </a:solidFill>
                <a:effectLst/>
                <a:uLnTx/>
                <a:uFillTx/>
                <a:latin typeface="+mn-lt"/>
                <a:ea typeface="+mn-ea"/>
                <a:cs typeface="Arial" panose="020B0604020202020204" pitchFamily="34" charset="0"/>
              </a:rPr>
              <a:t> emrettiği için</a:t>
            </a:r>
            <a:endParaRPr kumimoji="0" lang="en-US" sz="2800" b="0"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sp>
        <p:nvSpPr>
          <p:cNvPr id="41" name="TextBox 40">
            <a:extLst>
              <a:ext uri="{FF2B5EF4-FFF2-40B4-BE49-F238E27FC236}">
                <a16:creationId xmlns:a16="http://schemas.microsoft.com/office/drawing/2014/main" id="{7FFA1A49-D8B0-4CE5-AC2D-772D1112EC75}"/>
              </a:ext>
            </a:extLst>
          </p:cNvPr>
          <p:cNvSpPr txBox="1"/>
          <p:nvPr/>
        </p:nvSpPr>
        <p:spPr>
          <a:xfrm>
            <a:off x="3228999" y="4299498"/>
            <a:ext cx="2230209" cy="1107996"/>
          </a:xfrm>
          <a:prstGeom prst="rect">
            <a:avLst/>
          </a:prstGeom>
          <a:noFill/>
        </p:spPr>
        <p:txBody>
          <a:bodyPr wrap="square" rtlCol="0">
            <a:spAutoFit/>
          </a:bodyPr>
          <a:lstStyle>
            <a:defPPr>
              <a:defRPr lang="en-US"/>
            </a:defPPr>
            <a:lvl1pPr algn="ctr">
              <a:defRPr sz="1600" b="1">
                <a:effectLst>
                  <a:outerShdw blurRad="50800" dist="38100" dir="2700000" algn="tl" rotWithShape="0">
                    <a:prstClr val="black">
                      <a:alpha val="40000"/>
                    </a:prstClr>
                  </a:outerShdw>
                </a:effectLst>
                <a:latin typeface="Gill Sans MT" panose="020B0502020104020203" pitchFamily="34" charset="0"/>
              </a:defRPr>
            </a:lvl1pPr>
          </a:lstStyle>
          <a:p>
            <a:r>
              <a:rPr lang="tr-TR" sz="2200" dirty="0">
                <a:solidFill>
                  <a:schemeClr val="bg1"/>
                </a:solidFill>
                <a:effectLst/>
                <a:latin typeface="+mn-lt"/>
              </a:rPr>
              <a:t>Kulluk görevini yerine getirmek için</a:t>
            </a:r>
          </a:p>
        </p:txBody>
      </p:sp>
      <p:sp>
        <p:nvSpPr>
          <p:cNvPr id="42" name="TextBox 41">
            <a:extLst>
              <a:ext uri="{FF2B5EF4-FFF2-40B4-BE49-F238E27FC236}">
                <a16:creationId xmlns:a16="http://schemas.microsoft.com/office/drawing/2014/main" id="{AB077A1E-927C-453A-905A-98740D510F4A}"/>
              </a:ext>
            </a:extLst>
          </p:cNvPr>
          <p:cNvSpPr txBox="1"/>
          <p:nvPr/>
        </p:nvSpPr>
        <p:spPr>
          <a:xfrm>
            <a:off x="5014311" y="1920149"/>
            <a:ext cx="2367406" cy="1200329"/>
          </a:xfrm>
          <a:prstGeom prst="rect">
            <a:avLst/>
          </a:prstGeom>
          <a:noFill/>
        </p:spPr>
        <p:txBody>
          <a:bodyPr wrap="square" rtlCol="0">
            <a:spAutoFit/>
          </a:bodyPr>
          <a:lstStyle>
            <a:defPPr>
              <a:defRPr lang="en-US"/>
            </a:defPPr>
            <a:lvl1pPr algn="ctr">
              <a:defRPr sz="1600" b="1">
                <a:effectLst>
                  <a:outerShdw blurRad="50800" dist="38100" dir="2700000" algn="tl" rotWithShape="0">
                    <a:prstClr val="black">
                      <a:alpha val="40000"/>
                    </a:prstClr>
                  </a:outerShdw>
                </a:effectLst>
                <a:latin typeface="Gill Sans MT" panose="020B0502020104020203" pitchFamily="34" charset="0"/>
              </a:defRPr>
            </a:lvl1pPr>
          </a:lstStyle>
          <a:p>
            <a:r>
              <a:rPr lang="tr-TR" sz="2400" dirty="0">
                <a:effectLst/>
                <a:latin typeface="+mn-lt"/>
                <a:ea typeface="Calibri"/>
                <a:cs typeface="Calibri"/>
                <a:sym typeface="Calibri"/>
              </a:rPr>
              <a:t>Allah’ın verdiği Nimetler şükür için</a:t>
            </a:r>
          </a:p>
        </p:txBody>
      </p:sp>
      <p:sp>
        <p:nvSpPr>
          <p:cNvPr id="43" name="TextBox 42">
            <a:extLst>
              <a:ext uri="{FF2B5EF4-FFF2-40B4-BE49-F238E27FC236}">
                <a16:creationId xmlns:a16="http://schemas.microsoft.com/office/drawing/2014/main" id="{35838083-F5AB-4921-B2BC-3687416CE40B}"/>
              </a:ext>
            </a:extLst>
          </p:cNvPr>
          <p:cNvSpPr txBox="1"/>
          <p:nvPr/>
        </p:nvSpPr>
        <p:spPr>
          <a:xfrm>
            <a:off x="6636471" y="4400487"/>
            <a:ext cx="2632593" cy="830997"/>
          </a:xfrm>
          <a:prstGeom prst="rect">
            <a:avLst/>
          </a:prstGeom>
          <a:noFill/>
        </p:spPr>
        <p:txBody>
          <a:bodyPr wrap="square" rtlCol="0">
            <a:spAutoFit/>
          </a:bodyPr>
          <a:lstStyle>
            <a:defPPr>
              <a:defRPr lang="en-US"/>
            </a:defPPr>
            <a:lvl1pPr algn="ctr">
              <a:defRPr sz="1600" b="1">
                <a:effectLst>
                  <a:outerShdw blurRad="50800" dist="38100" dir="2700000" algn="tl" rotWithShape="0">
                    <a:prstClr val="black">
                      <a:alpha val="40000"/>
                    </a:prstClr>
                  </a:outerShdw>
                </a:effectLst>
                <a:latin typeface="Gill Sans MT" panose="020B0502020104020203" pitchFamily="34" charset="0"/>
              </a:defRPr>
            </a:lvl1pPr>
          </a:lstStyle>
          <a:p>
            <a:r>
              <a:rPr lang="tr-TR" sz="2400" dirty="0">
                <a:solidFill>
                  <a:schemeClr val="bg1"/>
                </a:solidFill>
                <a:effectLst/>
                <a:latin typeface="+mn-lt"/>
              </a:rPr>
              <a:t>Allah’ın emri olduğu için</a:t>
            </a:r>
          </a:p>
        </p:txBody>
      </p:sp>
      <p:sp>
        <p:nvSpPr>
          <p:cNvPr id="44" name="TextBox 43">
            <a:extLst>
              <a:ext uri="{FF2B5EF4-FFF2-40B4-BE49-F238E27FC236}">
                <a16:creationId xmlns:a16="http://schemas.microsoft.com/office/drawing/2014/main" id="{8554C9A9-693E-4331-8E8C-89EB1B54B003}"/>
              </a:ext>
            </a:extLst>
          </p:cNvPr>
          <p:cNvSpPr txBox="1"/>
          <p:nvPr/>
        </p:nvSpPr>
        <p:spPr>
          <a:xfrm>
            <a:off x="8650450" y="2047670"/>
            <a:ext cx="2339054" cy="830997"/>
          </a:xfrm>
          <a:prstGeom prst="rect">
            <a:avLst/>
          </a:prstGeom>
          <a:noFill/>
        </p:spPr>
        <p:txBody>
          <a:bodyPr wrap="square" rtlCol="0">
            <a:spAutoFit/>
          </a:bodyPr>
          <a:lstStyle>
            <a:defPPr>
              <a:defRPr lang="en-US"/>
            </a:defPPr>
            <a:lvl1pPr algn="ctr">
              <a:defRPr sz="1600" b="1">
                <a:effectLst>
                  <a:outerShdw blurRad="50800" dist="38100" dir="2700000" algn="tl" rotWithShape="0">
                    <a:prstClr val="black">
                      <a:alpha val="40000"/>
                    </a:prstClr>
                  </a:outerShdw>
                </a:effectLst>
                <a:latin typeface="Gill Sans MT" panose="020B0502020104020203" pitchFamily="34" charset="0"/>
              </a:defRPr>
            </a:lvl1pPr>
          </a:lstStyle>
          <a:p>
            <a:r>
              <a:rPr lang="tr-TR" sz="2400" dirty="0">
                <a:solidFill>
                  <a:schemeClr val="bg1"/>
                </a:solidFill>
                <a:effectLst/>
                <a:latin typeface="+mn-lt"/>
              </a:rPr>
              <a:t>Allah rızasını kazanmak için</a:t>
            </a:r>
          </a:p>
        </p:txBody>
      </p:sp>
      <p:cxnSp>
        <p:nvCxnSpPr>
          <p:cNvPr id="50" name="Straight Connector 49">
            <a:extLst>
              <a:ext uri="{FF2B5EF4-FFF2-40B4-BE49-F238E27FC236}">
                <a16:creationId xmlns:a16="http://schemas.microsoft.com/office/drawing/2014/main" id="{80A0B1B7-AC9D-4D07-8150-D5F8A8C26A53}"/>
              </a:ext>
            </a:extLst>
          </p:cNvPr>
          <p:cNvCxnSpPr>
            <a:cxnSpLocks/>
          </p:cNvCxnSpPr>
          <p:nvPr/>
        </p:nvCxnSpPr>
        <p:spPr>
          <a:xfrm flipH="1">
            <a:off x="6102758" y="1115060"/>
            <a:ext cx="1016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 name="Arc 50">
            <a:extLst>
              <a:ext uri="{FF2B5EF4-FFF2-40B4-BE49-F238E27FC236}">
                <a16:creationId xmlns:a16="http://schemas.microsoft.com/office/drawing/2014/main" id="{D8CA27B4-9818-4A77-AB96-F3C70B8E58B9}"/>
              </a:ext>
            </a:extLst>
          </p:cNvPr>
          <p:cNvSpPr/>
          <p:nvPr/>
        </p:nvSpPr>
        <p:spPr>
          <a:xfrm>
            <a:off x="6022361" y="1054866"/>
            <a:ext cx="105865" cy="114613"/>
          </a:xfrm>
          <a:prstGeom prst="arc">
            <a:avLst>
              <a:gd name="adj1" fmla="val 16200000"/>
              <a:gd name="adj2" fmla="val 539870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uLnTx/>
              <a:uFillTx/>
              <a:ea typeface="+mn-ea"/>
              <a:cs typeface="+mn-cs"/>
            </a:endParaRPr>
          </a:p>
        </p:txBody>
      </p:sp>
      <p:sp>
        <p:nvSpPr>
          <p:cNvPr id="52" name="TextBox 51">
            <a:extLst>
              <a:ext uri="{FF2B5EF4-FFF2-40B4-BE49-F238E27FC236}">
                <a16:creationId xmlns:a16="http://schemas.microsoft.com/office/drawing/2014/main" id="{7142B24D-EF0A-45AD-B963-E5A3585A3F0F}"/>
              </a:ext>
            </a:extLst>
          </p:cNvPr>
          <p:cNvSpPr txBox="1"/>
          <p:nvPr/>
        </p:nvSpPr>
        <p:spPr>
          <a:xfrm>
            <a:off x="3126096" y="6017020"/>
            <a:ext cx="6280545" cy="707886"/>
          </a:xfrm>
          <a:prstGeom prst="rect">
            <a:avLst/>
          </a:prstGeom>
          <a:noFill/>
        </p:spPr>
        <p:txBody>
          <a:bodyPr wrap="square" rtlCol="0">
            <a:spAutoFit/>
          </a:bodyPr>
          <a:lstStyle>
            <a:defPPr>
              <a:defRPr lang="en-US"/>
            </a:defPPr>
            <a:lvl1pPr algn="ctr">
              <a:defRPr sz="1600" b="1">
                <a:effectLst>
                  <a:outerShdw blurRad="50800" dist="38100" dir="2700000" algn="tl" rotWithShape="0">
                    <a:prstClr val="black">
                      <a:alpha val="40000"/>
                    </a:prstClr>
                  </a:outerShdw>
                </a:effectLst>
                <a:latin typeface="Gill Sans MT" panose="020B0502020104020203" pitchFamily="34" charset="0"/>
              </a:defRPr>
            </a:lvl1pPr>
          </a:lstStyle>
          <a:p>
            <a:pPr lvl="0"/>
            <a:r>
              <a:rPr lang="tr-TR" sz="4000" dirty="0">
                <a:effectLst/>
                <a:latin typeface="+mn-lt"/>
                <a:ea typeface="Calibri"/>
                <a:cs typeface="Calibri"/>
                <a:sym typeface="Calibri"/>
              </a:rPr>
              <a:t>NİÇİN NAMAZ KILIYORUZ?</a:t>
            </a:r>
            <a:endParaRPr kumimoji="0" lang="en-US" sz="4000" b="1" i="0" u="none" strike="noStrike" kern="1200" cap="none" spc="0" normalizeH="0" baseline="0" noProof="0" dirty="0">
              <a:ln>
                <a:noFill/>
              </a:ln>
              <a:solidFill>
                <a:prstClr val="black"/>
              </a:solidFill>
              <a:effectLst/>
              <a:uLnTx/>
              <a:uFillTx/>
              <a:latin typeface="+mn-lt"/>
              <a:cs typeface="Arial" panose="020B0604020202020204" pitchFamily="34" charset="0"/>
            </a:endParaRPr>
          </a:p>
        </p:txBody>
      </p:sp>
      <p:sp>
        <p:nvSpPr>
          <p:cNvPr id="53" name="Freeform: Shape 52" hidden="1">
            <a:extLst>
              <a:ext uri="{FF2B5EF4-FFF2-40B4-BE49-F238E27FC236}">
                <a16:creationId xmlns:a16="http://schemas.microsoft.com/office/drawing/2014/main" id="{FE313039-CE04-4813-8129-9DF6405CEF27}"/>
              </a:ext>
            </a:extLst>
          </p:cNvPr>
          <p:cNvSpPr/>
          <p:nvPr/>
        </p:nvSpPr>
        <p:spPr>
          <a:xfrm>
            <a:off x="4543692" y="-13901"/>
            <a:ext cx="7648308" cy="6858000"/>
          </a:xfrm>
          <a:custGeom>
            <a:avLst/>
            <a:gdLst>
              <a:gd name="connsiteX0" fmla="*/ 0 w 7648308"/>
              <a:gd name="connsiteY0" fmla="*/ 0 h 6858000"/>
              <a:gd name="connsiteX1" fmla="*/ 7648308 w 7648308"/>
              <a:gd name="connsiteY1" fmla="*/ 0 h 6858000"/>
              <a:gd name="connsiteX2" fmla="*/ 7648308 w 7648308"/>
              <a:gd name="connsiteY2" fmla="*/ 6858000 h 6858000"/>
              <a:gd name="connsiteX3" fmla="*/ 2931744 w 7648308"/>
              <a:gd name="connsiteY3" fmla="*/ 6858000 h 6858000"/>
              <a:gd name="connsiteX4" fmla="*/ 0 w 7648308"/>
              <a:gd name="connsiteY4" fmla="*/ 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8308" h="6858000">
                <a:moveTo>
                  <a:pt x="0" y="0"/>
                </a:moveTo>
                <a:lnTo>
                  <a:pt x="7648308" y="0"/>
                </a:lnTo>
                <a:lnTo>
                  <a:pt x="7648308" y="6858000"/>
                </a:lnTo>
                <a:lnTo>
                  <a:pt x="2931744" y="6858000"/>
                </a:lnTo>
                <a:lnTo>
                  <a:pt x="0" y="30"/>
                </a:lnTo>
                <a:close/>
              </a:path>
            </a:pathLst>
          </a:custGeom>
          <a:gradFill flip="none" rotWithShape="1">
            <a:gsLst>
              <a:gs pos="23000">
                <a:schemeClr val="accent1">
                  <a:lumMod val="5000"/>
                  <a:lumOff val="95000"/>
                  <a:alpha val="0"/>
                </a:schemeClr>
              </a:gs>
              <a:gs pos="76000">
                <a:schemeClr val="bg1">
                  <a:alpha val="4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37140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par>
                                <p:cTn id="22" presetID="22" presetClass="entr" presetSubtype="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par>
                                <p:cTn id="25" presetID="22" presetClass="entr" presetSubtype="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par>
                                <p:cTn id="28" presetID="22" presetClass="entr" presetSubtype="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up)">
                                      <p:cBhvr>
                                        <p:cTn id="33" dur="500"/>
                                        <p:tgtEl>
                                          <p:spTgt spid="4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up)">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par>
                                <p:cTn id="42" presetID="22" presetClass="entr" presetSubtype="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up)">
                                      <p:cBhvr>
                                        <p:cTn id="44" dur="500"/>
                                        <p:tgtEl>
                                          <p:spTgt spid="24"/>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up)">
                                      <p:cBhvr>
                                        <p:cTn id="53" dur="500"/>
                                        <p:tgtEl>
                                          <p:spTgt spid="28"/>
                                        </p:tgtEl>
                                      </p:cBhvr>
                                    </p:animEffect>
                                  </p:childTnLst>
                                </p:cTn>
                              </p:par>
                              <p:par>
                                <p:cTn id="54" presetID="22" presetClass="entr" presetSubtype="1"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up)">
                                      <p:cBhvr>
                                        <p:cTn id="56" dur="500"/>
                                        <p:tgtEl>
                                          <p:spTgt spid="29"/>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up)">
                                      <p:cBhvr>
                                        <p:cTn id="59" dur="500"/>
                                        <p:tgtEl>
                                          <p:spTgt spid="30"/>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up)">
                                      <p:cBhvr>
                                        <p:cTn id="62" dur="500"/>
                                        <p:tgtEl>
                                          <p:spTgt spid="31"/>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up)">
                                      <p:cBhvr>
                                        <p:cTn id="65" dur="5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up)">
                                      <p:cBhvr>
                                        <p:cTn id="70" dur="500"/>
                                        <p:tgtEl>
                                          <p:spTgt spid="10"/>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up)">
                                      <p:cBhvr>
                                        <p:cTn id="73" dur="500"/>
                                        <p:tgtEl>
                                          <p:spTgt spid="11"/>
                                        </p:tgtEl>
                                      </p:cBhvr>
                                    </p:animEffect>
                                  </p:childTnLst>
                                </p:cTn>
                              </p:par>
                              <p:par>
                                <p:cTn id="74" presetID="22" presetClass="entr" presetSubtype="1" fill="hold"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up)">
                                      <p:cBhvr>
                                        <p:cTn id="76" dur="500"/>
                                        <p:tgtEl>
                                          <p:spTgt spid="12"/>
                                        </p:tgtEl>
                                      </p:cBhvr>
                                    </p:animEffect>
                                  </p:childTnLst>
                                </p:cTn>
                              </p:par>
                              <p:par>
                                <p:cTn id="77" presetID="22" presetClass="entr" presetSubtype="1"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up)">
                                      <p:cBhvr>
                                        <p:cTn id="79" dur="500"/>
                                        <p:tgtEl>
                                          <p:spTgt spid="13"/>
                                        </p:tgtEl>
                                      </p:cBhvr>
                                    </p:animEffect>
                                  </p:childTnLst>
                                </p:cTn>
                              </p:par>
                              <p:par>
                                <p:cTn id="80" presetID="22" presetClass="entr" presetSubtype="1"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ipe(up)">
                                      <p:cBhvr>
                                        <p:cTn id="82" dur="500"/>
                                        <p:tgtEl>
                                          <p:spTgt spid="14"/>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up)">
                                      <p:cBhvr>
                                        <p:cTn id="85" dur="500"/>
                                        <p:tgtEl>
                                          <p:spTgt spid="15"/>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wipe(up)">
                                      <p:cBhvr>
                                        <p:cTn id="88" dur="500"/>
                                        <p:tgtEl>
                                          <p:spTgt spid="42"/>
                                        </p:tgtEl>
                                      </p:cBhvr>
                                    </p:animEffect>
                                  </p:childTnLst>
                                </p:cTn>
                              </p:par>
                              <p:par>
                                <p:cTn id="89" presetID="22" presetClass="entr" presetSubtype="1"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wipe(up)">
                                      <p:cBhvr>
                                        <p:cTn id="91" dur="500"/>
                                        <p:tgtEl>
                                          <p:spTgt spid="50"/>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up)">
                                      <p:cBhvr>
                                        <p:cTn id="94" dur="500"/>
                                        <p:tgtEl>
                                          <p:spTgt spid="5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wipe(up)">
                                      <p:cBhvr>
                                        <p:cTn id="99" dur="500"/>
                                        <p:tgtEl>
                                          <p:spTgt spid="32"/>
                                        </p:tgtEl>
                                      </p:cBhvr>
                                    </p:animEffect>
                                  </p:childTnLst>
                                </p:cTn>
                              </p:par>
                              <p:par>
                                <p:cTn id="100" presetID="22" presetClass="entr" presetSubtype="1" fill="hold" nodeType="with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up)">
                                      <p:cBhvr>
                                        <p:cTn id="102" dur="500"/>
                                        <p:tgtEl>
                                          <p:spTgt spid="34"/>
                                        </p:tgtEl>
                                      </p:cBhvr>
                                    </p:animEffect>
                                  </p:childTnLst>
                                </p:cTn>
                              </p:par>
                              <p:par>
                                <p:cTn id="103" presetID="22" presetClass="entr" presetSubtype="1"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wipe(up)">
                                      <p:cBhvr>
                                        <p:cTn id="105" dur="500"/>
                                        <p:tgtEl>
                                          <p:spTgt spid="33"/>
                                        </p:tgtEl>
                                      </p:cBhvr>
                                    </p:animEffect>
                                  </p:childTnLst>
                                </p:cTn>
                              </p:par>
                            </p:childTnLst>
                          </p:cTn>
                        </p:par>
                        <p:par>
                          <p:cTn id="106" fill="hold">
                            <p:stCondLst>
                              <p:cond delay="500"/>
                            </p:stCondLst>
                            <p:childTnLst>
                              <p:par>
                                <p:cTn id="107" presetID="22" presetClass="entr" presetSubtype="4" fill="hold" grpId="0" nodeType="after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wipe(down)">
                                      <p:cBhvr>
                                        <p:cTn id="109" dur="500"/>
                                        <p:tgtEl>
                                          <p:spTgt spid="43"/>
                                        </p:tgtEl>
                                      </p:cBhvr>
                                    </p:animEffect>
                                  </p:childTnLst>
                                </p:cTn>
                              </p:par>
                              <p:par>
                                <p:cTn id="110" presetID="22" presetClass="entr" presetSubtype="1" fill="hold"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up)">
                                      <p:cBhvr>
                                        <p:cTn id="112" dur="500"/>
                                        <p:tgtEl>
                                          <p:spTgt spid="35"/>
                                        </p:tgtEl>
                                      </p:cBhvr>
                                    </p:animEffect>
                                  </p:childTnLst>
                                </p:cTn>
                              </p:par>
                              <p:par>
                                <p:cTn id="113" presetID="22" presetClass="entr" presetSubtype="1" fill="hold" nodeType="with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wipe(up)">
                                      <p:cBhvr>
                                        <p:cTn id="115" dur="500"/>
                                        <p:tgtEl>
                                          <p:spTgt spid="36"/>
                                        </p:tgtEl>
                                      </p:cBhvr>
                                    </p:animEffect>
                                  </p:childTnLst>
                                </p:cTn>
                              </p:par>
                              <p:par>
                                <p:cTn id="116" presetID="22" presetClass="entr" presetSubtype="1" fill="hold"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wipe(up)">
                                      <p:cBhvr>
                                        <p:cTn id="118" dur="500"/>
                                        <p:tgtEl>
                                          <p:spTgt spid="37"/>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wipe(up)">
                                      <p:cBhvr>
                                        <p:cTn id="121" dur="500"/>
                                        <p:tgtEl>
                                          <p:spTgt spid="38"/>
                                        </p:tgtEl>
                                      </p:cBhvr>
                                    </p:animEffect>
                                  </p:childTnLst>
                                </p:cTn>
                              </p:par>
                              <p:par>
                                <p:cTn id="122" presetID="22" presetClass="entr" presetSubtype="1" fill="hold" grpId="0" nodeType="with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wipe(up)">
                                      <p:cBhvr>
                                        <p:cTn id="124" dur="500"/>
                                        <p:tgtEl>
                                          <p:spTgt spid="39"/>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wipe(up)">
                                      <p:cBhvr>
                                        <p:cTn id="129" dur="500"/>
                                        <p:tgtEl>
                                          <p:spTgt spid="16"/>
                                        </p:tgtEl>
                                      </p:cBhvr>
                                    </p:animEffect>
                                  </p:childTnLst>
                                </p:cTn>
                              </p:par>
                              <p:par>
                                <p:cTn id="130" presetID="22" presetClass="entr" presetSubtype="1" fill="hold" grpId="0" nodeType="with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wipe(up)">
                                      <p:cBhvr>
                                        <p:cTn id="132" dur="500"/>
                                        <p:tgtEl>
                                          <p:spTgt spid="17"/>
                                        </p:tgtEl>
                                      </p:cBhvr>
                                    </p:animEffect>
                                  </p:childTnLst>
                                </p:cTn>
                              </p:par>
                              <p:par>
                                <p:cTn id="133" presetID="22" presetClass="entr" presetSubtype="1" fill="hold" nodeType="with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wipe(up)">
                                      <p:cBhvr>
                                        <p:cTn id="135" dur="500"/>
                                        <p:tgtEl>
                                          <p:spTgt spid="18"/>
                                        </p:tgtEl>
                                      </p:cBhvr>
                                    </p:animEffect>
                                  </p:childTnLst>
                                </p:cTn>
                              </p:par>
                              <p:par>
                                <p:cTn id="136" presetID="22" presetClass="entr" presetSubtype="1" fill="hold" nodeType="withEffect">
                                  <p:stCondLst>
                                    <p:cond delay="0"/>
                                  </p:stCondLst>
                                  <p:childTnLst>
                                    <p:set>
                                      <p:cBhvr>
                                        <p:cTn id="137" dur="1" fill="hold">
                                          <p:stCondLst>
                                            <p:cond delay="0"/>
                                          </p:stCondLst>
                                        </p:cTn>
                                        <p:tgtEl>
                                          <p:spTgt spid="19"/>
                                        </p:tgtEl>
                                        <p:attrNameLst>
                                          <p:attrName>style.visibility</p:attrName>
                                        </p:attrNameLst>
                                      </p:cBhvr>
                                      <p:to>
                                        <p:strVal val="visible"/>
                                      </p:to>
                                    </p:set>
                                    <p:animEffect transition="in" filter="wipe(up)">
                                      <p:cBhvr>
                                        <p:cTn id="138" dur="500"/>
                                        <p:tgtEl>
                                          <p:spTgt spid="19"/>
                                        </p:tgtEl>
                                      </p:cBhvr>
                                    </p:animEffect>
                                  </p:childTnLst>
                                </p:cTn>
                              </p:par>
                              <p:par>
                                <p:cTn id="139" presetID="22" presetClass="entr" presetSubtype="1" fill="hold" nodeType="with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wipe(up)">
                                      <p:cBhvr>
                                        <p:cTn id="141" dur="500"/>
                                        <p:tgtEl>
                                          <p:spTgt spid="20"/>
                                        </p:tgtEl>
                                      </p:cBhvr>
                                    </p:animEffect>
                                  </p:childTnLst>
                                </p:cTn>
                              </p:par>
                              <p:par>
                                <p:cTn id="142" presetID="22" presetClass="entr" presetSubtype="1" fill="hold" nodeType="withEffect">
                                  <p:stCondLst>
                                    <p:cond delay="0"/>
                                  </p:stCondLst>
                                  <p:childTnLst>
                                    <p:set>
                                      <p:cBhvr>
                                        <p:cTn id="143" dur="1" fill="hold">
                                          <p:stCondLst>
                                            <p:cond delay="0"/>
                                          </p:stCondLst>
                                        </p:cTn>
                                        <p:tgtEl>
                                          <p:spTgt spid="21"/>
                                        </p:tgtEl>
                                        <p:attrNameLst>
                                          <p:attrName>style.visibility</p:attrName>
                                        </p:attrNameLst>
                                      </p:cBhvr>
                                      <p:to>
                                        <p:strVal val="visible"/>
                                      </p:to>
                                    </p:set>
                                    <p:animEffect transition="in" filter="wipe(up)">
                                      <p:cBhvr>
                                        <p:cTn id="144" dur="500"/>
                                        <p:tgtEl>
                                          <p:spTgt spid="21"/>
                                        </p:tgtEl>
                                      </p:cBhvr>
                                    </p:animEffect>
                                  </p:childTnLst>
                                </p:cTn>
                              </p:par>
                              <p:par>
                                <p:cTn id="145" presetID="22" presetClass="entr" presetSubtype="1"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wipe(up)">
                                      <p:cBhvr>
                                        <p:cTn id="147" dur="500"/>
                                        <p:tgtEl>
                                          <p:spTgt spid="22"/>
                                        </p:tgtEl>
                                      </p:cBhvr>
                                    </p:animEffect>
                                  </p:childTnLst>
                                </p:cTn>
                              </p:par>
                              <p:par>
                                <p:cTn id="148" presetID="22" presetClass="entr" presetSubtype="1" fill="hold" grpId="0" nodeType="withEffect">
                                  <p:stCondLst>
                                    <p:cond delay="0"/>
                                  </p:stCondLst>
                                  <p:childTnLst>
                                    <p:set>
                                      <p:cBhvr>
                                        <p:cTn id="149" dur="1" fill="hold">
                                          <p:stCondLst>
                                            <p:cond delay="0"/>
                                          </p:stCondLst>
                                        </p:cTn>
                                        <p:tgtEl>
                                          <p:spTgt spid="23"/>
                                        </p:tgtEl>
                                        <p:attrNameLst>
                                          <p:attrName>style.visibility</p:attrName>
                                        </p:attrNameLst>
                                      </p:cBhvr>
                                      <p:to>
                                        <p:strVal val="visible"/>
                                      </p:to>
                                    </p:set>
                                    <p:animEffect transition="in" filter="wipe(up)">
                                      <p:cBhvr>
                                        <p:cTn id="150" dur="500"/>
                                        <p:tgtEl>
                                          <p:spTgt spid="23"/>
                                        </p:tgtEl>
                                      </p:cBhvr>
                                    </p:animEffect>
                                  </p:childTnLst>
                                </p:cTn>
                              </p:par>
                              <p:par>
                                <p:cTn id="151" presetID="22" presetClass="entr" presetSubtype="1" fill="hold" grpId="0" nodeType="withEffect">
                                  <p:stCondLst>
                                    <p:cond delay="0"/>
                                  </p:stCondLst>
                                  <p:childTnLst>
                                    <p:set>
                                      <p:cBhvr>
                                        <p:cTn id="152" dur="1" fill="hold">
                                          <p:stCondLst>
                                            <p:cond delay="0"/>
                                          </p:stCondLst>
                                        </p:cTn>
                                        <p:tgtEl>
                                          <p:spTgt spid="44"/>
                                        </p:tgtEl>
                                        <p:attrNameLst>
                                          <p:attrName>style.visibility</p:attrName>
                                        </p:attrNameLst>
                                      </p:cBhvr>
                                      <p:to>
                                        <p:strVal val="visible"/>
                                      </p:to>
                                    </p:set>
                                    <p:animEffect transition="in" filter="wipe(up)">
                                      <p:cBhvr>
                                        <p:cTn id="15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15" grpId="0" animBg="1"/>
      <p:bldP spid="17" grpId="0" animBg="1"/>
      <p:bldP spid="22" grpId="0" animBg="1"/>
      <p:bldP spid="23" grpId="0" animBg="1"/>
      <p:bldP spid="25" grpId="0" animBg="1"/>
      <p:bldP spid="30" grpId="0" animBg="1"/>
      <p:bldP spid="31" grpId="0" animBg="1"/>
      <p:bldP spid="33" grpId="0" animBg="1"/>
      <p:bldP spid="38" grpId="0" animBg="1"/>
      <p:bldP spid="39" grpId="0" animBg="1"/>
      <p:bldP spid="40" grpId="0"/>
      <p:bldP spid="41" grpId="0"/>
      <p:bldP spid="42" grpId="0"/>
      <p:bldP spid="43" grpId="0"/>
      <p:bldP spid="44" grpId="0"/>
      <p:bldP spid="51" grpId="0" animBg="1"/>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3027022"/>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421697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721554" y="2564572"/>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4">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5"/>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custDataLst>
      <p:tags r:id="rId1"/>
    </p:custDataLst>
    <p:extLst>
      <p:ext uri="{BB962C8B-B14F-4D97-AF65-F5344CB8AC3E}">
        <p14:creationId xmlns:p14="http://schemas.microsoft.com/office/powerpoint/2010/main" val="1779085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50" name="Google Shape;1050;p35"/>
          <p:cNvSpPr txBox="1">
            <a:spLocks noGrp="1"/>
          </p:cNvSpPr>
          <p:nvPr>
            <p:ph type="subTitle" idx="4294967295"/>
          </p:nvPr>
        </p:nvSpPr>
        <p:spPr>
          <a:xfrm>
            <a:off x="1499017" y="2304116"/>
            <a:ext cx="3267855"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616399" y="3671616"/>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616399" y="1936083"/>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29;p35"/>
          <p:cNvSpPr txBox="1">
            <a:spLocks/>
          </p:cNvSpPr>
          <p:nvPr/>
        </p:nvSpPr>
        <p:spPr>
          <a:xfrm>
            <a:off x="5006715" y="5377206"/>
            <a:ext cx="6644522" cy="417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lvl="0" indent="0" algn="ctr">
              <a:spcAft>
                <a:spcPts val="2133"/>
              </a:spcAft>
              <a:buNone/>
              <a:defRPr/>
            </a:pPr>
            <a:r>
              <a:rPr kumimoji="0" lang="tr-TR" sz="2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Comfortaa"/>
                <a:hlinkClick r:id="rId4"/>
              </a:rPr>
              <a:t>Kaynak: </a:t>
            </a:r>
            <a:r>
              <a:rPr lang="tr-TR" sz="2000" kern="0" dirty="0">
                <a:solidFill>
                  <a:prstClr val="black"/>
                </a:solidFill>
                <a:latin typeface="Calibri" panose="020F0502020204030204" pitchFamily="34" charset="0"/>
                <a:cs typeface="Calibri" panose="020F0502020204030204" pitchFamily="34" charset="0"/>
                <a:hlinkClick r:id="rId5"/>
              </a:rPr>
              <a:t>https://www.youtube.com/watch?v=rCkkHTUZv6E</a:t>
            </a:r>
            <a:r>
              <a:rPr lang="tr-TR" sz="2000" kern="0" dirty="0">
                <a:solidFill>
                  <a:prstClr val="black"/>
                </a:solidFill>
                <a:latin typeface="Calibri" panose="020F0502020204030204" pitchFamily="34" charset="0"/>
                <a:cs typeface="Calibri" panose="020F0502020204030204" pitchFamily="34" charset="0"/>
              </a:rPr>
              <a:t>   </a:t>
            </a:r>
            <a:endParaRPr kumimoji="0" lang="tr-TR"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fortaa"/>
            </a:endParaRPr>
          </a:p>
        </p:txBody>
      </p:sp>
      <p:grpSp>
        <p:nvGrpSpPr>
          <p:cNvPr id="27" name="Google Shape;8488;p40"/>
          <p:cNvGrpSpPr/>
          <p:nvPr/>
        </p:nvGrpSpPr>
        <p:grpSpPr>
          <a:xfrm>
            <a:off x="5081667" y="884419"/>
            <a:ext cx="6415789" cy="3987383"/>
            <a:chOff x="310825" y="367425"/>
            <a:chExt cx="6969275" cy="4888550"/>
          </a:xfrm>
        </p:grpSpPr>
        <p:sp>
          <p:nvSpPr>
            <p:cNvPr id="28" name="Google Shape;8489;p40"/>
            <p:cNvSpPr/>
            <p:nvPr/>
          </p:nvSpPr>
          <p:spPr>
            <a:xfrm>
              <a:off x="310825" y="412500"/>
              <a:ext cx="6969275" cy="4843475"/>
            </a:xfrm>
            <a:custGeom>
              <a:avLst/>
              <a:gdLst/>
              <a:ahLst/>
              <a:cxnLst/>
              <a:rect l="l" t="t" r="r" b="b"/>
              <a:pathLst>
                <a:path w="278771" h="193739" extrusionOk="0">
                  <a:moveTo>
                    <a:pt x="4769" y="1"/>
                  </a:moveTo>
                  <a:cubicBezTo>
                    <a:pt x="2152" y="1"/>
                    <a:pt x="0" y="2153"/>
                    <a:pt x="0" y="4770"/>
                  </a:cubicBezTo>
                  <a:lnTo>
                    <a:pt x="0" y="188736"/>
                  </a:lnTo>
                  <a:cubicBezTo>
                    <a:pt x="0" y="191412"/>
                    <a:pt x="2094" y="193622"/>
                    <a:pt x="4769" y="193738"/>
                  </a:cubicBezTo>
                  <a:lnTo>
                    <a:pt x="274467" y="193738"/>
                  </a:lnTo>
                  <a:cubicBezTo>
                    <a:pt x="276968" y="193738"/>
                    <a:pt x="278771" y="191470"/>
                    <a:pt x="278771" y="188736"/>
                  </a:cubicBezTo>
                  <a:lnTo>
                    <a:pt x="278771" y="4828"/>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8490;p40"/>
            <p:cNvSpPr/>
            <p:nvPr/>
          </p:nvSpPr>
          <p:spPr>
            <a:xfrm>
              <a:off x="412600" y="438675"/>
              <a:ext cx="6765725" cy="4700975"/>
            </a:xfrm>
            <a:custGeom>
              <a:avLst/>
              <a:gdLst/>
              <a:ahLst/>
              <a:cxnLst/>
              <a:rect l="l" t="t" r="r" b="b"/>
              <a:pathLst>
                <a:path w="270629" h="188039" extrusionOk="0">
                  <a:moveTo>
                    <a:pt x="4653" y="1"/>
                  </a:moveTo>
                  <a:cubicBezTo>
                    <a:pt x="2094" y="1"/>
                    <a:pt x="0" y="2094"/>
                    <a:pt x="0" y="4654"/>
                  </a:cubicBezTo>
                  <a:lnTo>
                    <a:pt x="0" y="183153"/>
                  </a:lnTo>
                  <a:cubicBezTo>
                    <a:pt x="0" y="185770"/>
                    <a:pt x="2036" y="187922"/>
                    <a:pt x="4653" y="188038"/>
                  </a:cubicBezTo>
                  <a:lnTo>
                    <a:pt x="266441" y="188038"/>
                  </a:lnTo>
                  <a:cubicBezTo>
                    <a:pt x="268883" y="188038"/>
                    <a:pt x="270628" y="185828"/>
                    <a:pt x="270628" y="183153"/>
                  </a:cubicBezTo>
                  <a:lnTo>
                    <a:pt x="270628" y="4654"/>
                  </a:lnTo>
                  <a:cubicBezTo>
                    <a:pt x="270628" y="1978"/>
                    <a:pt x="268883" y="1"/>
                    <a:pt x="2664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8491;p40"/>
            <p:cNvSpPr/>
            <p:nvPr/>
          </p:nvSpPr>
          <p:spPr>
            <a:xfrm>
              <a:off x="310825" y="367425"/>
              <a:ext cx="6969275" cy="508950"/>
            </a:xfrm>
            <a:custGeom>
              <a:avLst/>
              <a:gdLst/>
              <a:ahLst/>
              <a:cxnLst/>
              <a:rect l="l" t="t" r="r" b="b"/>
              <a:pathLst>
                <a:path w="278771" h="20358" extrusionOk="0">
                  <a:moveTo>
                    <a:pt x="4769" y="1"/>
                  </a:moveTo>
                  <a:cubicBezTo>
                    <a:pt x="2152" y="1"/>
                    <a:pt x="0" y="2153"/>
                    <a:pt x="0" y="4770"/>
                  </a:cubicBezTo>
                  <a:lnTo>
                    <a:pt x="0" y="20357"/>
                  </a:lnTo>
                  <a:lnTo>
                    <a:pt x="278771" y="20357"/>
                  </a:lnTo>
                  <a:lnTo>
                    <a:pt x="278771" y="4770"/>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492;p40"/>
            <p:cNvSpPr/>
            <p:nvPr/>
          </p:nvSpPr>
          <p:spPr>
            <a:xfrm>
              <a:off x="2134200" y="1172975"/>
              <a:ext cx="3200375" cy="3079475"/>
            </a:xfrm>
            <a:custGeom>
              <a:avLst/>
              <a:gdLst/>
              <a:ahLst/>
              <a:cxnLst/>
              <a:rect l="l" t="t" r="r" b="b"/>
              <a:pathLst>
                <a:path w="128015" h="123179" extrusionOk="0">
                  <a:moveTo>
                    <a:pt x="66436" y="12973"/>
                  </a:moveTo>
                  <a:cubicBezTo>
                    <a:pt x="72703" y="12973"/>
                    <a:pt x="79021" y="14188"/>
                    <a:pt x="85033" y="16693"/>
                  </a:cubicBezTo>
                  <a:cubicBezTo>
                    <a:pt x="103238" y="24196"/>
                    <a:pt x="115045" y="41935"/>
                    <a:pt x="115045" y="61594"/>
                  </a:cubicBezTo>
                  <a:cubicBezTo>
                    <a:pt x="115045" y="88465"/>
                    <a:pt x="93292" y="110217"/>
                    <a:pt x="66479" y="110217"/>
                  </a:cubicBezTo>
                  <a:cubicBezTo>
                    <a:pt x="46763" y="110217"/>
                    <a:pt x="29023" y="98352"/>
                    <a:pt x="21520" y="80206"/>
                  </a:cubicBezTo>
                  <a:cubicBezTo>
                    <a:pt x="14017" y="62059"/>
                    <a:pt x="18147" y="41121"/>
                    <a:pt x="32048" y="27220"/>
                  </a:cubicBezTo>
                  <a:cubicBezTo>
                    <a:pt x="41343" y="17925"/>
                    <a:pt x="53786" y="12973"/>
                    <a:pt x="66436" y="12973"/>
                  </a:cubicBezTo>
                  <a:close/>
                  <a:moveTo>
                    <a:pt x="66479" y="0"/>
                  </a:moveTo>
                  <a:cubicBezTo>
                    <a:pt x="41528" y="0"/>
                    <a:pt x="19077" y="15006"/>
                    <a:pt x="9539" y="38038"/>
                  </a:cubicBezTo>
                  <a:cubicBezTo>
                    <a:pt x="0" y="61070"/>
                    <a:pt x="5293" y="87534"/>
                    <a:pt x="22916" y="105157"/>
                  </a:cubicBezTo>
                  <a:cubicBezTo>
                    <a:pt x="34693" y="116934"/>
                    <a:pt x="50419" y="123179"/>
                    <a:pt x="66430" y="123179"/>
                  </a:cubicBezTo>
                  <a:cubicBezTo>
                    <a:pt x="74377" y="123179"/>
                    <a:pt x="82395" y="121640"/>
                    <a:pt x="90035" y="118476"/>
                  </a:cubicBezTo>
                  <a:cubicBezTo>
                    <a:pt x="113009" y="108938"/>
                    <a:pt x="128015" y="86487"/>
                    <a:pt x="128015" y="61594"/>
                  </a:cubicBezTo>
                  <a:cubicBezTo>
                    <a:pt x="128015" y="27569"/>
                    <a:pt x="100446" y="0"/>
                    <a:pt x="66479"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493;p40"/>
            <p:cNvSpPr/>
            <p:nvPr/>
          </p:nvSpPr>
          <p:spPr>
            <a:xfrm>
              <a:off x="3370125" y="2064300"/>
              <a:ext cx="1193800" cy="1488975"/>
            </a:xfrm>
            <a:custGeom>
              <a:avLst/>
              <a:gdLst/>
              <a:ahLst/>
              <a:cxnLst/>
              <a:rect l="l" t="t" r="r" b="b"/>
              <a:pathLst>
                <a:path w="47752" h="59559" extrusionOk="0">
                  <a:moveTo>
                    <a:pt x="1" y="1"/>
                  </a:moveTo>
                  <a:lnTo>
                    <a:pt x="292" y="59558"/>
                  </a:lnTo>
                  <a:lnTo>
                    <a:pt x="47752" y="29896"/>
                  </a:lnTo>
                  <a:lnTo>
                    <a:pt x="1" y="1"/>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494;p40"/>
            <p:cNvSpPr/>
            <p:nvPr/>
          </p:nvSpPr>
          <p:spPr>
            <a:xfrm>
              <a:off x="398050" y="4443125"/>
              <a:ext cx="6794800" cy="769225"/>
            </a:xfrm>
            <a:custGeom>
              <a:avLst/>
              <a:gdLst/>
              <a:ahLst/>
              <a:cxnLst/>
              <a:rect l="l" t="t" r="r" b="b"/>
              <a:pathLst>
                <a:path w="271792" h="30769" extrusionOk="0">
                  <a:moveTo>
                    <a:pt x="1" y="1"/>
                  </a:moveTo>
                  <a:lnTo>
                    <a:pt x="1" y="30768"/>
                  </a:lnTo>
                  <a:lnTo>
                    <a:pt x="271792" y="30768"/>
                  </a:lnTo>
                  <a:lnTo>
                    <a:pt x="271792" y="1"/>
                  </a:ln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495;p40"/>
            <p:cNvSpPr/>
            <p:nvPr/>
          </p:nvSpPr>
          <p:spPr>
            <a:xfrm>
              <a:off x="617625" y="4565275"/>
              <a:ext cx="6310600" cy="34925"/>
            </a:xfrm>
            <a:custGeom>
              <a:avLst/>
              <a:gdLst/>
              <a:ahLst/>
              <a:cxnLst/>
              <a:rect l="l" t="t" r="r" b="b"/>
              <a:pathLst>
                <a:path w="252424" h="1397" extrusionOk="0">
                  <a:moveTo>
                    <a:pt x="0" y="0"/>
                  </a:moveTo>
                  <a:lnTo>
                    <a:pt x="0" y="1396"/>
                  </a:lnTo>
                  <a:lnTo>
                    <a:pt x="252423" y="1396"/>
                  </a:lnTo>
                  <a:lnTo>
                    <a:pt x="252423" y="0"/>
                  </a:lnTo>
                  <a:close/>
                </a:path>
              </a:pathLst>
            </a:custGeom>
            <a:solidFill>
              <a:srgbClr val="D9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496;p40"/>
            <p:cNvSpPr/>
            <p:nvPr/>
          </p:nvSpPr>
          <p:spPr>
            <a:xfrm>
              <a:off x="617625" y="4565275"/>
              <a:ext cx="2576600" cy="34925"/>
            </a:xfrm>
            <a:custGeom>
              <a:avLst/>
              <a:gdLst/>
              <a:ahLst/>
              <a:cxnLst/>
              <a:rect l="l" t="t" r="r" b="b"/>
              <a:pathLst>
                <a:path w="103064" h="1397" extrusionOk="0">
                  <a:moveTo>
                    <a:pt x="0" y="0"/>
                  </a:moveTo>
                  <a:lnTo>
                    <a:pt x="0" y="1396"/>
                  </a:lnTo>
                  <a:lnTo>
                    <a:pt x="103063" y="1396"/>
                  </a:lnTo>
                  <a:lnTo>
                    <a:pt x="103063" y="0"/>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497;p40"/>
            <p:cNvSpPr/>
            <p:nvPr/>
          </p:nvSpPr>
          <p:spPr>
            <a:xfrm>
              <a:off x="1825925" y="4761575"/>
              <a:ext cx="167250" cy="234125"/>
            </a:xfrm>
            <a:custGeom>
              <a:avLst/>
              <a:gdLst/>
              <a:ahLst/>
              <a:cxnLst/>
              <a:rect l="l" t="t" r="r" b="b"/>
              <a:pathLst>
                <a:path w="6690" h="9365" extrusionOk="0">
                  <a:moveTo>
                    <a:pt x="1" y="0"/>
                  </a:moveTo>
                  <a:lnTo>
                    <a:pt x="1" y="9364"/>
                  </a:lnTo>
                  <a:lnTo>
                    <a:pt x="6690" y="465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498;p40"/>
            <p:cNvSpPr/>
            <p:nvPr/>
          </p:nvSpPr>
          <p:spPr>
            <a:xfrm>
              <a:off x="2022225"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499;p40"/>
            <p:cNvSpPr/>
            <p:nvPr/>
          </p:nvSpPr>
          <p:spPr>
            <a:xfrm>
              <a:off x="1351925" y="4761575"/>
              <a:ext cx="167225" cy="234125"/>
            </a:xfrm>
            <a:custGeom>
              <a:avLst/>
              <a:gdLst/>
              <a:ahLst/>
              <a:cxnLst/>
              <a:rect l="l" t="t" r="r" b="b"/>
              <a:pathLst>
                <a:path w="6689" h="9365" extrusionOk="0">
                  <a:moveTo>
                    <a:pt x="0" y="0"/>
                  </a:moveTo>
                  <a:lnTo>
                    <a:pt x="0" y="9364"/>
                  </a:lnTo>
                  <a:lnTo>
                    <a:pt x="6689" y="465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500;p40"/>
            <p:cNvSpPr/>
            <p:nvPr/>
          </p:nvSpPr>
          <p:spPr>
            <a:xfrm>
              <a:off x="877900" y="4761575"/>
              <a:ext cx="167225" cy="234125"/>
            </a:xfrm>
            <a:custGeom>
              <a:avLst/>
              <a:gdLst/>
              <a:ahLst/>
              <a:cxnLst/>
              <a:rect l="l" t="t" r="r" b="b"/>
              <a:pathLst>
                <a:path w="6689" h="9365" extrusionOk="0">
                  <a:moveTo>
                    <a:pt x="6689" y="0"/>
                  </a:moveTo>
                  <a:lnTo>
                    <a:pt x="0" y="4653"/>
                  </a:lnTo>
                  <a:lnTo>
                    <a:pt x="6689" y="9364"/>
                  </a:lnTo>
                  <a:lnTo>
                    <a:pt x="66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8501;p40"/>
            <p:cNvSpPr/>
            <p:nvPr/>
          </p:nvSpPr>
          <p:spPr>
            <a:xfrm>
              <a:off x="809550"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8502;p40"/>
            <p:cNvSpPr/>
            <p:nvPr/>
          </p:nvSpPr>
          <p:spPr>
            <a:xfrm>
              <a:off x="5477050" y="4719400"/>
              <a:ext cx="303925" cy="299550"/>
            </a:xfrm>
            <a:custGeom>
              <a:avLst/>
              <a:gdLst/>
              <a:ahLst/>
              <a:cxnLst/>
              <a:rect l="l" t="t" r="r" b="b"/>
              <a:pathLst>
                <a:path w="12157" h="11982" extrusionOk="0">
                  <a:moveTo>
                    <a:pt x="6050" y="4072"/>
                  </a:moveTo>
                  <a:cubicBezTo>
                    <a:pt x="7155" y="4072"/>
                    <a:pt x="8027" y="4944"/>
                    <a:pt x="8027" y="5991"/>
                  </a:cubicBezTo>
                  <a:cubicBezTo>
                    <a:pt x="8067" y="7217"/>
                    <a:pt x="7085" y="8013"/>
                    <a:pt x="6068" y="8013"/>
                  </a:cubicBezTo>
                  <a:cubicBezTo>
                    <a:pt x="5589" y="8013"/>
                    <a:pt x="5103" y="7836"/>
                    <a:pt x="4712" y="7445"/>
                  </a:cubicBezTo>
                  <a:cubicBezTo>
                    <a:pt x="3432" y="6224"/>
                    <a:pt x="4305" y="4072"/>
                    <a:pt x="6050" y="4072"/>
                  </a:cubicBezTo>
                  <a:close/>
                  <a:moveTo>
                    <a:pt x="5410" y="0"/>
                  </a:moveTo>
                  <a:cubicBezTo>
                    <a:pt x="5119" y="582"/>
                    <a:pt x="4886" y="1105"/>
                    <a:pt x="4712" y="1687"/>
                  </a:cubicBezTo>
                  <a:lnTo>
                    <a:pt x="3956" y="1978"/>
                  </a:lnTo>
                  <a:cubicBezTo>
                    <a:pt x="3432" y="1745"/>
                    <a:pt x="2851" y="1513"/>
                    <a:pt x="2269" y="1338"/>
                  </a:cubicBezTo>
                  <a:lnTo>
                    <a:pt x="1280" y="2269"/>
                  </a:lnTo>
                  <a:cubicBezTo>
                    <a:pt x="1513" y="2850"/>
                    <a:pt x="1746" y="3374"/>
                    <a:pt x="1978" y="3897"/>
                  </a:cubicBezTo>
                  <a:lnTo>
                    <a:pt x="1687" y="4653"/>
                  </a:lnTo>
                  <a:cubicBezTo>
                    <a:pt x="1106" y="4828"/>
                    <a:pt x="524" y="5060"/>
                    <a:pt x="1" y="5351"/>
                  </a:cubicBezTo>
                  <a:lnTo>
                    <a:pt x="1" y="6689"/>
                  </a:lnTo>
                  <a:cubicBezTo>
                    <a:pt x="524" y="6980"/>
                    <a:pt x="1106" y="7154"/>
                    <a:pt x="1687" y="7387"/>
                  </a:cubicBezTo>
                  <a:lnTo>
                    <a:pt x="1978" y="8085"/>
                  </a:lnTo>
                  <a:cubicBezTo>
                    <a:pt x="1746" y="8667"/>
                    <a:pt x="1513" y="9190"/>
                    <a:pt x="1338" y="9772"/>
                  </a:cubicBezTo>
                  <a:lnTo>
                    <a:pt x="2269" y="10702"/>
                  </a:lnTo>
                  <a:cubicBezTo>
                    <a:pt x="2851" y="10528"/>
                    <a:pt x="3432" y="10295"/>
                    <a:pt x="3956" y="10062"/>
                  </a:cubicBezTo>
                  <a:lnTo>
                    <a:pt x="4712" y="10353"/>
                  </a:lnTo>
                  <a:cubicBezTo>
                    <a:pt x="4886" y="10877"/>
                    <a:pt x="5119" y="11458"/>
                    <a:pt x="5410" y="11982"/>
                  </a:cubicBezTo>
                  <a:lnTo>
                    <a:pt x="6748" y="11982"/>
                  </a:lnTo>
                  <a:cubicBezTo>
                    <a:pt x="7038" y="11458"/>
                    <a:pt x="7271" y="10877"/>
                    <a:pt x="7504" y="10353"/>
                  </a:cubicBezTo>
                  <a:lnTo>
                    <a:pt x="8202" y="10062"/>
                  </a:lnTo>
                  <a:cubicBezTo>
                    <a:pt x="8783" y="10295"/>
                    <a:pt x="9365" y="10470"/>
                    <a:pt x="9946" y="10702"/>
                  </a:cubicBezTo>
                  <a:lnTo>
                    <a:pt x="10877" y="9772"/>
                  </a:lnTo>
                  <a:cubicBezTo>
                    <a:pt x="10703" y="9190"/>
                    <a:pt x="10470" y="8608"/>
                    <a:pt x="10179" y="8085"/>
                  </a:cubicBezTo>
                  <a:lnTo>
                    <a:pt x="10528" y="7387"/>
                  </a:lnTo>
                  <a:cubicBezTo>
                    <a:pt x="11052" y="7154"/>
                    <a:pt x="11633" y="6922"/>
                    <a:pt x="12157" y="6631"/>
                  </a:cubicBezTo>
                  <a:lnTo>
                    <a:pt x="12157" y="5351"/>
                  </a:lnTo>
                  <a:cubicBezTo>
                    <a:pt x="11633" y="5060"/>
                    <a:pt x="11052" y="4828"/>
                    <a:pt x="10528" y="4653"/>
                  </a:cubicBezTo>
                  <a:lnTo>
                    <a:pt x="10179" y="3897"/>
                  </a:lnTo>
                  <a:cubicBezTo>
                    <a:pt x="10470" y="3374"/>
                    <a:pt x="10644" y="2792"/>
                    <a:pt x="10819" y="2211"/>
                  </a:cubicBezTo>
                  <a:lnTo>
                    <a:pt x="9888" y="1280"/>
                  </a:lnTo>
                  <a:cubicBezTo>
                    <a:pt x="9307" y="1454"/>
                    <a:pt x="8783" y="1687"/>
                    <a:pt x="8202" y="1978"/>
                  </a:cubicBezTo>
                  <a:lnTo>
                    <a:pt x="7504" y="1687"/>
                  </a:lnTo>
                  <a:cubicBezTo>
                    <a:pt x="7271" y="1105"/>
                    <a:pt x="7038" y="524"/>
                    <a:pt x="67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503;p40"/>
            <p:cNvSpPr/>
            <p:nvPr/>
          </p:nvSpPr>
          <p:spPr>
            <a:xfrm>
              <a:off x="5997600" y="4752850"/>
              <a:ext cx="349000" cy="229750"/>
            </a:xfrm>
            <a:custGeom>
              <a:avLst/>
              <a:gdLst/>
              <a:ahLst/>
              <a:cxnLst/>
              <a:rect l="l" t="t" r="r" b="b"/>
              <a:pathLst>
                <a:path w="13960" h="9190" extrusionOk="0">
                  <a:moveTo>
                    <a:pt x="12913" y="1047"/>
                  </a:moveTo>
                  <a:lnTo>
                    <a:pt x="12913" y="8143"/>
                  </a:lnTo>
                  <a:lnTo>
                    <a:pt x="1048" y="8143"/>
                  </a:lnTo>
                  <a:lnTo>
                    <a:pt x="1048" y="1047"/>
                  </a:lnTo>
                  <a:close/>
                  <a:moveTo>
                    <a:pt x="1" y="0"/>
                  </a:moveTo>
                  <a:lnTo>
                    <a:pt x="1" y="9190"/>
                  </a:lnTo>
                  <a:lnTo>
                    <a:pt x="13960" y="9190"/>
                  </a:lnTo>
                  <a:lnTo>
                    <a:pt x="1396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8504;p40"/>
            <p:cNvSpPr/>
            <p:nvPr/>
          </p:nvSpPr>
          <p:spPr>
            <a:xfrm>
              <a:off x="6720275" y="4728125"/>
              <a:ext cx="114900" cy="114900"/>
            </a:xfrm>
            <a:custGeom>
              <a:avLst/>
              <a:gdLst/>
              <a:ahLst/>
              <a:cxnLst/>
              <a:rect l="l" t="t" r="r" b="b"/>
              <a:pathLst>
                <a:path w="4596" h="4596" extrusionOk="0">
                  <a:moveTo>
                    <a:pt x="0" y="0"/>
                  </a:moveTo>
                  <a:lnTo>
                    <a:pt x="0" y="1047"/>
                  </a:lnTo>
                  <a:lnTo>
                    <a:pt x="3548" y="1047"/>
                  </a:lnTo>
                  <a:lnTo>
                    <a:pt x="3548" y="4595"/>
                  </a:lnTo>
                  <a:lnTo>
                    <a:pt x="4595" y="4595"/>
                  </a:lnTo>
                  <a:lnTo>
                    <a:pt x="459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8505;p40"/>
            <p:cNvSpPr/>
            <p:nvPr/>
          </p:nvSpPr>
          <p:spPr>
            <a:xfrm>
              <a:off x="6557425" y="4728125"/>
              <a:ext cx="113425" cy="114900"/>
            </a:xfrm>
            <a:custGeom>
              <a:avLst/>
              <a:gdLst/>
              <a:ahLst/>
              <a:cxnLst/>
              <a:rect l="l" t="t" r="r" b="b"/>
              <a:pathLst>
                <a:path w="4537" h="4596" extrusionOk="0">
                  <a:moveTo>
                    <a:pt x="0" y="0"/>
                  </a:moveTo>
                  <a:lnTo>
                    <a:pt x="0" y="4595"/>
                  </a:lnTo>
                  <a:lnTo>
                    <a:pt x="989" y="4595"/>
                  </a:lnTo>
                  <a:lnTo>
                    <a:pt x="989" y="1047"/>
                  </a:lnTo>
                  <a:lnTo>
                    <a:pt x="4537" y="1047"/>
                  </a:lnTo>
                  <a:lnTo>
                    <a:pt x="453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8506;p40"/>
            <p:cNvSpPr/>
            <p:nvPr/>
          </p:nvSpPr>
          <p:spPr>
            <a:xfrm>
              <a:off x="6720275" y="4892425"/>
              <a:ext cx="114900" cy="113450"/>
            </a:xfrm>
            <a:custGeom>
              <a:avLst/>
              <a:gdLst/>
              <a:ahLst/>
              <a:cxnLst/>
              <a:rect l="l" t="t" r="r" b="b"/>
              <a:pathLst>
                <a:path w="4596" h="4538" extrusionOk="0">
                  <a:moveTo>
                    <a:pt x="3548" y="1"/>
                  </a:moveTo>
                  <a:lnTo>
                    <a:pt x="3548" y="3549"/>
                  </a:lnTo>
                  <a:lnTo>
                    <a:pt x="0" y="3549"/>
                  </a:lnTo>
                  <a:lnTo>
                    <a:pt x="0" y="4537"/>
                  </a:lnTo>
                  <a:lnTo>
                    <a:pt x="4595" y="4537"/>
                  </a:lnTo>
                  <a:lnTo>
                    <a:pt x="459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8507;p40"/>
            <p:cNvSpPr/>
            <p:nvPr/>
          </p:nvSpPr>
          <p:spPr>
            <a:xfrm>
              <a:off x="6557425" y="4892425"/>
              <a:ext cx="113425" cy="113450"/>
            </a:xfrm>
            <a:custGeom>
              <a:avLst/>
              <a:gdLst/>
              <a:ahLst/>
              <a:cxnLst/>
              <a:rect l="l" t="t" r="r" b="b"/>
              <a:pathLst>
                <a:path w="4537" h="4538" extrusionOk="0">
                  <a:moveTo>
                    <a:pt x="0" y="1"/>
                  </a:moveTo>
                  <a:lnTo>
                    <a:pt x="0" y="4537"/>
                  </a:lnTo>
                  <a:lnTo>
                    <a:pt x="4537" y="4537"/>
                  </a:lnTo>
                  <a:lnTo>
                    <a:pt x="4537" y="3549"/>
                  </a:lnTo>
                  <a:lnTo>
                    <a:pt x="989" y="3549"/>
                  </a:ln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8508;p40"/>
            <p:cNvSpPr/>
            <p:nvPr/>
          </p:nvSpPr>
          <p:spPr>
            <a:xfrm>
              <a:off x="3116100" y="4521600"/>
              <a:ext cx="142100" cy="120775"/>
            </a:xfrm>
            <a:custGeom>
              <a:avLst/>
              <a:gdLst/>
              <a:ahLst/>
              <a:cxnLst/>
              <a:rect l="l" t="t" r="r" b="b"/>
              <a:pathLst>
                <a:path w="5684" h="4831" extrusionOk="0">
                  <a:moveTo>
                    <a:pt x="3342" y="0"/>
                  </a:moveTo>
                  <a:cubicBezTo>
                    <a:pt x="3308" y="0"/>
                    <a:pt x="3274" y="1"/>
                    <a:pt x="3241" y="2"/>
                  </a:cubicBezTo>
                  <a:cubicBezTo>
                    <a:pt x="3217" y="2"/>
                    <a:pt x="3194" y="1"/>
                    <a:pt x="3170" y="1"/>
                  </a:cubicBezTo>
                  <a:cubicBezTo>
                    <a:pt x="1065" y="1"/>
                    <a:pt x="0" y="2579"/>
                    <a:pt x="1496" y="4132"/>
                  </a:cubicBezTo>
                  <a:cubicBezTo>
                    <a:pt x="1998" y="4615"/>
                    <a:pt x="2606" y="4831"/>
                    <a:pt x="3202" y="4831"/>
                  </a:cubicBezTo>
                  <a:cubicBezTo>
                    <a:pt x="4472" y="4831"/>
                    <a:pt x="5684" y="3851"/>
                    <a:pt x="5684" y="2387"/>
                  </a:cubicBezTo>
                  <a:cubicBezTo>
                    <a:pt x="5684" y="1083"/>
                    <a:pt x="4634" y="0"/>
                    <a:pt x="3342"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ustDataLst>
      <p:tags r:id="rId1"/>
    </p:custDataLst>
    <p:extLst>
      <p:ext uri="{BB962C8B-B14F-4D97-AF65-F5344CB8AC3E}">
        <p14:creationId xmlns:p14="http://schemas.microsoft.com/office/powerpoint/2010/main" val="2462803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Namaz Davettir...  Namaz aşktır... Camiler Haftası Kamu Spotu">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274" y="0"/>
            <a:ext cx="12192274" cy="6858000"/>
          </a:xfrm>
        </p:spPr>
      </p:pic>
    </p:spTree>
    <p:custDataLst>
      <p:tags r:id="rId1"/>
    </p:custDataLst>
    <p:extLst>
      <p:ext uri="{BB962C8B-B14F-4D97-AF65-F5344CB8AC3E}">
        <p14:creationId xmlns:p14="http://schemas.microsoft.com/office/powerpoint/2010/main" val="131101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28800" y="402702"/>
            <a:ext cx="8926831" cy="777331"/>
          </a:xfrm>
          <a:solidFill>
            <a:schemeClr val="accent1">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a:normAutofit/>
          </a:bodyPr>
          <a:lstStyle/>
          <a:p>
            <a:pPr algn="ctr"/>
            <a:r>
              <a:rPr lang="tr-TR" sz="3600" dirty="0">
                <a:solidFill>
                  <a:schemeClr val="tx1"/>
                </a:solidFill>
              </a:rPr>
              <a:t>Namaz bizlere hangi alışkanlıkları kazandırır?</a:t>
            </a:r>
          </a:p>
        </p:txBody>
      </p:sp>
      <p:sp>
        <p:nvSpPr>
          <p:cNvPr id="3" name="İçerik Yer Tutucusu 2"/>
          <p:cNvSpPr>
            <a:spLocks noGrp="1"/>
          </p:cNvSpPr>
          <p:nvPr>
            <p:ph idx="1"/>
          </p:nvPr>
        </p:nvSpPr>
        <p:spPr>
          <a:xfrm>
            <a:off x="3726181" y="1424900"/>
            <a:ext cx="8321040" cy="1599746"/>
          </a:xfrm>
          <a:noFill/>
          <a:ln w="28575">
            <a:solidFill>
              <a:srgbClr val="E82665"/>
            </a:solidFill>
          </a:ln>
        </p:spPr>
        <p:style>
          <a:lnRef idx="2">
            <a:schemeClr val="accent2"/>
          </a:lnRef>
          <a:fillRef idx="1">
            <a:schemeClr val="lt1"/>
          </a:fillRef>
          <a:effectRef idx="0">
            <a:schemeClr val="accent2"/>
          </a:effectRef>
          <a:fontRef idx="minor">
            <a:schemeClr val="dk1"/>
          </a:fontRef>
        </p:style>
        <p:txBody>
          <a:bodyPr anchor="ctr">
            <a:normAutofit/>
          </a:bodyPr>
          <a:lstStyle/>
          <a:p>
            <a:pPr marL="0" indent="0" algn="ctr">
              <a:lnSpc>
                <a:spcPct val="150000"/>
              </a:lnSpc>
              <a:buNone/>
            </a:pPr>
            <a:r>
              <a:rPr lang="tr-TR" dirty="0"/>
              <a:t>Namaz insana  ______________ alışkanlığını kazandırır.</a:t>
            </a:r>
          </a:p>
        </p:txBody>
      </p:sp>
      <p:sp>
        <p:nvSpPr>
          <p:cNvPr id="5" name="Dikdörtgen 4"/>
          <p:cNvSpPr/>
          <p:nvPr/>
        </p:nvSpPr>
        <p:spPr>
          <a:xfrm>
            <a:off x="3726181" y="5195546"/>
            <a:ext cx="8206738" cy="986973"/>
          </a:xfrm>
          <a:prstGeom prst="rect">
            <a:avLst/>
          </a:prstGeom>
          <a:solidFill>
            <a:srgbClr val="72CEE3"/>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600" dirty="0"/>
              <a:t>Boşluğu nasıl doldurabilirsiniz?</a:t>
            </a:r>
          </a:p>
        </p:txBody>
      </p:sp>
      <p:sp>
        <p:nvSpPr>
          <p:cNvPr id="6" name="Yukarı Ok 5"/>
          <p:cNvSpPr/>
          <p:nvPr/>
        </p:nvSpPr>
        <p:spPr>
          <a:xfrm>
            <a:off x="7885911" y="3223075"/>
            <a:ext cx="786602" cy="1763263"/>
          </a:xfrm>
          <a:prstGeom prst="upArrow">
            <a:avLst/>
          </a:prstGeom>
          <a:solidFill>
            <a:srgbClr val="E82665"/>
          </a:solidFill>
          <a:ln>
            <a:solidFill>
              <a:srgbClr val="E82665"/>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pic>
        <p:nvPicPr>
          <p:cNvPr id="9" name="Resim 8">
            <a:extLst>
              <a:ext uri="{FF2B5EF4-FFF2-40B4-BE49-F238E27FC236}">
                <a16:creationId xmlns:a16="http://schemas.microsoft.com/office/drawing/2014/main" id="{93DDC6D3-985E-C65E-5420-A60EFBB2A278}"/>
              </a:ext>
            </a:extLst>
          </p:cNvPr>
          <p:cNvPicPr>
            <a:picLocks noChangeAspect="1"/>
          </p:cNvPicPr>
          <p:nvPr/>
        </p:nvPicPr>
        <p:blipFill>
          <a:blip r:embed="rId4"/>
          <a:stretch>
            <a:fillRect/>
          </a:stretch>
        </p:blipFill>
        <p:spPr>
          <a:xfrm>
            <a:off x="97225" y="2942575"/>
            <a:ext cx="3491848" cy="2324261"/>
          </a:xfrm>
          <a:prstGeom prst="rect">
            <a:avLst/>
          </a:prstGeom>
        </p:spPr>
      </p:pic>
    </p:spTree>
    <p:custDataLst>
      <p:tags r:id="rId1"/>
    </p:custDataLst>
    <p:extLst>
      <p:ext uri="{BB962C8B-B14F-4D97-AF65-F5344CB8AC3E}">
        <p14:creationId xmlns:p14="http://schemas.microsoft.com/office/powerpoint/2010/main" val="351804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5582978" y="1471479"/>
            <a:ext cx="2936399"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İnsanı </a:t>
            </a:r>
          </a:p>
        </p:txBody>
      </p:sp>
      <p:cxnSp>
        <p:nvCxnSpPr>
          <p:cNvPr id="5" name="Düz Bağlayıcı 4"/>
          <p:cNvCxnSpPr>
            <a:endCxn id="7" idx="2"/>
          </p:cNvCxnSpPr>
          <p:nvPr/>
        </p:nvCxnSpPr>
        <p:spPr>
          <a:xfrm flipH="1">
            <a:off x="8644928" y="293059"/>
            <a:ext cx="12465" cy="596025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Dikdörtgen 5"/>
          <p:cNvSpPr/>
          <p:nvPr/>
        </p:nvSpPr>
        <p:spPr>
          <a:xfrm>
            <a:off x="8905250" y="1471479"/>
            <a:ext cx="2828676"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İnsanı</a:t>
            </a:r>
          </a:p>
        </p:txBody>
      </p:sp>
      <p:sp>
        <p:nvSpPr>
          <p:cNvPr id="7" name="Dikdörtgen 6"/>
          <p:cNvSpPr/>
          <p:nvPr/>
        </p:nvSpPr>
        <p:spPr>
          <a:xfrm>
            <a:off x="5329084" y="293059"/>
            <a:ext cx="6631688" cy="596025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7 Yuvarlatılmış Dikdörtgen"/>
          <p:cNvSpPr/>
          <p:nvPr/>
        </p:nvSpPr>
        <p:spPr>
          <a:xfrm>
            <a:off x="9175146" y="2876646"/>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15 Yuvarlatılmış Dikdörtgen"/>
          <p:cNvSpPr/>
          <p:nvPr/>
        </p:nvSpPr>
        <p:spPr>
          <a:xfrm>
            <a:off x="9130079" y="2188091"/>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16 Yuvarlatılmış Dikdörtgen"/>
          <p:cNvSpPr/>
          <p:nvPr/>
        </p:nvSpPr>
        <p:spPr>
          <a:xfrm>
            <a:off x="9191551" y="3565201"/>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17 Yuvarlatılmış Dikdörtgen"/>
          <p:cNvSpPr/>
          <p:nvPr/>
        </p:nvSpPr>
        <p:spPr>
          <a:xfrm>
            <a:off x="9202086" y="4253755"/>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5 Yuvarlatılmış Dikdörtgen"/>
          <p:cNvSpPr/>
          <p:nvPr/>
        </p:nvSpPr>
        <p:spPr>
          <a:xfrm>
            <a:off x="5974353" y="2074503"/>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23 Yuvarlatılmış Dikdörtgen"/>
          <p:cNvSpPr/>
          <p:nvPr/>
        </p:nvSpPr>
        <p:spPr>
          <a:xfrm>
            <a:off x="5983948" y="3164721"/>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44 Yuvarlatılmış Dikdörtgen"/>
          <p:cNvSpPr/>
          <p:nvPr/>
        </p:nvSpPr>
        <p:spPr>
          <a:xfrm>
            <a:off x="5983948" y="3709829"/>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45 Yuvarlatılmış Dikdörtgen"/>
          <p:cNvSpPr/>
          <p:nvPr/>
        </p:nvSpPr>
        <p:spPr>
          <a:xfrm>
            <a:off x="5976127" y="4254939"/>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46 Yuvarlatılmış Dikdörtgen"/>
          <p:cNvSpPr/>
          <p:nvPr/>
        </p:nvSpPr>
        <p:spPr>
          <a:xfrm>
            <a:off x="5991667" y="2619613"/>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Dikdörtgen 28"/>
          <p:cNvSpPr/>
          <p:nvPr/>
        </p:nvSpPr>
        <p:spPr>
          <a:xfrm>
            <a:off x="5582979" y="5670002"/>
            <a:ext cx="2936399" cy="50922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Yaklaştırır </a:t>
            </a:r>
          </a:p>
        </p:txBody>
      </p:sp>
      <p:sp>
        <p:nvSpPr>
          <p:cNvPr id="4" name="Sağ Ok 3"/>
          <p:cNvSpPr/>
          <p:nvPr/>
        </p:nvSpPr>
        <p:spPr>
          <a:xfrm rot="16200000">
            <a:off x="6738177" y="4875494"/>
            <a:ext cx="792980" cy="567752"/>
          </a:xfrm>
          <a:prstGeom prst="rightArrow">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ikdörtgen 29"/>
          <p:cNvSpPr/>
          <p:nvPr/>
        </p:nvSpPr>
        <p:spPr>
          <a:xfrm>
            <a:off x="8905250" y="5660091"/>
            <a:ext cx="2936399" cy="50922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Uzaklaştırır</a:t>
            </a:r>
          </a:p>
        </p:txBody>
      </p:sp>
      <p:sp>
        <p:nvSpPr>
          <p:cNvPr id="35" name="Dikdörtgen 34"/>
          <p:cNvSpPr/>
          <p:nvPr/>
        </p:nvSpPr>
        <p:spPr>
          <a:xfrm>
            <a:off x="7465775" y="0"/>
            <a:ext cx="2358306" cy="1105623"/>
          </a:xfrm>
          <a:prstGeom prst="rect">
            <a:avLst/>
          </a:prstGeom>
          <a:solidFill>
            <a:srgbClr val="F68F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Namaz</a:t>
            </a:r>
          </a:p>
        </p:txBody>
      </p:sp>
      <p:sp>
        <p:nvSpPr>
          <p:cNvPr id="37" name="Bükülü Ok 36"/>
          <p:cNvSpPr/>
          <p:nvPr/>
        </p:nvSpPr>
        <p:spPr>
          <a:xfrm rot="5400000">
            <a:off x="9961419" y="465306"/>
            <a:ext cx="737407" cy="868680"/>
          </a:xfrm>
          <a:prstGeom prst="bentArrow">
            <a:avLst>
              <a:gd name="adj1" fmla="val 25000"/>
              <a:gd name="adj2" fmla="val 25000"/>
              <a:gd name="adj3" fmla="val 25000"/>
              <a:gd name="adj4" fmla="val 18415"/>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Bükülü Ok 37"/>
          <p:cNvSpPr/>
          <p:nvPr/>
        </p:nvSpPr>
        <p:spPr>
          <a:xfrm rot="5400000" flipV="1">
            <a:off x="6633426" y="498775"/>
            <a:ext cx="737407" cy="801742"/>
          </a:xfrm>
          <a:prstGeom prst="bentArrow">
            <a:avLst>
              <a:gd name="adj1" fmla="val 25000"/>
              <a:gd name="adj2" fmla="val 25000"/>
              <a:gd name="adj3" fmla="val 25000"/>
              <a:gd name="adj4" fmla="val 17082"/>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Sağ Ok 40"/>
          <p:cNvSpPr/>
          <p:nvPr/>
        </p:nvSpPr>
        <p:spPr>
          <a:xfrm rot="16200000">
            <a:off x="9939809" y="4838343"/>
            <a:ext cx="867280" cy="567752"/>
          </a:xfrm>
          <a:prstGeom prst="rightArrow">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Dikdörtgen 1"/>
          <p:cNvSpPr/>
          <p:nvPr/>
        </p:nvSpPr>
        <p:spPr>
          <a:xfrm>
            <a:off x="213873" y="4253755"/>
            <a:ext cx="4896420" cy="1999561"/>
          </a:xfrm>
          <a:prstGeom prst="rect">
            <a:avLst/>
          </a:prstGeom>
          <a:solidFill>
            <a:schemeClr val="accent1">
              <a:lumMod val="40000"/>
              <a:lumOff val="60000"/>
            </a:schemeClr>
          </a:solidFill>
          <a:ln w="28575">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i="0" u="none" strike="noStrike" kern="1200" cap="none" spc="0" normalizeH="0" baseline="0" noProof="0" dirty="0">
                <a:ln>
                  <a:noFill/>
                </a:ln>
                <a:solidFill>
                  <a:schemeClr val="tx1"/>
                </a:solidFill>
                <a:effectLst/>
                <a:uLnTx/>
                <a:uFillTx/>
                <a:latin typeface="Calibri" panose="020F0502020204030204"/>
                <a:ea typeface="+mn-ea"/>
                <a:cs typeface="+mn-cs"/>
              </a:rPr>
              <a:t>Yandaki boşlukları uygun bir şekilde dolduralım.</a:t>
            </a:r>
          </a:p>
        </p:txBody>
      </p:sp>
      <p:pic>
        <p:nvPicPr>
          <p:cNvPr id="2050" name="Picture 2" descr="namaz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74" y="312938"/>
            <a:ext cx="4955204" cy="3394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141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ipe(down)">
                                      <p:cBhvr>
                                        <p:cTn id="11" dur="500"/>
                                        <p:tgtEl>
                                          <p:spTgt spid="205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par>
                                <p:cTn id="39" presetID="2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00"/>
                                        <p:tgtEl>
                                          <p:spTgt spid="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down)">
                                      <p:cBhvr>
                                        <p:cTn id="59" dur="500"/>
                                        <p:tgtEl>
                                          <p:spTgt spid="3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down)">
                                      <p:cBhvr>
                                        <p:cTn id="62" dur="500"/>
                                        <p:tgtEl>
                                          <p:spTgt spid="3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500"/>
                                        <p:tgtEl>
                                          <p:spTgt spid="3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down)">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ipe(left)">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29" grpId="0" animBg="1"/>
      <p:bldP spid="4" grpId="0" animBg="1"/>
      <p:bldP spid="30" grpId="0" animBg="1"/>
      <p:bldP spid="35" grpId="0" animBg="1"/>
      <p:bldP spid="37" grpId="0" animBg="1"/>
      <p:bldP spid="38" grpId="0" animBg="1"/>
      <p:bldP spid="41"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5582978" y="1471479"/>
            <a:ext cx="2936399"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İnsanı </a:t>
            </a:r>
          </a:p>
        </p:txBody>
      </p:sp>
      <p:cxnSp>
        <p:nvCxnSpPr>
          <p:cNvPr id="5" name="Düz Bağlayıcı 4"/>
          <p:cNvCxnSpPr>
            <a:endCxn id="7" idx="2"/>
          </p:cNvCxnSpPr>
          <p:nvPr/>
        </p:nvCxnSpPr>
        <p:spPr>
          <a:xfrm flipH="1">
            <a:off x="8644928" y="293059"/>
            <a:ext cx="12465" cy="5960257"/>
          </a:xfrm>
          <a:prstGeom prst="line">
            <a:avLst/>
          </a:prstGeom>
          <a:ln w="57150">
            <a:solidFill>
              <a:srgbClr val="F57921"/>
            </a:solidFill>
          </a:ln>
        </p:spPr>
        <p:style>
          <a:lnRef idx="1">
            <a:schemeClr val="accent1"/>
          </a:lnRef>
          <a:fillRef idx="0">
            <a:schemeClr val="accent1"/>
          </a:fillRef>
          <a:effectRef idx="0">
            <a:schemeClr val="accent1"/>
          </a:effectRef>
          <a:fontRef idx="minor">
            <a:schemeClr val="tx1"/>
          </a:fontRef>
        </p:style>
      </p:cxnSp>
      <p:sp>
        <p:nvSpPr>
          <p:cNvPr id="6" name="Dikdörtgen 5"/>
          <p:cNvSpPr/>
          <p:nvPr/>
        </p:nvSpPr>
        <p:spPr>
          <a:xfrm>
            <a:off x="8905250" y="1471479"/>
            <a:ext cx="2828676"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İnsanı</a:t>
            </a:r>
          </a:p>
        </p:txBody>
      </p:sp>
      <p:sp>
        <p:nvSpPr>
          <p:cNvPr id="7" name="Dikdörtgen 6"/>
          <p:cNvSpPr/>
          <p:nvPr/>
        </p:nvSpPr>
        <p:spPr>
          <a:xfrm>
            <a:off x="5329084" y="293059"/>
            <a:ext cx="6631688" cy="5960257"/>
          </a:xfrm>
          <a:prstGeom prst="rect">
            <a:avLst/>
          </a:prstGeom>
          <a:noFill/>
          <a:ln w="38100">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7 Yuvarlatılmış Dikdörtgen"/>
          <p:cNvSpPr/>
          <p:nvPr/>
        </p:nvSpPr>
        <p:spPr>
          <a:xfrm>
            <a:off x="9307511" y="2800215"/>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i="0" u="none" strike="noStrike" kern="1200" cap="none" spc="0" normalizeH="0" baseline="0" noProof="0" dirty="0">
                <a:ln>
                  <a:noFill/>
                </a:ln>
                <a:solidFill>
                  <a:prstClr val="black"/>
                </a:solidFill>
                <a:effectLst/>
                <a:uLnTx/>
                <a:uFillTx/>
                <a:latin typeface="Calibri" panose="020F0502020204030204"/>
                <a:ea typeface="+mn-ea"/>
                <a:cs typeface="+mn-cs"/>
              </a:rPr>
              <a:t>Kirden</a:t>
            </a:r>
          </a:p>
        </p:txBody>
      </p:sp>
      <p:sp>
        <p:nvSpPr>
          <p:cNvPr id="10" name="15 Yuvarlatılmış Dikdörtgen"/>
          <p:cNvSpPr/>
          <p:nvPr/>
        </p:nvSpPr>
        <p:spPr>
          <a:xfrm>
            <a:off x="9307511" y="2111660"/>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Yalandan</a:t>
            </a:r>
          </a:p>
        </p:txBody>
      </p:sp>
      <p:sp>
        <p:nvSpPr>
          <p:cNvPr id="11" name="16 Yuvarlatılmış Dikdörtgen"/>
          <p:cNvSpPr/>
          <p:nvPr/>
        </p:nvSpPr>
        <p:spPr>
          <a:xfrm>
            <a:off x="9307511" y="3488770"/>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Gıybetten</a:t>
            </a:r>
            <a:endParaRPr kumimoji="0" lang="tr-TR" sz="2400" i="0" u="none" strike="noStrike" kern="1200" cap="none" spc="0" normalizeH="0" baseline="0" noProof="0" dirty="0">
              <a:ln>
                <a:noFill/>
              </a:ln>
              <a:solidFill>
                <a:prstClr val="black"/>
              </a:solidFill>
              <a:effectLst/>
              <a:uLnTx/>
              <a:uFillTx/>
              <a:latin typeface="Calibri" panose="020F0502020204030204"/>
            </a:endParaRPr>
          </a:p>
        </p:txBody>
      </p:sp>
      <p:sp>
        <p:nvSpPr>
          <p:cNvPr id="12" name="17 Yuvarlatılmış Dikdörtgen"/>
          <p:cNvSpPr/>
          <p:nvPr/>
        </p:nvSpPr>
        <p:spPr>
          <a:xfrm>
            <a:off x="9307511" y="4177324"/>
            <a:ext cx="2286000" cy="360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i="0" u="none" strike="noStrike" kern="1200" cap="none" spc="0" normalizeH="0" baseline="0" noProof="0" dirty="0">
                <a:ln>
                  <a:noFill/>
                </a:ln>
                <a:solidFill>
                  <a:prstClr val="black"/>
                </a:solidFill>
                <a:effectLst/>
                <a:uLnTx/>
                <a:uFillTx/>
                <a:latin typeface="Calibri" panose="020F0502020204030204"/>
                <a:ea typeface="+mn-ea"/>
                <a:cs typeface="+mn-cs"/>
              </a:rPr>
              <a:t>Kibirden</a:t>
            </a:r>
          </a:p>
        </p:txBody>
      </p:sp>
      <p:sp>
        <p:nvSpPr>
          <p:cNvPr id="13" name="5 Yuvarlatılmış Dikdörtgen"/>
          <p:cNvSpPr/>
          <p:nvPr/>
        </p:nvSpPr>
        <p:spPr>
          <a:xfrm>
            <a:off x="5974353" y="2074503"/>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Sevgiye</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23 Yuvarlatılmış Dikdörtgen"/>
          <p:cNvSpPr/>
          <p:nvPr/>
        </p:nvSpPr>
        <p:spPr>
          <a:xfrm>
            <a:off x="5983948" y="3164721"/>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Merhamete</a:t>
            </a:r>
          </a:p>
        </p:txBody>
      </p:sp>
      <p:sp>
        <p:nvSpPr>
          <p:cNvPr id="15" name="44 Yuvarlatılmış Dikdörtgen"/>
          <p:cNvSpPr/>
          <p:nvPr/>
        </p:nvSpPr>
        <p:spPr>
          <a:xfrm>
            <a:off x="5983948" y="3709829"/>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Mutluluğa</a:t>
            </a:r>
          </a:p>
        </p:txBody>
      </p:sp>
      <p:sp>
        <p:nvSpPr>
          <p:cNvPr id="16" name="45 Yuvarlatılmış Dikdörtgen"/>
          <p:cNvSpPr/>
          <p:nvPr/>
        </p:nvSpPr>
        <p:spPr>
          <a:xfrm>
            <a:off x="5976127" y="4254939"/>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Düzene</a:t>
            </a:r>
          </a:p>
        </p:txBody>
      </p:sp>
      <p:sp>
        <p:nvSpPr>
          <p:cNvPr id="17" name="46 Yuvarlatılmış Dikdörtgen"/>
          <p:cNvSpPr/>
          <p:nvPr/>
        </p:nvSpPr>
        <p:spPr>
          <a:xfrm>
            <a:off x="5991667" y="2619613"/>
            <a:ext cx="2286000" cy="3600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Temizliğe</a:t>
            </a:r>
          </a:p>
        </p:txBody>
      </p:sp>
      <p:sp>
        <p:nvSpPr>
          <p:cNvPr id="18" name="Dikdörtgen 17"/>
          <p:cNvSpPr/>
          <p:nvPr/>
        </p:nvSpPr>
        <p:spPr>
          <a:xfrm>
            <a:off x="1056490" y="291917"/>
            <a:ext cx="3886846" cy="5961399"/>
          </a:xfrm>
          <a:prstGeom prst="rect">
            <a:avLst/>
          </a:prstGeom>
          <a:noFill/>
          <a:ln w="38100">
            <a:solidFill>
              <a:srgbClr val="F5792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5 Yuvarlatılmış Dikdörtgen"/>
          <p:cNvSpPr/>
          <p:nvPr/>
        </p:nvSpPr>
        <p:spPr>
          <a:xfrm>
            <a:off x="1788603" y="416293"/>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Sevgiye</a:t>
            </a:r>
          </a:p>
        </p:txBody>
      </p:sp>
      <p:sp>
        <p:nvSpPr>
          <p:cNvPr id="20" name="77 Yuvarlatılmış Dikdörtgen"/>
          <p:cNvSpPr/>
          <p:nvPr/>
        </p:nvSpPr>
        <p:spPr>
          <a:xfrm>
            <a:off x="1788603" y="1592775"/>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Kir</a:t>
            </a:r>
          </a:p>
        </p:txBody>
      </p:sp>
      <p:sp>
        <p:nvSpPr>
          <p:cNvPr id="21" name="115 Yuvarlatılmış Dikdörtgen"/>
          <p:cNvSpPr/>
          <p:nvPr/>
        </p:nvSpPr>
        <p:spPr>
          <a:xfrm>
            <a:off x="1788603" y="1004534"/>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Yalandan</a:t>
            </a:r>
          </a:p>
        </p:txBody>
      </p:sp>
      <p:sp>
        <p:nvSpPr>
          <p:cNvPr id="22" name="233"/>
          <p:cNvSpPr/>
          <p:nvPr/>
        </p:nvSpPr>
        <p:spPr>
          <a:xfrm>
            <a:off x="1788603" y="2769257"/>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Merhamete</a:t>
            </a:r>
          </a:p>
        </p:txBody>
      </p:sp>
      <p:sp>
        <p:nvSpPr>
          <p:cNvPr id="23" name="46 Yuvarlatılmış Dikdörtgen"/>
          <p:cNvSpPr/>
          <p:nvPr/>
        </p:nvSpPr>
        <p:spPr>
          <a:xfrm>
            <a:off x="1788603" y="2181016"/>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Temizlik</a:t>
            </a:r>
          </a:p>
        </p:txBody>
      </p:sp>
      <p:sp>
        <p:nvSpPr>
          <p:cNvPr id="24" name="66 Yuvarlatılmış Dikdörtgen"/>
          <p:cNvSpPr/>
          <p:nvPr/>
        </p:nvSpPr>
        <p:spPr>
          <a:xfrm>
            <a:off x="1788603" y="3357498"/>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Gıybetten</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444"/>
          <p:cNvSpPr/>
          <p:nvPr/>
        </p:nvSpPr>
        <p:spPr>
          <a:xfrm>
            <a:off x="1788603" y="3945739"/>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Mutluluğa</a:t>
            </a:r>
          </a:p>
        </p:txBody>
      </p:sp>
      <p:sp>
        <p:nvSpPr>
          <p:cNvPr id="26" name="445 Yuvarlatılmış Dikdörtgen"/>
          <p:cNvSpPr/>
          <p:nvPr/>
        </p:nvSpPr>
        <p:spPr>
          <a:xfrm>
            <a:off x="1788603" y="4533980"/>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Düzen</a:t>
            </a:r>
          </a:p>
        </p:txBody>
      </p:sp>
      <p:sp>
        <p:nvSpPr>
          <p:cNvPr id="27" name="18 Yuvarlatılmış Dikdörtgen"/>
          <p:cNvSpPr/>
          <p:nvPr/>
        </p:nvSpPr>
        <p:spPr>
          <a:xfrm>
            <a:off x="1788603" y="5122219"/>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Kibir</a:t>
            </a:r>
          </a:p>
        </p:txBody>
      </p:sp>
      <p:sp>
        <p:nvSpPr>
          <p:cNvPr id="29" name="Dikdörtgen 28"/>
          <p:cNvSpPr/>
          <p:nvPr/>
        </p:nvSpPr>
        <p:spPr>
          <a:xfrm>
            <a:off x="5582979" y="5670002"/>
            <a:ext cx="2936399" cy="50922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Yaklaştırır </a:t>
            </a:r>
          </a:p>
        </p:txBody>
      </p:sp>
      <p:sp>
        <p:nvSpPr>
          <p:cNvPr id="4" name="Sağ Ok 3"/>
          <p:cNvSpPr/>
          <p:nvPr/>
        </p:nvSpPr>
        <p:spPr>
          <a:xfrm rot="16200000">
            <a:off x="6738177" y="4875494"/>
            <a:ext cx="792980" cy="567752"/>
          </a:xfrm>
          <a:prstGeom prst="rightArrow">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ikdörtgen 29"/>
          <p:cNvSpPr/>
          <p:nvPr/>
        </p:nvSpPr>
        <p:spPr>
          <a:xfrm>
            <a:off x="8905250" y="5660091"/>
            <a:ext cx="2936399" cy="50922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Uzaklaştırır</a:t>
            </a:r>
          </a:p>
        </p:txBody>
      </p:sp>
      <p:sp>
        <p:nvSpPr>
          <p:cNvPr id="35" name="Dikdörtgen 34"/>
          <p:cNvSpPr/>
          <p:nvPr/>
        </p:nvSpPr>
        <p:spPr>
          <a:xfrm>
            <a:off x="7465775" y="291885"/>
            <a:ext cx="2358306" cy="813738"/>
          </a:xfrm>
          <a:prstGeom prst="rect">
            <a:avLst/>
          </a:prstGeom>
          <a:solidFill>
            <a:srgbClr val="F68F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chemeClr val="tx1"/>
                </a:solidFill>
                <a:effectLst/>
                <a:uLnTx/>
                <a:uFillTx/>
                <a:latin typeface="Calibri" panose="020F0502020204030204"/>
                <a:ea typeface="+mn-ea"/>
                <a:cs typeface="+mn-cs"/>
              </a:rPr>
              <a:t>Namaz </a:t>
            </a:r>
          </a:p>
        </p:txBody>
      </p:sp>
      <p:sp>
        <p:nvSpPr>
          <p:cNvPr id="37" name="Bükülü Ok 36"/>
          <p:cNvSpPr/>
          <p:nvPr/>
        </p:nvSpPr>
        <p:spPr>
          <a:xfrm rot="5400000">
            <a:off x="9961419" y="465306"/>
            <a:ext cx="737407" cy="868680"/>
          </a:xfrm>
          <a:prstGeom prst="bentArrow">
            <a:avLst>
              <a:gd name="adj1" fmla="val 25000"/>
              <a:gd name="adj2" fmla="val 25000"/>
              <a:gd name="adj3" fmla="val 25000"/>
              <a:gd name="adj4" fmla="val 18415"/>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Bükülü Ok 37"/>
          <p:cNvSpPr/>
          <p:nvPr/>
        </p:nvSpPr>
        <p:spPr>
          <a:xfrm rot="5400000" flipV="1">
            <a:off x="6633426" y="498775"/>
            <a:ext cx="737407" cy="801742"/>
          </a:xfrm>
          <a:prstGeom prst="bentArrow">
            <a:avLst>
              <a:gd name="adj1" fmla="val 25000"/>
              <a:gd name="adj2" fmla="val 25000"/>
              <a:gd name="adj3" fmla="val 25000"/>
              <a:gd name="adj4" fmla="val 17082"/>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Sağ Ok 40"/>
          <p:cNvSpPr/>
          <p:nvPr/>
        </p:nvSpPr>
        <p:spPr>
          <a:xfrm rot="16200000">
            <a:off x="10016871" y="4832011"/>
            <a:ext cx="867280" cy="567752"/>
          </a:xfrm>
          <a:prstGeom prst="rightArrow">
            <a:avLst/>
          </a:prstGeom>
          <a:solidFill>
            <a:srgbClr val="F57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AutoShape 4" descr="paylaşma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Dikdörtgen 27"/>
          <p:cNvSpPr/>
          <p:nvPr/>
        </p:nvSpPr>
        <p:spPr>
          <a:xfrm>
            <a:off x="1231311" y="5683269"/>
            <a:ext cx="3537203" cy="798286"/>
          </a:xfrm>
          <a:prstGeom prst="rect">
            <a:avLst/>
          </a:prstGeom>
          <a:solidFill>
            <a:srgbClr val="F68F8B"/>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chemeClr val="tx1"/>
                </a:solidFill>
                <a:effectLst/>
                <a:uLnTx/>
                <a:uFillTx/>
                <a:latin typeface="Calibri" panose="020F0502020204030204"/>
                <a:ea typeface="+mn-ea"/>
                <a:cs typeface="+mn-cs"/>
              </a:rPr>
              <a:t>kelimeleri yerleştirelim </a:t>
            </a:r>
          </a:p>
        </p:txBody>
      </p:sp>
    </p:spTree>
    <p:custDataLst>
      <p:tags r:id="rId1"/>
    </p:custDataLst>
    <p:extLst>
      <p:ext uri="{BB962C8B-B14F-4D97-AF65-F5344CB8AC3E}">
        <p14:creationId xmlns:p14="http://schemas.microsoft.com/office/powerpoint/2010/main" val="3735653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225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par>
                          <p:cTn id="36" fill="hold">
                            <p:stCondLst>
                              <p:cond delay="425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475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5250"/>
                            </p:stCondLst>
                            <p:childTnLst>
                              <p:par>
                                <p:cTn id="45" presetID="22" presetClass="entr" presetSubtype="8"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subTnLst>
                                    <p:audio>
                                      <p:cMediaNode>
                                        <p:cTn display="0" masterRel="sameClick">
                                          <p:stCondLst>
                                            <p:cond evt="begin" delay="0">
                                              <p:tn val="51"/>
                                            </p:cond>
                                          </p:stCondLst>
                                          <p:endCondLst>
                                            <p:cond evt="onStopAudio" delay="0">
                                              <p:tgtEl>
                                                <p:sldTgt/>
                                              </p:tgtEl>
                                            </p:cond>
                                          </p:endCondLst>
                                        </p:cTn>
                                        <p:tgtEl>
                                          <p:sndTgt r:embed="rId4" name="arrow.wav"/>
                                        </p:tgtEl>
                                      </p:cMediaNode>
                                    </p:audio>
                                  </p:subTnLst>
                                </p:cTn>
                              </p:par>
                              <p:par>
                                <p:cTn id="54" presetID="22" presetClass="exit" presetSubtype="2" fill="hold" grpId="1" nodeType="withEffect">
                                  <p:stCondLst>
                                    <p:cond delay="0"/>
                                  </p:stCondLst>
                                  <p:childTnLst>
                                    <p:animEffect transition="out" filter="wipe(right)">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4" name="arrow.wav"/>
                                        </p:tgtEl>
                                      </p:cMediaNode>
                                    </p:audio>
                                  </p:subTnLst>
                                </p:cTn>
                              </p:par>
                              <p:par>
                                <p:cTn id="63" presetID="22" presetClass="exit" presetSubtype="2" fill="hold" grpId="1" nodeType="withEffect">
                                  <p:stCondLst>
                                    <p:cond delay="0"/>
                                  </p:stCondLst>
                                  <p:childTnLst>
                                    <p:animEffect transition="out" filter="wipe(right)">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p:stCondLst>
                        <p:cond delay="0"/>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subTnLst>
                                    <p:audio>
                                      <p:cMediaNode>
                                        <p:cTn display="0" masterRel="sameClick">
                                          <p:stCondLst>
                                            <p:cond evt="begin" delay="0">
                                              <p:tn val="69"/>
                                            </p:cond>
                                          </p:stCondLst>
                                          <p:endCondLst>
                                            <p:cond evt="onStopAudio" delay="0">
                                              <p:tgtEl>
                                                <p:sldTgt/>
                                              </p:tgtEl>
                                            </p:cond>
                                          </p:endCondLst>
                                        </p:cTn>
                                        <p:tgtEl>
                                          <p:sndTgt r:embed="rId4" name="arrow.wav"/>
                                        </p:tgtEl>
                                      </p:cMediaNode>
                                    </p:audio>
                                  </p:subTnLst>
                                </p:cTn>
                              </p:par>
                              <p:par>
                                <p:cTn id="72" presetID="22" presetClass="exit" presetSubtype="2" fill="hold" grpId="1" nodeType="withEffect">
                                  <p:stCondLst>
                                    <p:cond delay="0"/>
                                  </p:stCondLst>
                                  <p:childTnLst>
                                    <p:animEffect transition="out" filter="wipe(right)">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subTnLst>
                                    <p:audio>
                                      <p:cMediaNode>
                                        <p:cTn display="0" masterRel="sameClick">
                                          <p:stCondLst>
                                            <p:cond evt="begin" delay="0">
                                              <p:tn val="78"/>
                                            </p:cond>
                                          </p:stCondLst>
                                          <p:endCondLst>
                                            <p:cond evt="onStopAudio" delay="0">
                                              <p:tgtEl>
                                                <p:sldTgt/>
                                              </p:tgtEl>
                                            </p:cond>
                                          </p:endCondLst>
                                        </p:cTn>
                                        <p:tgtEl>
                                          <p:sndTgt r:embed="rId4" name="arrow.wav"/>
                                        </p:tgtEl>
                                      </p:cMediaNode>
                                    </p:audio>
                                  </p:subTnLst>
                                </p:cTn>
                              </p:par>
                              <p:par>
                                <p:cTn id="81" presetID="22" presetClass="exit" presetSubtype="2" fill="hold" grpId="1" nodeType="withEffect">
                                  <p:stCondLst>
                                    <p:cond delay="0"/>
                                  </p:stCondLst>
                                  <p:childTnLst>
                                    <p:animEffect transition="out" filter="wipe(right)">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4" restart="whenNotActive" fill="hold" evtFilter="cancelBubble" nodeType="interactiveSeq">
                <p:stCondLst>
                  <p:cond evt="onClick" delay="0">
                    <p:tgtEl>
                      <p:spTgt spid="26"/>
                    </p:tgtEl>
                  </p:cond>
                </p:stCondLst>
                <p:endSync evt="end" delay="0">
                  <p:rtn val="all"/>
                </p:endSync>
                <p:childTnLst>
                  <p:par>
                    <p:cTn id="85" fill="hold">
                      <p:stCondLst>
                        <p:cond delay="0"/>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wipe(left)">
                                      <p:cBhvr>
                                        <p:cTn id="89" dur="500"/>
                                        <p:tgtEl>
                                          <p:spTgt spid="16"/>
                                        </p:tgtEl>
                                      </p:cBhvr>
                                    </p:animEffect>
                                  </p:childTnLst>
                                  <p:subTnLst>
                                    <p:audio>
                                      <p:cMediaNode>
                                        <p:cTn display="0" masterRel="sameClick">
                                          <p:stCondLst>
                                            <p:cond evt="begin" delay="0">
                                              <p:tn val="87"/>
                                            </p:cond>
                                          </p:stCondLst>
                                          <p:endCondLst>
                                            <p:cond evt="onStopAudio" delay="0">
                                              <p:tgtEl>
                                                <p:sldTgt/>
                                              </p:tgtEl>
                                            </p:cond>
                                          </p:endCondLst>
                                        </p:cTn>
                                        <p:tgtEl>
                                          <p:sndTgt r:embed="rId4" name="arrow.wav"/>
                                        </p:tgtEl>
                                      </p:cMediaNode>
                                    </p:audio>
                                  </p:subTnLst>
                                </p:cTn>
                              </p:par>
                              <p:par>
                                <p:cTn id="90" presetID="22" presetClass="exit" presetSubtype="2" fill="hold" grpId="1" nodeType="withEffect">
                                  <p:stCondLst>
                                    <p:cond delay="0"/>
                                  </p:stCondLst>
                                  <p:childTnLst>
                                    <p:animEffect transition="out" filter="wipe(right)">
                                      <p:cBhvr>
                                        <p:cTn id="91" dur="500"/>
                                        <p:tgtEl>
                                          <p:spTgt spid="26"/>
                                        </p:tgtEl>
                                      </p:cBhvr>
                                    </p:animEffect>
                                    <p:set>
                                      <p:cBhvr>
                                        <p:cTn id="9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3" restart="whenNotActive" fill="hold" evtFilter="cancelBubble" nodeType="interactiveSeq">
                <p:stCondLst>
                  <p:cond evt="onClick" delay="0">
                    <p:tgtEl>
                      <p:spTgt spid="21"/>
                    </p:tgtEl>
                  </p:cond>
                </p:stCondLst>
                <p:endSync evt="end" delay="0">
                  <p:rtn val="all"/>
                </p:endSync>
                <p:childTnLst>
                  <p:par>
                    <p:cTn id="94" fill="hold">
                      <p:stCondLst>
                        <p:cond delay="0"/>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left)">
                                      <p:cBhvr>
                                        <p:cTn id="98" dur="500"/>
                                        <p:tgtEl>
                                          <p:spTgt spid="10"/>
                                        </p:tgtEl>
                                      </p:cBhvr>
                                    </p:animEffect>
                                  </p:childTnLst>
                                  <p:subTnLst>
                                    <p:audio>
                                      <p:cMediaNode>
                                        <p:cTn display="0" masterRel="sameClick">
                                          <p:stCondLst>
                                            <p:cond evt="begin" delay="0">
                                              <p:tn val="96"/>
                                            </p:cond>
                                          </p:stCondLst>
                                          <p:endCondLst>
                                            <p:cond evt="onStopAudio" delay="0">
                                              <p:tgtEl>
                                                <p:sldTgt/>
                                              </p:tgtEl>
                                            </p:cond>
                                          </p:endCondLst>
                                        </p:cTn>
                                        <p:tgtEl>
                                          <p:sndTgt r:embed="rId4" name="arrow.wav"/>
                                        </p:tgtEl>
                                      </p:cMediaNode>
                                    </p:audio>
                                  </p:subTnLst>
                                </p:cTn>
                              </p:par>
                              <p:par>
                                <p:cTn id="99" presetID="22" presetClass="exit" presetSubtype="2" fill="hold" grpId="1" nodeType="withEffect">
                                  <p:stCondLst>
                                    <p:cond delay="0"/>
                                  </p:stCondLst>
                                  <p:childTnLst>
                                    <p:animEffect transition="out" filter="wipe(right)">
                                      <p:cBhvr>
                                        <p:cTn id="100" dur="500"/>
                                        <p:tgtEl>
                                          <p:spTgt spid="21"/>
                                        </p:tgtEl>
                                      </p:cBhvr>
                                    </p:animEffect>
                                    <p:set>
                                      <p:cBhvr>
                                        <p:cTn id="10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wipe(left)">
                                      <p:cBhvr>
                                        <p:cTn id="107" dur="500"/>
                                        <p:tgtEl>
                                          <p:spTgt spid="9"/>
                                        </p:tgtEl>
                                      </p:cBhvr>
                                    </p:animEffect>
                                  </p:childTnLst>
                                  <p:subTnLst>
                                    <p:audio>
                                      <p:cMediaNode>
                                        <p:cTn display="0" masterRel="sameClick">
                                          <p:stCondLst>
                                            <p:cond evt="begin" delay="0">
                                              <p:tn val="105"/>
                                            </p:cond>
                                          </p:stCondLst>
                                          <p:endCondLst>
                                            <p:cond evt="onStopAudio" delay="0">
                                              <p:tgtEl>
                                                <p:sldTgt/>
                                              </p:tgtEl>
                                            </p:cond>
                                          </p:endCondLst>
                                        </p:cTn>
                                        <p:tgtEl>
                                          <p:sndTgt r:embed="rId4" name="arrow.wav"/>
                                        </p:tgtEl>
                                      </p:cMediaNode>
                                    </p:audio>
                                  </p:subTnLst>
                                </p:cTn>
                              </p:par>
                              <p:par>
                                <p:cTn id="108" presetID="22" presetClass="exit" presetSubtype="2" fill="hold" grpId="1" nodeType="withEffect">
                                  <p:stCondLst>
                                    <p:cond delay="0"/>
                                  </p:stCondLst>
                                  <p:childTnLst>
                                    <p:animEffect transition="out" filter="wipe(right)">
                                      <p:cBhvr>
                                        <p:cTn id="109" dur="500"/>
                                        <p:tgtEl>
                                          <p:spTgt spid="20"/>
                                        </p:tgtEl>
                                      </p:cBhvr>
                                    </p:animEffect>
                                    <p:set>
                                      <p:cBhvr>
                                        <p:cTn id="11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7"/>
                    </p:tgtEl>
                  </p:cond>
                </p:stCondLst>
                <p:endSync evt="end" delay="0">
                  <p:rtn val="all"/>
                </p:endSync>
                <p:childTnLst>
                  <p:par>
                    <p:cTn id="112" fill="hold">
                      <p:stCondLst>
                        <p:cond delay="0"/>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wipe(left)">
                                      <p:cBhvr>
                                        <p:cTn id="116" dur="500"/>
                                        <p:tgtEl>
                                          <p:spTgt spid="12"/>
                                        </p:tgtEl>
                                      </p:cBhvr>
                                    </p:animEffect>
                                  </p:childTnLst>
                                  <p:subTnLst>
                                    <p:audio>
                                      <p:cMediaNode>
                                        <p:cTn display="0" masterRel="sameClick">
                                          <p:stCondLst>
                                            <p:cond evt="begin" delay="0">
                                              <p:tn val="114"/>
                                            </p:cond>
                                          </p:stCondLst>
                                          <p:endCondLst>
                                            <p:cond evt="onStopAudio" delay="0">
                                              <p:tgtEl>
                                                <p:sldTgt/>
                                              </p:tgtEl>
                                            </p:cond>
                                          </p:endCondLst>
                                        </p:cTn>
                                        <p:tgtEl>
                                          <p:sndTgt r:embed="rId4" name="arrow.wav"/>
                                        </p:tgtEl>
                                      </p:cMediaNode>
                                    </p:audio>
                                  </p:subTnLst>
                                </p:cTn>
                              </p:par>
                            </p:childTnLst>
                          </p:cTn>
                        </p:par>
                        <p:par>
                          <p:cTn id="117" fill="hold">
                            <p:stCondLst>
                              <p:cond delay="500"/>
                            </p:stCondLst>
                            <p:childTnLst>
                              <p:par>
                                <p:cTn id="118" presetID="22" presetClass="exit" presetSubtype="2" fill="hold" grpId="1" nodeType="afterEffect">
                                  <p:stCondLst>
                                    <p:cond delay="0"/>
                                  </p:stCondLst>
                                  <p:childTnLst>
                                    <p:animEffect transition="out" filter="wipe(right)">
                                      <p:cBhvr>
                                        <p:cTn id="119" dur="500"/>
                                        <p:tgtEl>
                                          <p:spTgt spid="27"/>
                                        </p:tgtEl>
                                      </p:cBhvr>
                                    </p:animEffect>
                                    <p:set>
                                      <p:cBhvr>
                                        <p:cTn id="12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11"/>
                                        </p:tgtEl>
                                        <p:attrNameLst>
                                          <p:attrName>style.visibility</p:attrName>
                                        </p:attrNameLst>
                                      </p:cBhvr>
                                      <p:to>
                                        <p:strVal val="visible"/>
                                      </p:to>
                                    </p:set>
                                    <p:animEffect transition="in" filter="wipe(left)">
                                      <p:cBhvr>
                                        <p:cTn id="126" dur="500"/>
                                        <p:tgtEl>
                                          <p:spTgt spid="11"/>
                                        </p:tgtEl>
                                      </p:cBhvr>
                                    </p:animEffect>
                                  </p:childTnLst>
                                  <p:subTnLst>
                                    <p:audio>
                                      <p:cMediaNode>
                                        <p:cTn display="0" masterRel="sameClick">
                                          <p:stCondLst>
                                            <p:cond evt="begin" delay="0">
                                              <p:tn val="124"/>
                                            </p:cond>
                                          </p:stCondLst>
                                          <p:endCondLst>
                                            <p:cond evt="onStopAudio" delay="0">
                                              <p:tgtEl>
                                                <p:sldTgt/>
                                              </p:tgtEl>
                                            </p:cond>
                                          </p:endCondLst>
                                        </p:cTn>
                                        <p:tgtEl>
                                          <p:sndTgt r:embed="rId4" name="arrow.wav"/>
                                        </p:tgtEl>
                                      </p:cMediaNode>
                                    </p:audio>
                                  </p:subTnLst>
                                </p:cTn>
                              </p:par>
                            </p:childTnLst>
                          </p:cTn>
                        </p:par>
                        <p:par>
                          <p:cTn id="127" fill="hold">
                            <p:stCondLst>
                              <p:cond delay="500"/>
                            </p:stCondLst>
                            <p:childTnLst>
                              <p:par>
                                <p:cTn id="128" presetID="22" presetClass="exit" presetSubtype="2" fill="hold" grpId="1" nodeType="afterEffect">
                                  <p:stCondLst>
                                    <p:cond delay="0"/>
                                  </p:stCondLst>
                                  <p:childTnLst>
                                    <p:animEffect transition="out" filter="wipe(right)">
                                      <p:cBhvr>
                                        <p:cTn id="129" dur="500"/>
                                        <p:tgtEl>
                                          <p:spTgt spid="24"/>
                                        </p:tgtEl>
                                      </p:cBhvr>
                                    </p:animEffect>
                                    <p:set>
                                      <p:cBhvr>
                                        <p:cTn id="13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65860" y="174172"/>
            <a:ext cx="7536873" cy="928914"/>
          </a:xfrm>
          <a:solidFill>
            <a:schemeClr val="accent5">
              <a:lumMod val="40000"/>
              <a:lumOff val="6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a:normAutofit fontScale="90000"/>
          </a:bodyPr>
          <a:lstStyle/>
          <a:p>
            <a:r>
              <a:rPr lang="tr-TR" sz="3100" dirty="0"/>
              <a:t>Aşağıda namazla ilgili bazı cümleler karışık olarak verilmiştir. Cümleleri uygun bir şekilde düzeltelim</a:t>
            </a:r>
            <a:r>
              <a:rPr lang="tr-TR" sz="3600" dirty="0"/>
              <a:t>.</a:t>
            </a:r>
          </a:p>
        </p:txBody>
      </p:sp>
      <p:sp>
        <p:nvSpPr>
          <p:cNvPr id="4" name="Dikdörtgen 3"/>
          <p:cNvSpPr/>
          <p:nvPr/>
        </p:nvSpPr>
        <p:spPr>
          <a:xfrm>
            <a:off x="265841" y="1916924"/>
            <a:ext cx="8447315" cy="566057"/>
          </a:xfrm>
          <a:prstGeom prst="rect">
            <a:avLst/>
          </a:prstGeom>
          <a:solidFill>
            <a:schemeClr val="accent2">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914400" lvl="1" indent="-457200">
              <a:buFont typeface="Wingdings" panose="05000000000000000000" pitchFamily="2" charset="2"/>
              <a:buChar char="Ø"/>
              <a:defRPr/>
            </a:pPr>
            <a:r>
              <a:rPr lang="tr-TR" sz="2800" dirty="0">
                <a:solidFill>
                  <a:schemeClr val="tx1"/>
                </a:solidFill>
              </a:rPr>
              <a:t>«Namaz dinin direğidir.»</a:t>
            </a:r>
          </a:p>
        </p:txBody>
      </p:sp>
      <p:sp>
        <p:nvSpPr>
          <p:cNvPr id="5" name="Dikdörtgen 4"/>
          <p:cNvSpPr/>
          <p:nvPr/>
        </p:nvSpPr>
        <p:spPr>
          <a:xfrm>
            <a:off x="217714" y="1245119"/>
            <a:ext cx="8447315" cy="529772"/>
          </a:xfrm>
          <a:prstGeom prst="rect">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lvl="0">
              <a:defRPr/>
            </a:pPr>
            <a:r>
              <a:rPr kumimoji="0" lang="tr-TR" sz="2800" b="0" i="0" u="none" strike="noStrike" kern="1200" cap="none" spc="0" normalizeH="0" baseline="0" noProof="0" dirty="0">
                <a:ln>
                  <a:noFill/>
                </a:ln>
                <a:solidFill>
                  <a:schemeClr val="tx1"/>
                </a:solidFill>
                <a:effectLst/>
                <a:uLnTx/>
                <a:uFillTx/>
              </a:rPr>
              <a:t>1. </a:t>
            </a:r>
            <a:r>
              <a:rPr lang="tr-TR" sz="2800" dirty="0">
                <a:solidFill>
                  <a:schemeClr val="tx1"/>
                </a:solidFill>
              </a:rPr>
              <a:t>dinin/direğidir/Namaz</a:t>
            </a:r>
          </a:p>
        </p:txBody>
      </p:sp>
      <p:sp>
        <p:nvSpPr>
          <p:cNvPr id="6" name="Dikdörtgen 5"/>
          <p:cNvSpPr/>
          <p:nvPr/>
        </p:nvSpPr>
        <p:spPr>
          <a:xfrm>
            <a:off x="265841" y="3296819"/>
            <a:ext cx="8447315" cy="566057"/>
          </a:xfrm>
          <a:prstGeom prst="rect">
            <a:avLst/>
          </a:prstGeom>
          <a:solidFill>
            <a:schemeClr val="accent2">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914400" lvl="1" indent="-457200">
              <a:buFont typeface="Wingdings" panose="05000000000000000000" pitchFamily="2" charset="2"/>
              <a:buChar char="Ø"/>
              <a:defRPr/>
            </a:pPr>
            <a:r>
              <a:rPr lang="tr-TR" sz="2800" dirty="0">
                <a:solidFill>
                  <a:schemeClr val="tx1"/>
                </a:solidFill>
              </a:rPr>
              <a:t>Namaz, imanın bir göstergesidir.</a:t>
            </a:r>
          </a:p>
        </p:txBody>
      </p:sp>
      <p:sp>
        <p:nvSpPr>
          <p:cNvPr id="7" name="Dikdörtgen 6"/>
          <p:cNvSpPr/>
          <p:nvPr/>
        </p:nvSpPr>
        <p:spPr>
          <a:xfrm>
            <a:off x="217714" y="2625014"/>
            <a:ext cx="8447315" cy="529772"/>
          </a:xfrm>
          <a:prstGeom prst="rect">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r>
              <a:rPr kumimoji="0" lang="tr-TR" sz="2800" b="0" i="0" u="none" strike="noStrike" kern="1200" cap="none" spc="0" normalizeH="0" baseline="0" noProof="0" dirty="0">
                <a:ln>
                  <a:noFill/>
                </a:ln>
                <a:solidFill>
                  <a:schemeClr val="tx1"/>
                </a:solidFill>
                <a:effectLst/>
                <a:uLnTx/>
                <a:uFillTx/>
              </a:rPr>
              <a:t>2. </a:t>
            </a:r>
            <a:r>
              <a:rPr lang="tr-TR" sz="2800" dirty="0">
                <a:solidFill>
                  <a:schemeClr val="tx1"/>
                </a:solidFill>
              </a:rPr>
              <a:t>İmanın/namaz,/göstergesidir/bir</a:t>
            </a:r>
          </a:p>
        </p:txBody>
      </p:sp>
      <p:sp>
        <p:nvSpPr>
          <p:cNvPr id="8" name="Dikdörtgen 7"/>
          <p:cNvSpPr/>
          <p:nvPr/>
        </p:nvSpPr>
        <p:spPr>
          <a:xfrm>
            <a:off x="265841" y="4676714"/>
            <a:ext cx="8447315" cy="566057"/>
          </a:xfrm>
          <a:prstGeom prst="rect">
            <a:avLst/>
          </a:prstGeom>
          <a:solidFill>
            <a:schemeClr val="accent2">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914400" lvl="1" indent="-457200">
              <a:buFont typeface="Wingdings" panose="05000000000000000000" pitchFamily="2" charset="2"/>
              <a:buChar char="Ø"/>
              <a:defRPr/>
            </a:pPr>
            <a:r>
              <a:rPr lang="tr-TR" sz="2800" dirty="0">
                <a:solidFill>
                  <a:schemeClr val="tx1"/>
                </a:solidFill>
              </a:rPr>
              <a:t>“Secde; kulun </a:t>
            </a:r>
            <a:r>
              <a:rPr lang="tr-TR" sz="2800" dirty="0" err="1">
                <a:solidFill>
                  <a:schemeClr val="tx1"/>
                </a:solidFill>
              </a:rPr>
              <a:t>Rabb’ine</a:t>
            </a:r>
            <a:r>
              <a:rPr lang="tr-TR" sz="2800" dirty="0">
                <a:solidFill>
                  <a:schemeClr val="tx1"/>
                </a:solidFill>
              </a:rPr>
              <a:t> en yakın olduğu andır.”</a:t>
            </a:r>
          </a:p>
        </p:txBody>
      </p:sp>
      <p:sp>
        <p:nvSpPr>
          <p:cNvPr id="9" name="Dikdörtgen 8"/>
          <p:cNvSpPr/>
          <p:nvPr/>
        </p:nvSpPr>
        <p:spPr>
          <a:xfrm>
            <a:off x="217714" y="4004909"/>
            <a:ext cx="8447315" cy="529772"/>
          </a:xfrm>
          <a:prstGeom prst="rect">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lvl="0">
              <a:defRPr/>
            </a:pPr>
            <a:r>
              <a:rPr kumimoji="0" lang="tr-TR" sz="2800" b="0" i="0" u="none" strike="noStrike" kern="1200" cap="none" spc="0" normalizeH="0" baseline="0" noProof="0" dirty="0">
                <a:ln>
                  <a:noFill/>
                </a:ln>
                <a:solidFill>
                  <a:schemeClr val="tx1"/>
                </a:solidFill>
                <a:effectLst/>
                <a:uLnTx/>
                <a:uFillTx/>
              </a:rPr>
              <a:t>3.</a:t>
            </a:r>
            <a:r>
              <a:rPr kumimoji="0" lang="tr-TR" sz="2800" b="0" i="0" u="none" strike="noStrike" kern="1200" cap="none" spc="0" normalizeH="0" noProof="0" dirty="0">
                <a:ln>
                  <a:noFill/>
                </a:ln>
                <a:solidFill>
                  <a:schemeClr val="tx1"/>
                </a:solidFill>
                <a:effectLst/>
                <a:uLnTx/>
                <a:uFillTx/>
              </a:rPr>
              <a:t> </a:t>
            </a:r>
            <a:r>
              <a:rPr lang="tr-TR" sz="2800" dirty="0" err="1">
                <a:solidFill>
                  <a:schemeClr val="tx1"/>
                </a:solidFill>
              </a:rPr>
              <a:t>Rabb’ine</a:t>
            </a:r>
            <a:r>
              <a:rPr lang="tr-TR" sz="2800" dirty="0">
                <a:solidFill>
                  <a:schemeClr val="tx1"/>
                </a:solidFill>
              </a:rPr>
              <a:t>/andır/kulun/secde;/en/olduğu/yakın</a:t>
            </a:r>
          </a:p>
        </p:txBody>
      </p:sp>
      <p:sp>
        <p:nvSpPr>
          <p:cNvPr id="10" name="Dikdörtgen 9"/>
          <p:cNvSpPr/>
          <p:nvPr/>
        </p:nvSpPr>
        <p:spPr>
          <a:xfrm>
            <a:off x="265841" y="6056609"/>
            <a:ext cx="8447315" cy="566057"/>
          </a:xfrm>
          <a:prstGeom prst="rect">
            <a:avLst/>
          </a:prstGeom>
          <a:solidFill>
            <a:schemeClr val="accent2">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914400" lvl="1" indent="-457200">
              <a:buFont typeface="Wingdings" panose="05000000000000000000" pitchFamily="2" charset="2"/>
              <a:buChar char="Ø"/>
              <a:defRPr/>
            </a:pPr>
            <a:r>
              <a:rPr lang="tr-TR" sz="2800" dirty="0">
                <a:solidFill>
                  <a:schemeClr val="tx1"/>
                </a:solidFill>
              </a:rPr>
              <a:t>Namaz, insanı kötülüklerden uzak tutar.</a:t>
            </a:r>
          </a:p>
        </p:txBody>
      </p:sp>
      <p:sp>
        <p:nvSpPr>
          <p:cNvPr id="11" name="Dikdörtgen 10"/>
          <p:cNvSpPr/>
          <p:nvPr/>
        </p:nvSpPr>
        <p:spPr>
          <a:xfrm>
            <a:off x="217714" y="5384804"/>
            <a:ext cx="8447315" cy="529772"/>
          </a:xfrm>
          <a:prstGeom prst="rect">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lvl="0">
              <a:defRPr/>
            </a:pPr>
            <a:r>
              <a:rPr kumimoji="0" lang="tr-TR" sz="2800" b="0" i="0" u="none" strike="noStrike" kern="1200" cap="none" spc="0" normalizeH="0" baseline="0" noProof="0" dirty="0">
                <a:ln>
                  <a:noFill/>
                </a:ln>
                <a:solidFill>
                  <a:schemeClr val="tx1"/>
                </a:solidFill>
                <a:effectLst/>
                <a:uLnTx/>
                <a:uFillTx/>
              </a:rPr>
              <a:t>4.</a:t>
            </a:r>
            <a:r>
              <a:rPr lang="tr-TR" sz="2800" dirty="0">
                <a:solidFill>
                  <a:schemeClr val="tx1"/>
                </a:solidFill>
              </a:rPr>
              <a:t>insanı/namaz/tutar/uzak/kötülüklerden/</a:t>
            </a:r>
          </a:p>
        </p:txBody>
      </p:sp>
      <p:pic>
        <p:nvPicPr>
          <p:cNvPr id="12" name="Resim 11"/>
          <p:cNvPicPr>
            <a:picLocks noChangeAspect="1"/>
          </p:cNvPicPr>
          <p:nvPr/>
        </p:nvPicPr>
        <p:blipFill rotWithShape="1">
          <a:blip r:embed="rId5"/>
          <a:srcRect l="6260" r="5980" b="14912"/>
          <a:stretch/>
        </p:blipFill>
        <p:spPr>
          <a:xfrm>
            <a:off x="8821780" y="50867"/>
            <a:ext cx="3290210" cy="2918276"/>
          </a:xfrm>
          <a:prstGeom prst="rect">
            <a:avLst/>
          </a:prstGeom>
        </p:spPr>
      </p:pic>
      <p:pic>
        <p:nvPicPr>
          <p:cNvPr id="13" name="Picture 2" descr="Ä°lgili resim"/>
          <p:cNvPicPr>
            <a:picLocks noChangeAspect="1" noChangeArrowheads="1"/>
          </p:cNvPicPr>
          <p:nvPr/>
        </p:nvPicPr>
        <p:blipFill rotWithShape="1">
          <a:blip r:embed="rId6">
            <a:extLst>
              <a:ext uri="{28A0092B-C50C-407E-A947-70E740481C1C}">
                <a14:useLocalDpi xmlns:a14="http://schemas.microsoft.com/office/drawing/2010/main" val="0"/>
              </a:ext>
            </a:extLst>
          </a:blip>
          <a:srcRect l="52467" t="16014" r="4170" b="2547"/>
          <a:stretch/>
        </p:blipFill>
        <p:spPr bwMode="auto">
          <a:xfrm>
            <a:off x="8821780" y="3066465"/>
            <a:ext cx="3290210" cy="37156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9546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9"/>
                  </p:tgtEl>
                </p:cond>
              </p:nextCondLst>
            </p:seq>
          </p:childTnLst>
        </p:cTn>
      </p:par>
    </p:tnLst>
    <p:bldLst>
      <p:bldP spid="4" grpId="0" animBg="1"/>
      <p:bldP spid="6" grpId="0" animBg="1"/>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7">
            <a:extLst>
              <a:ext uri="{FF2B5EF4-FFF2-40B4-BE49-F238E27FC236}">
                <a16:creationId xmlns:a16="http://schemas.microsoft.com/office/drawing/2014/main" id="{12A52CE8-43B7-463C-A091-F71EB7C33660}"/>
              </a:ext>
            </a:extLst>
          </p:cNvPr>
          <p:cNvSpPr/>
          <p:nvPr/>
        </p:nvSpPr>
        <p:spPr>
          <a:xfrm>
            <a:off x="4286254" y="76117"/>
            <a:ext cx="6860843" cy="1194875"/>
          </a:xfrm>
          <a:prstGeom prst="roundRect">
            <a:avLst>
              <a:gd name="adj" fmla="val 50000"/>
            </a:avLst>
          </a:prstGeom>
          <a:noFill/>
          <a:ln w="25400">
            <a:gradFill flip="none" rotWithShape="1">
              <a:gsLst>
                <a:gs pos="0">
                  <a:srgbClr val="F51B00"/>
                </a:gs>
                <a:gs pos="100000">
                  <a:srgbClr val="F9C700"/>
                </a:gs>
              </a:gsLst>
              <a:lin ang="27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 name="Group 74">
            <a:extLst>
              <a:ext uri="{FF2B5EF4-FFF2-40B4-BE49-F238E27FC236}">
                <a16:creationId xmlns:a16="http://schemas.microsoft.com/office/drawing/2014/main" id="{759B6238-452B-415B-BF68-CE18C4F170FD}"/>
              </a:ext>
            </a:extLst>
          </p:cNvPr>
          <p:cNvGrpSpPr/>
          <p:nvPr/>
        </p:nvGrpSpPr>
        <p:grpSpPr>
          <a:xfrm>
            <a:off x="4614746" y="209376"/>
            <a:ext cx="7495737" cy="923330"/>
            <a:chOff x="5955030" y="648344"/>
            <a:chExt cx="8101792" cy="1079218"/>
          </a:xfrm>
        </p:grpSpPr>
        <p:sp>
          <p:nvSpPr>
            <p:cNvPr id="4" name="Rectangle: Rounded Corners 11">
              <a:extLst>
                <a:ext uri="{FF2B5EF4-FFF2-40B4-BE49-F238E27FC236}">
                  <a16:creationId xmlns:a16="http://schemas.microsoft.com/office/drawing/2014/main" id="{3B51FFF5-1AF2-43E5-A7EA-3A3785B28685}"/>
                </a:ext>
              </a:extLst>
            </p:cNvPr>
            <p:cNvSpPr/>
            <p:nvPr/>
          </p:nvSpPr>
          <p:spPr>
            <a:xfrm>
              <a:off x="6494163" y="648344"/>
              <a:ext cx="6540834" cy="1073111"/>
            </a:xfrm>
            <a:prstGeom prst="roundRect">
              <a:avLst>
                <a:gd name="adj" fmla="val 50000"/>
              </a:avLst>
            </a:prstGeom>
            <a:pattFill prst="dkUpDiag">
              <a:fgClr>
                <a:schemeClr val="bg1">
                  <a:lumMod val="95000"/>
                </a:schemeClr>
              </a:fgClr>
              <a:bgClr>
                <a:schemeClr val="bg1">
                  <a:lumMod val="85000"/>
                </a:schemeClr>
              </a:bgClr>
            </a:pattFill>
            <a:ln>
              <a:noFill/>
            </a:ln>
            <a:effectLst>
              <a:innerShdw blurRad="101600">
                <a:prstClr val="black">
                  <a:alpha val="6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Circle: Hollow 9">
              <a:extLst>
                <a:ext uri="{FF2B5EF4-FFF2-40B4-BE49-F238E27FC236}">
                  <a16:creationId xmlns:a16="http://schemas.microsoft.com/office/drawing/2014/main" id="{5D287D5D-677D-43E1-94E5-7C34D801ADDA}"/>
                </a:ext>
              </a:extLst>
            </p:cNvPr>
            <p:cNvSpPr/>
            <p:nvPr/>
          </p:nvSpPr>
          <p:spPr>
            <a:xfrm>
              <a:off x="5955030" y="697612"/>
              <a:ext cx="986558" cy="986559"/>
            </a:xfrm>
            <a:prstGeom prst="donut">
              <a:avLst>
                <a:gd name="adj" fmla="val 7576"/>
              </a:avLst>
            </a:prstGeom>
            <a:gradFill flip="none" rotWithShape="1">
              <a:gsLst>
                <a:gs pos="0">
                  <a:srgbClr val="FF9900"/>
                </a:gs>
                <a:gs pos="100000">
                  <a:srgbClr val="FF0000"/>
                </a:gs>
              </a:gsLst>
              <a:lin ang="13500000" scaled="1"/>
              <a:tileRect/>
            </a:gradFill>
            <a:ln>
              <a:noFill/>
            </a:ln>
            <a:effectLst>
              <a:outerShdw blurRad="2032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6" name="Rectangle: Rounded Corners 6">
              <a:extLst>
                <a:ext uri="{FF2B5EF4-FFF2-40B4-BE49-F238E27FC236}">
                  <a16:creationId xmlns:a16="http://schemas.microsoft.com/office/drawing/2014/main" id="{1D874F46-21F2-41B2-980E-F2402E764267}"/>
                </a:ext>
              </a:extLst>
            </p:cNvPr>
            <p:cNvSpPr/>
            <p:nvPr/>
          </p:nvSpPr>
          <p:spPr>
            <a:xfrm>
              <a:off x="6449367" y="765650"/>
              <a:ext cx="7607455" cy="850482"/>
            </a:xfrm>
            <a:prstGeom prst="roundRect">
              <a:avLst>
                <a:gd name="adj" fmla="val 50000"/>
              </a:avLst>
            </a:prstGeom>
            <a:gradFill>
              <a:gsLst>
                <a:gs pos="24000">
                  <a:srgbClr val="FFCC00"/>
                </a:gs>
                <a:gs pos="100000">
                  <a:srgbClr val="FF0000"/>
                </a:gs>
              </a:gsLst>
              <a:lin ang="2700000" scaled="1"/>
            </a:gradFill>
            <a:ln>
              <a:noFill/>
            </a:ln>
            <a:effectLst>
              <a:outerShdw blurRad="2921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Oval 6">
              <a:extLst>
                <a:ext uri="{FF2B5EF4-FFF2-40B4-BE49-F238E27FC236}">
                  <a16:creationId xmlns:a16="http://schemas.microsoft.com/office/drawing/2014/main" id="{9D9512B7-E6B4-432A-8112-16C0D41223C1}"/>
                </a:ext>
              </a:extLst>
            </p:cNvPr>
            <p:cNvSpPr/>
            <p:nvPr/>
          </p:nvSpPr>
          <p:spPr>
            <a:xfrm>
              <a:off x="6126185" y="867708"/>
              <a:ext cx="646366" cy="646366"/>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a:extLst>
                <a:ext uri="{FF2B5EF4-FFF2-40B4-BE49-F238E27FC236}">
                  <a16:creationId xmlns:a16="http://schemas.microsoft.com/office/drawing/2014/main" id="{29DF9181-6693-440B-9BEC-EAAFA2B6C626}"/>
                </a:ext>
              </a:extLst>
            </p:cNvPr>
            <p:cNvSpPr/>
            <p:nvPr/>
          </p:nvSpPr>
          <p:spPr>
            <a:xfrm>
              <a:off x="13259382" y="765649"/>
              <a:ext cx="726548" cy="850482"/>
            </a:xfrm>
            <a:prstGeom prst="ellipse">
              <a:avLst/>
            </a:prstGeom>
            <a:solidFill>
              <a:schemeClr val="bg1"/>
            </a:solidFill>
            <a:ln>
              <a:noFill/>
            </a:ln>
            <a:effectLst>
              <a:outerShdw blurRad="304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3">
              <a:extLst>
                <a:ext uri="{FF2B5EF4-FFF2-40B4-BE49-F238E27FC236}">
                  <a16:creationId xmlns:a16="http://schemas.microsoft.com/office/drawing/2014/main" id="{1E8757E1-78E9-4FD6-AF30-D574A066D6F7}"/>
                </a:ext>
              </a:extLst>
            </p:cNvPr>
            <p:cNvSpPr txBox="1"/>
            <p:nvPr/>
          </p:nvSpPr>
          <p:spPr>
            <a:xfrm>
              <a:off x="13259382" y="648344"/>
              <a:ext cx="746003" cy="1079218"/>
            </a:xfrm>
            <a:prstGeom prst="rect">
              <a:avLst/>
            </a:prstGeom>
            <a:noFill/>
          </p:spPr>
          <p:txBody>
            <a:bodyPr wrap="square" rtlCol="0">
              <a:spAutoFit/>
            </a:bodyPr>
            <a:lstStyle/>
            <a:p>
              <a:pPr algn="ctr"/>
              <a:r>
                <a:rPr lang="tr-TR" sz="5400" dirty="0">
                  <a:gradFill>
                    <a:gsLst>
                      <a:gs pos="0">
                        <a:srgbClr val="FF9900"/>
                      </a:gs>
                      <a:gs pos="100000">
                        <a:srgbClr val="FF0000"/>
                      </a:gs>
                    </a:gsLst>
                    <a:lin ang="13500000" scaled="1"/>
                  </a:gradFill>
                  <a:latin typeface="Open Sans" panose="020B0606030504020204" pitchFamily="34" charset="0"/>
                  <a:ea typeface="Open Sans" panose="020B0606030504020204" pitchFamily="34" charset="0"/>
                  <a:cs typeface="Open Sans" panose="020B0606030504020204" pitchFamily="34" charset="0"/>
                </a:rPr>
                <a:t>1</a:t>
              </a:r>
              <a:endParaRPr lang="en-IN" sz="4000" dirty="0">
                <a:gradFill>
                  <a:gsLst>
                    <a:gs pos="0">
                      <a:srgbClr val="FF9900"/>
                    </a:gs>
                    <a:gs pos="100000">
                      <a:srgbClr val="FF0000"/>
                    </a:gs>
                  </a:gsLst>
                  <a:lin ang="13500000" scaled="1"/>
                </a:gra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phic 15" descr="Monitor">
              <a:extLst>
                <a:ext uri="{FF2B5EF4-FFF2-40B4-BE49-F238E27FC236}">
                  <a16:creationId xmlns:a16="http://schemas.microsoft.com/office/drawing/2014/main" id="{62744970-8363-4843-8815-9085EB188B1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75263" y="1020795"/>
              <a:ext cx="340193" cy="340193"/>
            </a:xfrm>
            <a:prstGeom prst="rect">
              <a:avLst/>
            </a:prstGeom>
          </p:spPr>
        </p:pic>
        <p:sp>
          <p:nvSpPr>
            <p:cNvPr id="11" name="TextBox 16">
              <a:extLst>
                <a:ext uri="{FF2B5EF4-FFF2-40B4-BE49-F238E27FC236}">
                  <a16:creationId xmlns:a16="http://schemas.microsoft.com/office/drawing/2014/main" id="{F6748549-C7DE-41F4-9033-3F20AB15ADE1}"/>
                </a:ext>
              </a:extLst>
            </p:cNvPr>
            <p:cNvSpPr txBox="1"/>
            <p:nvPr/>
          </p:nvSpPr>
          <p:spPr>
            <a:xfrm>
              <a:off x="6921630" y="771199"/>
              <a:ext cx="5897923" cy="827400"/>
            </a:xfrm>
            <a:prstGeom prst="rect">
              <a:avLst/>
            </a:prstGeom>
            <a:noFill/>
          </p:spPr>
          <p:txBody>
            <a:bodyPr wrap="square" rtlCol="0">
              <a:spAutoFit/>
            </a:bodyPr>
            <a:lstStyle/>
            <a:p>
              <a:pPr algn="ctr"/>
              <a:r>
                <a:rPr lang="tr-TR" sz="4000" dirty="0"/>
                <a:t>Namaz İbadeti ve Önemi</a:t>
              </a:r>
            </a:p>
          </p:txBody>
        </p:sp>
      </p:grpSp>
      <p:grpSp>
        <p:nvGrpSpPr>
          <p:cNvPr id="20" name="Grup 19"/>
          <p:cNvGrpSpPr/>
          <p:nvPr/>
        </p:nvGrpSpPr>
        <p:grpSpPr>
          <a:xfrm>
            <a:off x="223284" y="1554708"/>
            <a:ext cx="11802139" cy="3380780"/>
            <a:chOff x="308344" y="1446402"/>
            <a:chExt cx="11802139" cy="3380780"/>
          </a:xfrm>
        </p:grpSpPr>
        <p:grpSp>
          <p:nvGrpSpPr>
            <p:cNvPr id="19" name="Grup 18"/>
            <p:cNvGrpSpPr/>
            <p:nvPr/>
          </p:nvGrpSpPr>
          <p:grpSpPr>
            <a:xfrm>
              <a:off x="629239" y="1536511"/>
              <a:ext cx="11415655" cy="3186171"/>
              <a:chOff x="501585" y="1536511"/>
              <a:chExt cx="11415655" cy="3186171"/>
            </a:xfrm>
          </p:grpSpPr>
          <p:pic>
            <p:nvPicPr>
              <p:cNvPr id="12" name="Resim 11"/>
              <p:cNvPicPr>
                <a:picLocks noChangeAspect="1"/>
              </p:cNvPicPr>
              <p:nvPr/>
            </p:nvPicPr>
            <p:blipFill>
              <a:blip r:embed="rId6"/>
              <a:stretch>
                <a:fillRect/>
              </a:stretch>
            </p:blipFill>
            <p:spPr>
              <a:xfrm>
                <a:off x="8674311" y="1805290"/>
                <a:ext cx="3242929" cy="2653305"/>
              </a:xfrm>
              <a:prstGeom prst="rect">
                <a:avLst/>
              </a:prstGeom>
            </p:spPr>
          </p:pic>
          <p:pic>
            <p:nvPicPr>
              <p:cNvPr id="13" name="Picture 2" descr="RÃ¼k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3726" y="1704682"/>
                <a:ext cx="3550585" cy="301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Resim 14"/>
              <p:cNvPicPr>
                <a:picLocks noChangeAspect="1"/>
              </p:cNvPicPr>
              <p:nvPr/>
            </p:nvPicPr>
            <p:blipFill rotWithShape="1">
              <a:blip r:embed="rId8"/>
              <a:srcRect l="29713" t="9553" r="15167" b="7257"/>
              <a:stretch/>
            </p:blipFill>
            <p:spPr>
              <a:xfrm>
                <a:off x="501585" y="1595605"/>
                <a:ext cx="2758424" cy="312238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6" name="Picture 2" descr="Niy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4697" y="1536511"/>
                <a:ext cx="2684789" cy="318147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Dikdörtgen 17"/>
            <p:cNvSpPr/>
            <p:nvPr/>
          </p:nvSpPr>
          <p:spPr>
            <a:xfrm>
              <a:off x="308344" y="1446402"/>
              <a:ext cx="11802139" cy="3380780"/>
            </a:xfrm>
            <a:prstGeom prst="rect">
              <a:avLst/>
            </a:prstGeom>
            <a:noFill/>
            <a:ln w="28575">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1" name="İçerik Yer Tutucusu 2"/>
          <p:cNvSpPr txBox="1">
            <a:spLocks/>
          </p:cNvSpPr>
          <p:nvPr/>
        </p:nvSpPr>
        <p:spPr>
          <a:xfrm>
            <a:off x="223284" y="5294376"/>
            <a:ext cx="11821610" cy="817323"/>
          </a:xfrm>
          <a:prstGeom prst="rect">
            <a:avLst/>
          </a:prstGeom>
          <a:solidFill>
            <a:srgbClr val="72CEE3"/>
          </a:solidFill>
          <a:ln>
            <a:noFill/>
          </a:ln>
        </p:spPr>
        <p:style>
          <a:lnRef idx="1">
            <a:schemeClr val="accent4"/>
          </a:lnRef>
          <a:fillRef idx="2">
            <a:schemeClr val="accent4"/>
          </a:fillRef>
          <a:effectRef idx="1">
            <a:schemeClr val="accent4"/>
          </a:effectRef>
          <a:fontRef idx="minor">
            <a:schemeClr val="dk1"/>
          </a:fontRef>
        </p:style>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tr-TR" sz="3600" dirty="0"/>
              <a:t>Verilen resimler sizlere neleri hatırlatmaktadır?</a:t>
            </a:r>
          </a:p>
        </p:txBody>
      </p:sp>
    </p:spTree>
    <p:custDataLst>
      <p:tags r:id="rId1"/>
    </p:custDataLst>
    <p:extLst>
      <p:ext uri="{BB962C8B-B14F-4D97-AF65-F5344CB8AC3E}">
        <p14:creationId xmlns:p14="http://schemas.microsoft.com/office/powerpoint/2010/main" val="114438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3027022"/>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421697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721554" y="2564572"/>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4">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5"/>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custDataLst>
      <p:tags r:id="rId1"/>
    </p:custDataLst>
    <p:extLst>
      <p:ext uri="{BB962C8B-B14F-4D97-AF65-F5344CB8AC3E}">
        <p14:creationId xmlns:p14="http://schemas.microsoft.com/office/powerpoint/2010/main" val="1182503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60218" y="609600"/>
            <a:ext cx="9171709"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 </a:t>
            </a:r>
            <a:r>
              <a:rPr lang="tr-TR" sz="2400" dirty="0">
                <a:solidFill>
                  <a:prstClr val="black"/>
                </a:solidFill>
                <a:latin typeface="Calibri" panose="020F0502020204030204" pitchFamily="34" charset="0"/>
                <a:cs typeface="Calibri" panose="020F0502020204030204" pitchFamily="34" charset="0"/>
              </a:rPr>
              <a:t>Namaz, kişiyi </a:t>
            </a:r>
            <a:r>
              <a:rPr lang="tr-TR" sz="2400" dirty="0" err="1">
                <a:solidFill>
                  <a:prstClr val="black"/>
                </a:solidFill>
                <a:latin typeface="Calibri" panose="020F0502020204030204" pitchFamily="34" charset="0"/>
                <a:cs typeface="Calibri" panose="020F0502020204030204" pitchFamily="34" charset="0"/>
              </a:rPr>
              <a:t>Rabbi’ne</a:t>
            </a:r>
            <a:r>
              <a:rPr lang="tr-TR" sz="2400" dirty="0">
                <a:solidFill>
                  <a:prstClr val="black"/>
                </a:solidFill>
                <a:latin typeface="Calibri" panose="020F0502020204030204" pitchFamily="34" charset="0"/>
                <a:cs typeface="Calibri" panose="020F0502020204030204" pitchFamily="34" charset="0"/>
              </a:rPr>
              <a:t> yakınlaştırır.</a:t>
            </a:r>
          </a:p>
        </p:txBody>
      </p:sp>
      <p:sp>
        <p:nvSpPr>
          <p:cNvPr id="3" name="Dikdörtgen 2"/>
          <p:cNvSpPr/>
          <p:nvPr/>
        </p:nvSpPr>
        <p:spPr>
          <a:xfrm>
            <a:off x="32085" y="6096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1</a:t>
            </a:r>
          </a:p>
        </p:txBody>
      </p:sp>
      <p:sp>
        <p:nvSpPr>
          <p:cNvPr id="8" name="Dikdörtgen 7"/>
          <p:cNvSpPr/>
          <p:nvPr/>
        </p:nvSpPr>
        <p:spPr>
          <a:xfrm>
            <a:off x="9512218" y="6059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37766" y="597049"/>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28305" y="581015"/>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587021" y="6689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12" name="Y 1"/>
          <p:cNvSpPr/>
          <p:nvPr/>
        </p:nvSpPr>
        <p:spPr>
          <a:xfrm>
            <a:off x="10416136" y="6689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360218" y="2604655"/>
            <a:ext cx="9171709" cy="78076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 </a:t>
            </a:r>
            <a:r>
              <a:rPr lang="tr-TR" sz="2400" dirty="0">
                <a:solidFill>
                  <a:prstClr val="black"/>
                </a:solidFill>
                <a:latin typeface="Calibri" panose="020F0502020204030204" pitchFamily="34" charset="0"/>
                <a:cs typeface="Calibri" panose="020F0502020204030204" pitchFamily="34" charset="0"/>
              </a:rPr>
              <a:t>Namaz, temizlik alışkanlığını kazanmak için kılınır. </a:t>
            </a:r>
          </a:p>
        </p:txBody>
      </p:sp>
      <p:sp>
        <p:nvSpPr>
          <p:cNvPr id="19" name="Dikdörtgen 18"/>
          <p:cNvSpPr/>
          <p:nvPr/>
        </p:nvSpPr>
        <p:spPr>
          <a:xfrm>
            <a:off x="32085" y="26148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3</a:t>
            </a:r>
          </a:p>
        </p:txBody>
      </p:sp>
      <p:sp>
        <p:nvSpPr>
          <p:cNvPr id="28" name="Dikdörtgen 27"/>
          <p:cNvSpPr/>
          <p:nvPr/>
        </p:nvSpPr>
        <p:spPr>
          <a:xfrm>
            <a:off x="9512218" y="26047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089640" y="2608729"/>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268410" y="2538153"/>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587021" y="2619004"/>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32" name="Y 3"/>
          <p:cNvSpPr/>
          <p:nvPr/>
        </p:nvSpPr>
        <p:spPr>
          <a:xfrm>
            <a:off x="10416136" y="2619004"/>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360218" y="1628273"/>
            <a:ext cx="9171709"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 </a:t>
            </a:r>
            <a:r>
              <a:rPr lang="tr-TR" sz="2400" dirty="0">
                <a:solidFill>
                  <a:prstClr val="black"/>
                </a:solidFill>
                <a:latin typeface="Calibri" panose="020F0502020204030204" pitchFamily="34" charset="0"/>
                <a:cs typeface="Calibri" panose="020F0502020204030204" pitchFamily="34" charset="0"/>
              </a:rPr>
              <a:t>Namaz akıllı ve ergenlik çağına girmiş bütün Müslümanlara farzdır.</a:t>
            </a:r>
          </a:p>
        </p:txBody>
      </p:sp>
      <p:sp>
        <p:nvSpPr>
          <p:cNvPr id="49" name="Dikdörtgen 48"/>
          <p:cNvSpPr/>
          <p:nvPr/>
        </p:nvSpPr>
        <p:spPr>
          <a:xfrm>
            <a:off x="32085" y="16282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2</a:t>
            </a:r>
          </a:p>
        </p:txBody>
      </p:sp>
      <p:sp>
        <p:nvSpPr>
          <p:cNvPr id="50" name="Dikdörtgen 49"/>
          <p:cNvSpPr/>
          <p:nvPr/>
        </p:nvSpPr>
        <p:spPr>
          <a:xfrm>
            <a:off x="9512218"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199" y="1599688"/>
            <a:ext cx="1031510"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rPr>
              <a:t>                                             </a:t>
            </a:r>
          </a:p>
        </p:txBody>
      </p:sp>
      <p:sp>
        <p:nvSpPr>
          <p:cNvPr id="53" name="D 1"/>
          <p:cNvSpPr/>
          <p:nvPr/>
        </p:nvSpPr>
        <p:spPr>
          <a:xfrm>
            <a:off x="9587021" y="164396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54" name="Y 1"/>
          <p:cNvSpPr/>
          <p:nvPr/>
        </p:nvSpPr>
        <p:spPr>
          <a:xfrm>
            <a:off x="10416136" y="164396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60218" y="3505200"/>
            <a:ext cx="9187021"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 </a:t>
            </a:r>
            <a:r>
              <a:rPr lang="tr-TR" sz="2400" dirty="0">
                <a:solidFill>
                  <a:prstClr val="black"/>
                </a:solidFill>
                <a:latin typeface="Calibri" panose="020F0502020204030204" pitchFamily="34" charset="0"/>
                <a:cs typeface="Calibri" panose="020F0502020204030204" pitchFamily="34" charset="0"/>
              </a:rPr>
              <a:t>Namaz dua ve Allah’a itaatin bir göstergesidir.</a:t>
            </a:r>
          </a:p>
        </p:txBody>
      </p:sp>
      <p:sp>
        <p:nvSpPr>
          <p:cNvPr id="70" name="Dikdörtgen 69"/>
          <p:cNvSpPr/>
          <p:nvPr/>
        </p:nvSpPr>
        <p:spPr>
          <a:xfrm>
            <a:off x="32085" y="35052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4</a:t>
            </a:r>
          </a:p>
        </p:txBody>
      </p:sp>
      <p:sp>
        <p:nvSpPr>
          <p:cNvPr id="71" name="Dikdörtgen 70"/>
          <p:cNvSpPr/>
          <p:nvPr/>
        </p:nvSpPr>
        <p:spPr>
          <a:xfrm>
            <a:off x="9512218"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587021" y="3594043"/>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75" name="Y 1"/>
          <p:cNvSpPr/>
          <p:nvPr/>
        </p:nvSpPr>
        <p:spPr>
          <a:xfrm>
            <a:off x="10416136" y="3594043"/>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74073" y="5513592"/>
            <a:ext cx="9157855" cy="81793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 </a:t>
            </a:r>
            <a:r>
              <a:rPr lang="tr-TR" sz="2400" dirty="0">
                <a:solidFill>
                  <a:prstClr val="black"/>
                </a:solidFill>
                <a:latin typeface="Calibri" panose="020F0502020204030204" pitchFamily="34" charset="0"/>
                <a:cs typeface="Calibri" panose="020F0502020204030204" pitchFamily="34" charset="0"/>
              </a:rPr>
              <a:t>Sağlık durumu iyi olmayanlara namaz farz değildir.</a:t>
            </a:r>
          </a:p>
        </p:txBody>
      </p:sp>
      <p:sp>
        <p:nvSpPr>
          <p:cNvPr id="77" name="Dikdörtgen 76"/>
          <p:cNvSpPr/>
          <p:nvPr/>
        </p:nvSpPr>
        <p:spPr>
          <a:xfrm>
            <a:off x="32085" y="5510463"/>
            <a:ext cx="341988" cy="834919"/>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6</a:t>
            </a:r>
          </a:p>
        </p:txBody>
      </p:sp>
      <p:sp>
        <p:nvSpPr>
          <p:cNvPr id="78" name="Dikdörtgen 77"/>
          <p:cNvSpPr/>
          <p:nvPr/>
        </p:nvSpPr>
        <p:spPr>
          <a:xfrm>
            <a:off x="9512218" y="5500352"/>
            <a:ext cx="1698225" cy="831175"/>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057556" y="5504329"/>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140073" y="5465837"/>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587021" y="55441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2" name="Y 3"/>
          <p:cNvSpPr/>
          <p:nvPr/>
        </p:nvSpPr>
        <p:spPr>
          <a:xfrm>
            <a:off x="10416136" y="55441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60218" y="4523873"/>
            <a:ext cx="9160771"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 </a:t>
            </a:r>
            <a:r>
              <a:rPr lang="tr-TR" sz="2400" dirty="0">
                <a:solidFill>
                  <a:prstClr val="black"/>
                </a:solidFill>
                <a:latin typeface="Calibri" panose="020F0502020204030204" pitchFamily="34" charset="0"/>
                <a:cs typeface="Calibri" panose="020F0502020204030204" pitchFamily="34" charset="0"/>
              </a:rPr>
              <a:t>Verdiği nimetler için Allah’a şükretmek için namaz kılmamız gerekir.</a:t>
            </a:r>
          </a:p>
        </p:txBody>
      </p:sp>
      <p:sp>
        <p:nvSpPr>
          <p:cNvPr id="84" name="Dikdörtgen 83"/>
          <p:cNvSpPr/>
          <p:nvPr/>
        </p:nvSpPr>
        <p:spPr>
          <a:xfrm>
            <a:off x="32085" y="45238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5</a:t>
            </a:r>
          </a:p>
        </p:txBody>
      </p:sp>
      <p:sp>
        <p:nvSpPr>
          <p:cNvPr id="85" name="Dikdörtgen 84"/>
          <p:cNvSpPr/>
          <p:nvPr/>
        </p:nvSpPr>
        <p:spPr>
          <a:xfrm>
            <a:off x="9512218" y="45201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65577" y="4511322"/>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56116" y="4495288"/>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587021" y="456908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9" name="Y 1"/>
          <p:cNvSpPr/>
          <p:nvPr/>
        </p:nvSpPr>
        <p:spPr>
          <a:xfrm>
            <a:off x="10416136" y="456908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93" name="Yuvarlatılmış Dikdörtgen 92"/>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Arial"/>
                <a:ea typeface="맑은 고딕"/>
                <a:cs typeface="+mn-cs"/>
              </a:rPr>
              <a:t>Doğru Yanlış Soruları</a:t>
            </a:r>
          </a:p>
        </p:txBody>
      </p:sp>
    </p:spTree>
    <p:custDataLst>
      <p:tags r:id="rId1"/>
    </p:custDataLst>
    <p:extLst>
      <p:ext uri="{BB962C8B-B14F-4D97-AF65-F5344CB8AC3E}">
        <p14:creationId xmlns:p14="http://schemas.microsoft.com/office/powerpoint/2010/main" val="1128948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5"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4"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5"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4"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5"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4"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5"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4"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5"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4"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5"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8970" y="3941123"/>
            <a:ext cx="795184" cy="625476"/>
          </a:xfrm>
          <a:prstGeom prst="rect">
            <a:avLst/>
          </a:prstGeom>
          <a:blipFill>
            <a:blip r:embed="rId6"/>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14087"/>
            <a:ext cx="793750" cy="625476"/>
          </a:xfrm>
          <a:prstGeom prst="rect">
            <a:avLst/>
          </a:prstGeom>
          <a:blipFill>
            <a:blip r:embed="rId6"/>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3145554"/>
            <a:ext cx="793750" cy="625478"/>
          </a:xfrm>
          <a:prstGeom prst="rect">
            <a:avLst/>
          </a:prstGeom>
          <a:blipFill>
            <a:blip r:embed="rId6"/>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8970" y="5663545"/>
            <a:ext cx="793750" cy="632812"/>
          </a:xfrm>
          <a:prstGeom prst="rect">
            <a:avLst/>
          </a:prstGeom>
          <a:blipFill>
            <a:blip r:embed="rId7"/>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90155"/>
            <a:ext cx="12019073" cy="2827019"/>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defRPr/>
            </a:pPr>
            <a:r>
              <a:rPr lang="tr-TR" sz="4000" dirty="0">
                <a:solidFill>
                  <a:prstClr val="black"/>
                </a:solidFill>
              </a:rPr>
              <a:t>1. </a:t>
            </a:r>
            <a:r>
              <a:rPr lang="tr-TR" sz="4000" dirty="0"/>
              <a:t>Namazla ilgili aşağıdaki bilgilerin hangisinde </a:t>
            </a:r>
            <a:r>
              <a:rPr lang="tr-TR" sz="4000" b="1" u="sng" dirty="0"/>
              <a:t>yanlışlık</a:t>
            </a:r>
            <a:r>
              <a:rPr lang="tr-TR" sz="4000" dirty="0"/>
              <a:t> yapılmıştır? </a:t>
            </a:r>
            <a:endParaRPr lang="tr-TR" sz="4400" b="1" u="sng" dirty="0">
              <a:solidFill>
                <a:prstClr val="black"/>
              </a:solidFill>
            </a:endParaRP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2721" y="5696310"/>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tr-TR" sz="3200" dirty="0">
                  <a:solidFill>
                    <a:schemeClr val="tx1"/>
                  </a:solidFill>
                </a:rPr>
                <a:t>Sadece sağlık durumu iyi olanlara farzdır.</a:t>
              </a:r>
            </a:p>
          </p:txBody>
        </p:sp>
        <p:sp>
          <p:nvSpPr>
            <p:cNvPr id="3" name="İkizkenar Üçgen 2"/>
            <p:cNvSpPr/>
            <p:nvPr/>
          </p:nvSpPr>
          <p:spPr>
            <a:xfrm rot="5400000">
              <a:off x="1170037" y="2998672"/>
              <a:ext cx="550607" cy="865239"/>
            </a:xfrm>
            <a:prstGeom prst="triangle">
              <a:avLst>
                <a:gd name="adj" fmla="val 48215"/>
              </a:avLst>
            </a:prstGeom>
            <a:solidFill>
              <a:srgbClr val="134871"/>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Allah’ın emri</a:t>
              </a:r>
              <a:r>
                <a:rPr kumimoji="0" lang="tr-TR" sz="3200" b="0" i="0" u="none" strike="noStrike" kern="1200" cap="none" spc="0" normalizeH="0" noProof="0" dirty="0">
                  <a:ln>
                    <a:noFill/>
                  </a:ln>
                  <a:solidFill>
                    <a:prstClr val="black"/>
                  </a:solidFill>
                  <a:effectLst/>
                  <a:uLnTx/>
                  <a:uFillTx/>
                  <a:latin typeface="Calibri" panose="020F0502020204030204"/>
                  <a:ea typeface="+mn-ea"/>
                  <a:cs typeface="+mn-cs"/>
                </a:rPr>
                <a:t> ve kulun görevi</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tr-TR" sz="3200" dirty="0">
                  <a:solidFill>
                    <a:schemeClr val="tx1"/>
                  </a:solidFill>
                </a:rPr>
                <a:t>İslam’ın beş şartından biridir.</a:t>
              </a: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44" name="D"/>
          <p:cNvGrpSpPr/>
          <p:nvPr/>
        </p:nvGrpSpPr>
        <p:grpSpPr>
          <a:xfrm>
            <a:off x="1012721" y="3199566"/>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tr-TR" sz="3200" dirty="0">
                  <a:solidFill>
                    <a:schemeClr val="tx1"/>
                  </a:solidFill>
                </a:rPr>
                <a:t>Kur’an’ı Kerim’de salat diye geçer. </a:t>
              </a:r>
            </a:p>
          </p:txBody>
        </p:sp>
        <p:sp>
          <p:nvSpPr>
            <p:cNvPr id="46" name="İkizkenar Üçgen 45"/>
            <p:cNvSpPr/>
            <p:nvPr/>
          </p:nvSpPr>
          <p:spPr>
            <a:xfrm rot="5400000">
              <a:off x="1170037" y="2998672"/>
              <a:ext cx="550607" cy="865239"/>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spTree>
    <p:custDataLst>
      <p:tags r:id="rId1"/>
    </p:custDataLst>
    <p:extLst>
      <p:ext uri="{BB962C8B-B14F-4D97-AF65-F5344CB8AC3E}">
        <p14:creationId xmlns:p14="http://schemas.microsoft.com/office/powerpoint/2010/main" val="575035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vol="100000">
                                        <p:cTn display="0" masterRel="sameClick">
                                          <p:stCondLst>
                                            <p:cond evt="begin" delay="0">
                                              <p:tn val="5"/>
                                            </p:cond>
                                          </p:stCondLst>
                                          <p:endCondLst>
                                            <p:cond evt="onStopAudio" delay="0">
                                              <p:tgtEl>
                                                <p:sldTgt/>
                                              </p:tgtEl>
                                            </p:cond>
                                          </p:endCondLst>
                                        </p:cTn>
                                        <p:tgtEl>
                                          <p:sndTgt r:embed="rId4" name="Doğru (online-audio-converter.com).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5" name="Yanlış.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5" name="Yanlış.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5" name="Yanlış.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8970" y="3941123"/>
            <a:ext cx="795184" cy="625476"/>
          </a:xfrm>
          <a:prstGeom prst="rect">
            <a:avLst/>
          </a:prstGeom>
          <a:blipFill>
            <a:blip r:embed="rId6"/>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14087"/>
            <a:ext cx="793750" cy="625476"/>
          </a:xfrm>
          <a:prstGeom prst="rect">
            <a:avLst/>
          </a:prstGeom>
          <a:blipFill>
            <a:blip r:embed="rId6"/>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5632255"/>
            <a:ext cx="793750" cy="625478"/>
          </a:xfrm>
          <a:prstGeom prst="rect">
            <a:avLst/>
          </a:prstGeom>
          <a:blipFill>
            <a:blip r:embed="rId6"/>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8970" y="3123221"/>
            <a:ext cx="793750" cy="632812"/>
          </a:xfrm>
          <a:prstGeom prst="rect">
            <a:avLst/>
          </a:prstGeom>
          <a:blipFill>
            <a:blip r:embed="rId7"/>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1"/>
            <a:ext cx="12069698" cy="3073782"/>
          </a:xfrm>
          <a:prstGeom prst="rect">
            <a:avLst/>
          </a:prstGeom>
          <a:solidFill>
            <a:schemeClr val="accent1">
              <a:lumMod val="20000"/>
              <a:lumOff val="80000"/>
            </a:schemeClr>
          </a:solidFill>
          <a:ln w="1270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just"/>
            <a:r>
              <a:rPr lang="tr-TR" sz="2800" dirty="0"/>
              <a:t>Hz. Muhammed, “Birinizin kapısı önünde günde beş defa yıkandığı bir nehir olsa, o kimsede kir namına bir şeyin kalabileceğini düşünebilir misiniz?” diye sorar. Sahabe, “Hiç kir kalmaz.” diye cevap verir. Bunun üzerine Peygamberimiz, “İşte beş vakit namaz da böyledir, Allah bu namazlarla günahları yok eder.” </a:t>
            </a:r>
            <a:r>
              <a:rPr lang="tr-TR" sz="2000" i="1" dirty="0"/>
              <a:t>Hz. Muhammed (sav)</a:t>
            </a:r>
          </a:p>
          <a:p>
            <a:pPr algn="just"/>
            <a:r>
              <a:rPr lang="tr-TR" sz="3200" b="1" dirty="0"/>
              <a:t>2. Peygamberimiz bu hadis-i şerifinde namazın hangi yönüne </a:t>
            </a:r>
            <a:r>
              <a:rPr lang="tr-TR" sz="3200" b="1" u="sng" dirty="0"/>
              <a:t>değinmiştir?</a:t>
            </a:r>
            <a:endParaRPr lang="tr-TR" sz="4800" b="1" u="sng" dirty="0"/>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2721" y="3155986"/>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tr-TR" sz="3200" dirty="0">
                  <a:solidFill>
                    <a:schemeClr val="tx1"/>
                  </a:solidFill>
                </a:rPr>
                <a:t>Namazın günahlardan arındırdığına</a:t>
              </a:r>
            </a:p>
          </p:txBody>
        </p:sp>
        <p:sp>
          <p:nvSpPr>
            <p:cNvPr id="3" name="İkizkenar Üçgen 2"/>
            <p:cNvSpPr/>
            <p:nvPr/>
          </p:nvSpPr>
          <p:spPr>
            <a:xfrm rot="5400000">
              <a:off x="1170037" y="2998672"/>
              <a:ext cx="550607" cy="865239"/>
            </a:xfrm>
            <a:prstGeom prst="triangle">
              <a:avLst>
                <a:gd name="adj" fmla="val 48215"/>
              </a:avLst>
            </a:prstGeom>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defRPr/>
              </a:pPr>
              <a:r>
                <a:rPr lang="tr-TR" sz="3200" dirty="0">
                  <a:solidFill>
                    <a:schemeClr val="tx1"/>
                  </a:solidFill>
                </a:rPr>
                <a:t>Namazın dinin en önemli ibadeti olduğuna</a:t>
              </a:r>
              <a:r>
                <a:rPr kumimoji="0" lang="tr-TR" sz="3200" b="0" i="0" u="none" strike="noStrike" kern="1200" cap="none" spc="0" normalizeH="0" baseline="0" noProof="0" dirty="0">
                  <a:ln>
                    <a:noFill/>
                  </a:ln>
                  <a:solidFill>
                    <a:schemeClr val="tx1"/>
                  </a:solidFill>
                  <a:effectLst/>
                  <a:uLnTx/>
                  <a:uFillTx/>
                </a:rPr>
                <a:t> </a:t>
              </a: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defRPr/>
              </a:pPr>
              <a:r>
                <a:rPr lang="tr-TR" sz="3200" dirty="0">
                  <a:solidFill>
                    <a:schemeClr val="tx1"/>
                  </a:solidFill>
                </a:rPr>
                <a:t>Namazın Allah’a karşı gelmekten sakındırdığına</a:t>
              </a:r>
              <a:endParaRPr kumimoji="0" lang="tr-TR" sz="3200" b="0" i="0" u="none" strike="noStrike" kern="1200" cap="none" spc="0" normalizeH="0" baseline="0" noProof="0" dirty="0">
                <a:ln>
                  <a:noFill/>
                </a:ln>
                <a:solidFill>
                  <a:schemeClr val="tx1"/>
                </a:solidFill>
                <a:effectLst/>
                <a:uLnTx/>
                <a:uFillTx/>
                <a:latin typeface="Calibri" panose="020F0502020204030204"/>
              </a:endParaRP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44" name="D"/>
          <p:cNvGrpSpPr/>
          <p:nvPr/>
        </p:nvGrpSpPr>
        <p:grpSpPr>
          <a:xfrm>
            <a:off x="1012721" y="5686267"/>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tr-TR" sz="3200" dirty="0">
                  <a:solidFill>
                    <a:schemeClr val="tx1"/>
                  </a:solidFill>
                </a:rPr>
                <a:t>Namazın farz bir ibadet olduğunu</a:t>
              </a:r>
            </a:p>
          </p:txBody>
        </p:sp>
        <p:sp>
          <p:nvSpPr>
            <p:cNvPr id="46" name="İkizkenar Üçgen 45"/>
            <p:cNvSpPr/>
            <p:nvPr/>
          </p:nvSpPr>
          <p:spPr>
            <a:xfrm rot="5400000">
              <a:off x="1170037" y="2998672"/>
              <a:ext cx="550607" cy="865239"/>
            </a:xfrm>
            <a:prstGeom prst="triangle">
              <a:avLst>
                <a:gd name="adj" fmla="val 48215"/>
              </a:avLst>
            </a:prstGeom>
            <a:solidFill>
              <a:srgbClr val="1348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spTree>
    <p:custDataLst>
      <p:tags r:id="rId1"/>
    </p:custDataLst>
    <p:extLst>
      <p:ext uri="{BB962C8B-B14F-4D97-AF65-F5344CB8AC3E}">
        <p14:creationId xmlns:p14="http://schemas.microsoft.com/office/powerpoint/2010/main" val="2869381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vol="100000">
                                        <p:cTn display="0" masterRel="sameClick">
                                          <p:stCondLst>
                                            <p:cond evt="begin" delay="0">
                                              <p:tn val="5"/>
                                            </p:cond>
                                          </p:stCondLst>
                                          <p:endCondLst>
                                            <p:cond evt="onStopAudio" delay="0">
                                              <p:tgtEl>
                                                <p:sldTgt/>
                                              </p:tgtEl>
                                            </p:cond>
                                          </p:endCondLst>
                                        </p:cTn>
                                        <p:tgtEl>
                                          <p:sndTgt r:embed="rId4" name="Doğru (online-audio-converter.com).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5" name="Yanlış.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5" name="Yanlış.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5" name="Yanlış.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7536" y="3377419"/>
            <a:ext cx="795184" cy="625476"/>
          </a:xfrm>
          <a:prstGeom prst="rect">
            <a:avLst/>
          </a:prstGeom>
          <a:blipFill>
            <a:blip r:embed="rId6"/>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73373"/>
            <a:ext cx="793750" cy="625476"/>
          </a:xfrm>
          <a:prstGeom prst="rect">
            <a:avLst/>
          </a:prstGeom>
          <a:blipFill>
            <a:blip r:embed="rId6"/>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5632255"/>
            <a:ext cx="793750" cy="625478"/>
          </a:xfrm>
          <a:prstGeom prst="rect">
            <a:avLst/>
          </a:prstGeom>
          <a:blipFill>
            <a:blip r:embed="rId6"/>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7536" y="4132730"/>
            <a:ext cx="793750" cy="632812"/>
          </a:xfrm>
          <a:prstGeom prst="rect">
            <a:avLst/>
          </a:prstGeom>
          <a:blipFill>
            <a:blip r:embed="rId7"/>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1" y="0"/>
            <a:ext cx="12192000" cy="3278439"/>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1028700" lvl="1" indent="-571500" algn="l">
              <a:lnSpc>
                <a:spcPct val="150000"/>
              </a:lnSpc>
              <a:buFont typeface="+mj-lt"/>
              <a:buAutoNum type="romanUcPeriod"/>
            </a:pPr>
            <a:r>
              <a:rPr lang="tr-TR" sz="3200" dirty="0"/>
              <a:t>Namaz akıllı ve ergenlik çağına girmiş bütün Müslümanlara farzdır.</a:t>
            </a:r>
          </a:p>
          <a:p>
            <a:pPr marL="1028700" lvl="1" indent="-571500" algn="l">
              <a:lnSpc>
                <a:spcPct val="150000"/>
              </a:lnSpc>
              <a:buFont typeface="+mj-lt"/>
              <a:buAutoNum type="romanUcPeriod"/>
            </a:pPr>
            <a:r>
              <a:rPr lang="tr-TR" sz="3200" dirty="0"/>
              <a:t>Namaz, Allah’ın verdiği nimetlere bir şükürdür.</a:t>
            </a:r>
          </a:p>
          <a:p>
            <a:pPr marL="1028700" lvl="1" indent="-571500" algn="l">
              <a:lnSpc>
                <a:spcPct val="150000"/>
              </a:lnSpc>
              <a:buFont typeface="+mj-lt"/>
              <a:buAutoNum type="romanUcPeriod"/>
            </a:pPr>
            <a:r>
              <a:rPr lang="tr-TR" sz="3200" dirty="0"/>
              <a:t>Kulun ahirette ilk olarak hesaba çekileceği ibadet namazdır.</a:t>
            </a:r>
          </a:p>
          <a:p>
            <a:pPr algn="l">
              <a:lnSpc>
                <a:spcPct val="100000"/>
              </a:lnSpc>
            </a:pPr>
            <a:r>
              <a:rPr lang="tr-TR" sz="4000" b="1" dirty="0"/>
              <a:t>3. Yukarıda verilenlerden hangileri </a:t>
            </a:r>
            <a:r>
              <a:rPr lang="tr-TR" sz="4000" b="1" u="sng" dirty="0"/>
              <a:t>doğrudur?</a:t>
            </a: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1287" y="4165495"/>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tr-TR" sz="3200" b="0" i="0" u="none" strike="noStrike" kern="1200" cap="none" spc="0" normalizeH="0" noProof="0" dirty="0">
                  <a:ln>
                    <a:noFill/>
                  </a:ln>
                  <a:solidFill>
                    <a:prstClr val="black"/>
                  </a:solidFill>
                  <a:effectLst/>
                  <a:uLnTx/>
                  <a:uFillTx/>
                  <a:latin typeface="Calibri" panose="020F0502020204030204"/>
                  <a:ea typeface="+mn-ea"/>
                  <a:cs typeface="+mn-cs"/>
                </a:rPr>
                <a:t> II, III</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İkizkenar Üçgen 2"/>
            <p:cNvSpPr/>
            <p:nvPr/>
          </p:nvSpPr>
          <p:spPr>
            <a:xfrm rot="5400000">
              <a:off x="1170037" y="2998672"/>
              <a:ext cx="550607" cy="865239"/>
            </a:xfrm>
            <a:prstGeom prst="triangle">
              <a:avLst>
                <a:gd name="adj" fmla="val 48215"/>
              </a:avLst>
            </a:prstGeom>
            <a:solidFill>
              <a:srgbClr val="C00000"/>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38" name="B"/>
          <p:cNvGrpSpPr/>
          <p:nvPr/>
        </p:nvGrpSpPr>
        <p:grpSpPr>
          <a:xfrm>
            <a:off x="1011286" y="3435709"/>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I, II</a:t>
              </a:r>
            </a:p>
          </p:txBody>
        </p:sp>
        <p:sp>
          <p:nvSpPr>
            <p:cNvPr id="40" name="İkizkenar Üçgen 39"/>
            <p:cNvSpPr/>
            <p:nvPr/>
          </p:nvSpPr>
          <p:spPr>
            <a:xfrm rot="5400000">
              <a:off x="1170034" y="2998672"/>
              <a:ext cx="550610" cy="865237"/>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41" name="C"/>
          <p:cNvGrpSpPr/>
          <p:nvPr/>
        </p:nvGrpSpPr>
        <p:grpSpPr>
          <a:xfrm>
            <a:off x="1012721" y="4902126"/>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 III</a:t>
              </a: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44" name="D"/>
          <p:cNvGrpSpPr/>
          <p:nvPr/>
        </p:nvGrpSpPr>
        <p:grpSpPr>
          <a:xfrm>
            <a:off x="1012721" y="5686267"/>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II, III</a:t>
              </a:r>
            </a:p>
          </p:txBody>
        </p:sp>
        <p:sp>
          <p:nvSpPr>
            <p:cNvPr id="46" name="İkizkenar Üçgen 45"/>
            <p:cNvSpPr/>
            <p:nvPr/>
          </p:nvSpPr>
          <p:spPr>
            <a:xfrm rot="5400000">
              <a:off x="1170037" y="2998672"/>
              <a:ext cx="550607" cy="865239"/>
            </a:xfrm>
            <a:prstGeom prst="triangle">
              <a:avLst>
                <a:gd name="adj" fmla="val 48215"/>
              </a:avLst>
            </a:prstGeom>
            <a:solidFill>
              <a:srgbClr val="1348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sp>
        <p:nvSpPr>
          <p:cNvPr id="17"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 Box 17"/>
          <p:cNvSpPr txBox="1">
            <a:spLocks noChangeArrowheads="1"/>
          </p:cNvSpPr>
          <p:nvPr/>
        </p:nvSpPr>
        <p:spPr bwMode="auto">
          <a:xfrm>
            <a:off x="3551238" y="1276350"/>
            <a:ext cx="10318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500" b="0" i="0" u="none" strike="noStrike" kern="120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mn-cs"/>
              </a:rPr>
              <a:t>A</a:t>
            </a: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2425844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vol="100000">
                                        <p:cTn display="0" masterRel="sameClick">
                                          <p:stCondLst>
                                            <p:cond evt="begin" delay="0">
                                              <p:tn val="5"/>
                                            </p:cond>
                                          </p:stCondLst>
                                          <p:endCondLst>
                                            <p:cond evt="onStopAudio" delay="0">
                                              <p:tgtEl>
                                                <p:sldTgt/>
                                              </p:tgtEl>
                                            </p:cond>
                                          </p:endCondLst>
                                        </p:cTn>
                                        <p:tgtEl>
                                          <p:sndTgt r:embed="rId4" name="Doğru (online-audio-converter.com).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5" name="Yanlış.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5" name="Yanlış.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5" name="Yanlış.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8"/>
        </a:solidFill>
        <a:effectLst/>
      </p:bgPr>
    </p:bg>
    <p:spTree>
      <p:nvGrpSpPr>
        <p:cNvPr id="1" name=""/>
        <p:cNvGrpSpPr/>
        <p:nvPr/>
      </p:nvGrpSpPr>
      <p:grpSpPr>
        <a:xfrm>
          <a:off x="0" y="0"/>
          <a:ext cx="0" cy="0"/>
          <a:chOff x="0" y="0"/>
          <a:chExt cx="0" cy="0"/>
        </a:xfrm>
      </p:grpSpPr>
      <p:grpSp>
        <p:nvGrpSpPr>
          <p:cNvPr id="2" name="Group 2"/>
          <p:cNvGrpSpPr/>
          <p:nvPr/>
        </p:nvGrpSpPr>
        <p:grpSpPr>
          <a:xfrm>
            <a:off x="1" y="-21578"/>
            <a:ext cx="12186017" cy="193576"/>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2409292" y="6725978"/>
            <a:ext cx="9776726" cy="149298"/>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7208875" y="754912"/>
            <a:ext cx="4977143" cy="56126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1547690" y="520101"/>
            <a:ext cx="4478017" cy="662938"/>
          </a:xfrm>
          <a:prstGeom prst="rect">
            <a:avLst/>
          </a:prstGeom>
          <a:solidFill>
            <a:srgbClr val="FDF7F5"/>
          </a:solidFill>
        </p:spPr>
        <p:txBody>
          <a:bodyPr wrap="square" lIns="0" tIns="0" rIns="0" bIns="0" rtlCol="0" anchor="t">
            <a:spAutoFit/>
          </a:bodyPr>
          <a:lstStyle/>
          <a:p>
            <a:pPr marL="0" marR="0" lvl="0" indent="0" algn="l" defTabSz="609660" rtl="0" eaLnBrk="1" fontAlgn="auto" latinLnBrk="0" hangingPunct="1">
              <a:lnSpc>
                <a:spcPts val="5846"/>
              </a:lnSpc>
              <a:spcBef>
                <a:spcPts val="0"/>
              </a:spcBef>
              <a:spcAft>
                <a:spcPts val="0"/>
              </a:spcAft>
              <a:buClrTx/>
              <a:buSzTx/>
              <a:buFontTx/>
              <a:buNone/>
              <a:tabLst/>
              <a:defRPr/>
            </a:pPr>
            <a:r>
              <a:rPr kumimoji="0" lang="en-US" sz="3600" b="0" i="0" u="none" strike="noStrike" kern="1200" cap="none" spc="83" normalizeH="0" baseline="0" noProof="0" dirty="0">
                <a:ln>
                  <a:noFill/>
                </a:ln>
                <a:solidFill>
                  <a:srgbClr val="4F4C4C"/>
                </a:solidFill>
                <a:effectLst/>
                <a:uLnTx/>
                <a:uFillTx/>
                <a:latin typeface="Helvetica" panose="020B0604020202020204" pitchFamily="34" charset="0"/>
                <a:ea typeface="+mn-ea"/>
                <a:cs typeface="Helvetica" panose="020B0604020202020204" pitchFamily="34" charset="0"/>
              </a:rPr>
              <a:t>MUSTAFA YILDIRIM</a:t>
            </a:r>
          </a:p>
        </p:txBody>
      </p:sp>
      <p:sp>
        <p:nvSpPr>
          <p:cNvPr id="31" name="TextBox 31"/>
          <p:cNvSpPr txBox="1"/>
          <p:nvPr/>
        </p:nvSpPr>
        <p:spPr>
          <a:xfrm>
            <a:off x="177676" y="1231108"/>
            <a:ext cx="7218045" cy="397032"/>
          </a:xfrm>
          <a:prstGeom prst="rect">
            <a:avLst/>
          </a:prstGeom>
        </p:spPr>
        <p:txBody>
          <a:bodyPr wrap="square" lIns="0" tIns="0" rIns="0" bIns="0" rtlCol="0" anchor="t">
            <a:spAutoFit/>
          </a:bodyPr>
          <a:lstStyle/>
          <a:p>
            <a:pPr marL="0" marR="0" lvl="0" indent="0" algn="l" defTabSz="609660" rtl="0" eaLnBrk="1" fontAlgn="auto" latinLnBrk="0" hangingPunct="1">
              <a:lnSpc>
                <a:spcPts val="342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ADF5"/>
                </a:solidFill>
                <a:effectLst/>
                <a:uLnTx/>
                <a:uFillTx/>
                <a:latin typeface="Helvetica" panose="020B0604020202020204" pitchFamily="34" charset="0"/>
                <a:ea typeface="+mn-ea"/>
                <a:cs typeface="Helvetica" panose="020B0604020202020204" pitchFamily="34" charset="0"/>
              </a:rPr>
              <a:t>DİN KÜLTÜRÜ VE AHLAK BİLGİSİ ÖĞRETMENİ</a:t>
            </a:r>
          </a:p>
        </p:txBody>
      </p:sp>
      <p:sp>
        <p:nvSpPr>
          <p:cNvPr id="32" name="TextBox 32"/>
          <p:cNvSpPr txBox="1"/>
          <p:nvPr/>
        </p:nvSpPr>
        <p:spPr>
          <a:xfrm>
            <a:off x="1315301" y="2390702"/>
            <a:ext cx="4249688" cy="456343"/>
          </a:xfrm>
          <a:prstGeom prst="rect">
            <a:avLst/>
          </a:prstGeom>
        </p:spPr>
        <p:txBody>
          <a:bodyPr lIns="0" tIns="0" rIns="0" bIns="0" rtlCol="0" anchor="t">
            <a:spAutoFit/>
          </a:bodyPr>
          <a:lstStyle/>
          <a:p>
            <a:pPr marL="0" marR="0" lvl="0" indent="0" algn="l" defTabSz="60966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www.dindersimateryal.com</a:t>
            </a:r>
          </a:p>
        </p:txBody>
      </p:sp>
      <p:sp>
        <p:nvSpPr>
          <p:cNvPr id="40" name="Freeform 26">
            <a:hlinkClick r:id="rId5"/>
            <a:extLst>
              <a:ext uri="{FF2B5EF4-FFF2-40B4-BE49-F238E27FC236}">
                <a16:creationId xmlns:a16="http://schemas.microsoft.com/office/drawing/2014/main" id="{0F1ECF8B-A9EF-DBDA-9C9E-593E2186275D}"/>
              </a:ext>
            </a:extLst>
          </p:cNvPr>
          <p:cNvSpPr/>
          <p:nvPr/>
        </p:nvSpPr>
        <p:spPr>
          <a:xfrm>
            <a:off x="381565" y="3232438"/>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30">
            <a:hlinkClick r:id="rId6"/>
            <a:extLst>
              <a:ext uri="{FF2B5EF4-FFF2-40B4-BE49-F238E27FC236}">
                <a16:creationId xmlns:a16="http://schemas.microsoft.com/office/drawing/2014/main" id="{96B76201-8A16-0B6C-9A7C-D2D4AD3F8CE8}"/>
              </a:ext>
            </a:extLst>
          </p:cNvPr>
          <p:cNvSpPr/>
          <p:nvPr/>
        </p:nvSpPr>
        <p:spPr>
          <a:xfrm>
            <a:off x="381565" y="4251627"/>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2">
            <a:hlinkClick r:id="rId6"/>
            <a:extLst>
              <a:ext uri="{FF2B5EF4-FFF2-40B4-BE49-F238E27FC236}">
                <a16:creationId xmlns:a16="http://schemas.microsoft.com/office/drawing/2014/main" id="{E084193D-FFF4-8C43-63FC-081DCB4030C2}"/>
              </a:ext>
            </a:extLst>
          </p:cNvPr>
          <p:cNvSpPr/>
          <p:nvPr/>
        </p:nvSpPr>
        <p:spPr>
          <a:xfrm>
            <a:off x="515604" y="4394556"/>
            <a:ext cx="618314" cy="600537"/>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33">
            <a:hlinkClick r:id="rId5"/>
            <a:extLst>
              <a:ext uri="{FF2B5EF4-FFF2-40B4-BE49-F238E27FC236}">
                <a16:creationId xmlns:a16="http://schemas.microsoft.com/office/drawing/2014/main" id="{45ED86CA-DED7-1114-1799-C4B31903F606}"/>
              </a:ext>
            </a:extLst>
          </p:cNvPr>
          <p:cNvSpPr/>
          <p:nvPr/>
        </p:nvSpPr>
        <p:spPr>
          <a:xfrm>
            <a:off x="499317" y="3350190"/>
            <a:ext cx="650891" cy="650891"/>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32">
            <a:extLst>
              <a:ext uri="{FF2B5EF4-FFF2-40B4-BE49-F238E27FC236}">
                <a16:creationId xmlns:a16="http://schemas.microsoft.com/office/drawing/2014/main" id="{397FB586-151D-101B-6DB2-44BBF9717EF3}"/>
              </a:ext>
            </a:extLst>
          </p:cNvPr>
          <p:cNvSpPr txBox="1"/>
          <p:nvPr/>
        </p:nvSpPr>
        <p:spPr>
          <a:xfrm>
            <a:off x="1315302" y="3428677"/>
            <a:ext cx="2810132" cy="456343"/>
          </a:xfrm>
          <a:prstGeom prst="rect">
            <a:avLst/>
          </a:prstGeom>
        </p:spPr>
        <p:txBody>
          <a:bodyPr wrap="square" lIns="0" tIns="0" rIns="0" bIns="0" rtlCol="0" anchor="t">
            <a:spAutoFit/>
          </a:bodyPr>
          <a:lstStyle/>
          <a:p>
            <a:pPr marL="0" marR="0" lvl="0" indent="0" algn="l" defTabSz="60966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mustafa_yildirim129</a:t>
            </a:r>
          </a:p>
        </p:txBody>
      </p:sp>
      <p:sp>
        <p:nvSpPr>
          <p:cNvPr id="50" name="TextBox 32">
            <a:extLst>
              <a:ext uri="{FF2B5EF4-FFF2-40B4-BE49-F238E27FC236}">
                <a16:creationId xmlns:a16="http://schemas.microsoft.com/office/drawing/2014/main" id="{4DD7BF1C-DEC9-F6C3-8AC2-90B3DD2F1541}"/>
              </a:ext>
            </a:extLst>
          </p:cNvPr>
          <p:cNvSpPr txBox="1"/>
          <p:nvPr/>
        </p:nvSpPr>
        <p:spPr>
          <a:xfrm>
            <a:off x="1344453" y="4466652"/>
            <a:ext cx="4249688" cy="456343"/>
          </a:xfrm>
          <a:prstGeom prst="rect">
            <a:avLst/>
          </a:prstGeom>
        </p:spPr>
        <p:txBody>
          <a:bodyPr lIns="0" tIns="0" rIns="0" bIns="0" rtlCol="0" anchor="t">
            <a:spAutoFit/>
          </a:bodyPr>
          <a:lstStyle/>
          <a:p>
            <a:pPr marL="0" marR="0" lvl="0" indent="0" algn="l" defTabSz="60966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t.me/</a:t>
            </a:r>
            <a:r>
              <a:rPr kumimoji="0" lang="en-US" sz="2400" b="0" i="0" u="none" strike="noStrike" kern="1200" cap="none" spc="31" normalizeH="0" baseline="0" noProof="0" dirty="0" err="1">
                <a:ln>
                  <a:noFill/>
                </a:ln>
                <a:solidFill>
                  <a:srgbClr val="4F4C4C"/>
                </a:solidFill>
                <a:effectLst/>
                <a:uLnTx/>
                <a:uFillTx/>
                <a:latin typeface="Calibri"/>
                <a:ea typeface="+mn-ea"/>
                <a:cs typeface="+mn-cs"/>
              </a:rPr>
              <a:t>Dindersimateryalcom</a:t>
            </a:r>
            <a:endParaRPr kumimoji="0" lang="en-US" sz="2400" b="0" i="0" u="none" strike="noStrike" kern="1200" cap="none" spc="31" normalizeH="0" baseline="0" noProof="0" dirty="0">
              <a:ln>
                <a:noFill/>
              </a:ln>
              <a:solidFill>
                <a:srgbClr val="4F4C4C"/>
              </a:solidFill>
              <a:effectLst/>
              <a:uLnTx/>
              <a:uFillTx/>
              <a:latin typeface="Calibri"/>
              <a:ea typeface="+mn-ea"/>
              <a:cs typeface="+mn-cs"/>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6300345"/>
            <a:ext cx="2555318" cy="574931"/>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26">
            <a:hlinkClick r:id="rId11"/>
            <a:extLst>
              <a:ext uri="{FF2B5EF4-FFF2-40B4-BE49-F238E27FC236}">
                <a16:creationId xmlns:a16="http://schemas.microsoft.com/office/drawing/2014/main" id="{15BD4A1E-862B-3E27-AAF4-D7BE6547A232}"/>
              </a:ext>
            </a:extLst>
          </p:cNvPr>
          <p:cNvSpPr/>
          <p:nvPr/>
        </p:nvSpPr>
        <p:spPr>
          <a:xfrm>
            <a:off x="381565" y="2213249"/>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4">
            <a:hlinkClick r:id="rId11"/>
            <a:extLst>
              <a:ext uri="{FF2B5EF4-FFF2-40B4-BE49-F238E27FC236}">
                <a16:creationId xmlns:a16="http://schemas.microsoft.com/office/drawing/2014/main" id="{D7FA7AE3-A9C8-0347-F9F6-7FBCED15D233}"/>
              </a:ext>
            </a:extLst>
          </p:cNvPr>
          <p:cNvSpPr/>
          <p:nvPr/>
        </p:nvSpPr>
        <p:spPr>
          <a:xfrm>
            <a:off x="446630" y="2290132"/>
            <a:ext cx="756262" cy="732629"/>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27915" y="1312382"/>
            <a:ext cx="11374226" cy="3793486"/>
          </a:xfrm>
          <a:prstGeom prst="rect">
            <a:avLst/>
          </a:prstGeom>
          <a:noFill/>
          <a:ln w="57150">
            <a:solidFill>
              <a:srgbClr val="FF5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p>
        </p:txBody>
      </p:sp>
      <p:sp>
        <p:nvSpPr>
          <p:cNvPr id="3" name="Yuvarlatılmış Dikdörtgen 2"/>
          <p:cNvSpPr/>
          <p:nvPr/>
        </p:nvSpPr>
        <p:spPr>
          <a:xfrm rot="3587480">
            <a:off x="1042052" y="2075032"/>
            <a:ext cx="1606875" cy="830641"/>
          </a:xfrm>
          <a:prstGeom prst="roundRect">
            <a:avLst/>
          </a:prstGeom>
          <a:solidFill>
            <a:schemeClr val="accent4">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Farz</a:t>
            </a:r>
          </a:p>
        </p:txBody>
      </p:sp>
      <p:sp>
        <p:nvSpPr>
          <p:cNvPr id="4" name="Yuvarlatılmış Dikdörtgen 3"/>
          <p:cNvSpPr/>
          <p:nvPr/>
        </p:nvSpPr>
        <p:spPr>
          <a:xfrm rot="20372680">
            <a:off x="8105561" y="1882868"/>
            <a:ext cx="2134721" cy="852706"/>
          </a:xfrm>
          <a:prstGeom prst="roundRect">
            <a:avLst/>
          </a:prstGeom>
          <a:solidFill>
            <a:schemeClr val="accent4">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Temizlik</a:t>
            </a:r>
          </a:p>
        </p:txBody>
      </p:sp>
      <p:sp>
        <p:nvSpPr>
          <p:cNvPr id="5" name="Yuvarlatılmış Dikdörtgen 4"/>
          <p:cNvSpPr/>
          <p:nvPr/>
        </p:nvSpPr>
        <p:spPr>
          <a:xfrm rot="580829">
            <a:off x="6722568" y="3792293"/>
            <a:ext cx="3142402" cy="808656"/>
          </a:xfrm>
          <a:prstGeom prst="roundRect">
            <a:avLst/>
          </a:prstGeom>
          <a:solidFill>
            <a:schemeClr val="accent4">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 Allah’ın emri</a:t>
            </a:r>
          </a:p>
        </p:txBody>
      </p:sp>
      <p:sp>
        <p:nvSpPr>
          <p:cNvPr id="6" name="Yuvarlatılmış Dikdörtgen 5"/>
          <p:cNvSpPr/>
          <p:nvPr/>
        </p:nvSpPr>
        <p:spPr>
          <a:xfrm rot="1720158">
            <a:off x="2640685" y="1862210"/>
            <a:ext cx="2488759" cy="769485"/>
          </a:xfrm>
          <a:prstGeom prst="roundRect">
            <a:avLst/>
          </a:prstGeom>
          <a:solidFill>
            <a:schemeClr val="accent4">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Camii</a:t>
            </a:r>
          </a:p>
        </p:txBody>
      </p:sp>
      <p:sp>
        <p:nvSpPr>
          <p:cNvPr id="7" name="Yuvarlatılmış Dikdörtgen 6"/>
          <p:cNvSpPr/>
          <p:nvPr/>
        </p:nvSpPr>
        <p:spPr>
          <a:xfrm rot="20729638">
            <a:off x="1461543" y="3699047"/>
            <a:ext cx="2404414" cy="798191"/>
          </a:xfrm>
          <a:prstGeom prst="roundRect">
            <a:avLst/>
          </a:prstGeom>
          <a:solidFill>
            <a:schemeClr val="accent4">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err="1">
                <a:solidFill>
                  <a:schemeClr val="tx1"/>
                </a:solidFill>
              </a:rPr>
              <a:t>Rukû</a:t>
            </a:r>
            <a:endParaRPr lang="tr-TR" sz="4000" dirty="0">
              <a:solidFill>
                <a:schemeClr val="tx1"/>
              </a:solidFill>
            </a:endParaRPr>
          </a:p>
        </p:txBody>
      </p:sp>
      <p:sp>
        <p:nvSpPr>
          <p:cNvPr id="8" name="Yuvarlatılmış Dikdörtgen 7"/>
          <p:cNvSpPr/>
          <p:nvPr/>
        </p:nvSpPr>
        <p:spPr>
          <a:xfrm rot="20241787">
            <a:off x="9795596" y="2674914"/>
            <a:ext cx="1798062" cy="763215"/>
          </a:xfrm>
          <a:prstGeom prst="roundRect">
            <a:avLst/>
          </a:prstGeom>
          <a:solidFill>
            <a:schemeClr val="accent4">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Fatiha</a:t>
            </a:r>
          </a:p>
        </p:txBody>
      </p:sp>
      <p:sp>
        <p:nvSpPr>
          <p:cNvPr id="9" name="Yuvarlatılmış Dikdörtgen 8"/>
          <p:cNvSpPr/>
          <p:nvPr/>
        </p:nvSpPr>
        <p:spPr>
          <a:xfrm rot="20338077">
            <a:off x="4229748" y="3439807"/>
            <a:ext cx="2108233" cy="830641"/>
          </a:xfrm>
          <a:prstGeom prst="roundRect">
            <a:avLst/>
          </a:prstGeom>
          <a:solidFill>
            <a:schemeClr val="accent4">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Ezan</a:t>
            </a:r>
          </a:p>
        </p:txBody>
      </p:sp>
      <p:sp>
        <p:nvSpPr>
          <p:cNvPr id="10" name="Yuvarlatılmış Dikdörtgen 9"/>
          <p:cNvSpPr/>
          <p:nvPr/>
        </p:nvSpPr>
        <p:spPr>
          <a:xfrm rot="2349087">
            <a:off x="5651505" y="1947038"/>
            <a:ext cx="2223940" cy="852706"/>
          </a:xfrm>
          <a:prstGeom prst="roundRect">
            <a:avLst/>
          </a:prstGeom>
          <a:solidFill>
            <a:schemeClr val="accent4">
              <a:lumMod val="40000"/>
              <a:lumOff val="6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Abdest</a:t>
            </a:r>
          </a:p>
        </p:txBody>
      </p:sp>
      <p:sp>
        <p:nvSpPr>
          <p:cNvPr id="12" name="Unvan 1"/>
          <p:cNvSpPr txBox="1">
            <a:spLocks/>
          </p:cNvSpPr>
          <p:nvPr/>
        </p:nvSpPr>
        <p:spPr>
          <a:xfrm>
            <a:off x="568036" y="210644"/>
            <a:ext cx="11291455" cy="773029"/>
          </a:xfrm>
          <a:prstGeom prst="rect">
            <a:avLst/>
          </a:prstGeom>
          <a:solidFill>
            <a:schemeClr val="accent1">
              <a:lumMod val="40000"/>
              <a:lumOff val="60000"/>
            </a:schemeClr>
          </a:solidFill>
        </p:spPr>
        <p:style>
          <a:lnRef idx="0">
            <a:schemeClr val="accent5"/>
          </a:lnRef>
          <a:fillRef idx="3">
            <a:schemeClr val="accent5"/>
          </a:fillRef>
          <a:effectRef idx="3">
            <a:schemeClr val="accent5"/>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sz="4000" dirty="0">
                <a:solidFill>
                  <a:schemeClr val="tx1"/>
                </a:solidFill>
              </a:rPr>
              <a:t>Namaz hakkında neler biliyorsunuz?</a:t>
            </a:r>
          </a:p>
        </p:txBody>
      </p:sp>
      <p:sp>
        <p:nvSpPr>
          <p:cNvPr id="13" name="İçerik Yer Tutucusu 2"/>
          <p:cNvSpPr txBox="1">
            <a:spLocks/>
          </p:cNvSpPr>
          <p:nvPr/>
        </p:nvSpPr>
        <p:spPr>
          <a:xfrm>
            <a:off x="427914" y="5456109"/>
            <a:ext cx="11466965" cy="859631"/>
          </a:xfrm>
          <a:prstGeom prst="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tr-TR" sz="3200" dirty="0"/>
              <a:t>Verilen kelimeleri kullanarak namaz hakkında cümleler kuralım?</a:t>
            </a:r>
          </a:p>
        </p:txBody>
      </p:sp>
    </p:spTree>
    <p:custDataLst>
      <p:tags r:id="rId1"/>
    </p:custDataLst>
    <p:extLst>
      <p:ext uri="{BB962C8B-B14F-4D97-AF65-F5344CB8AC3E}">
        <p14:creationId xmlns:p14="http://schemas.microsoft.com/office/powerpoint/2010/main" val="108624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0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
                                        </p:tgtEl>
                                      </p:cBhvr>
                                    </p:animEffect>
                                  </p:childTnLst>
                                </p:cTn>
                              </p:par>
                            </p:childTnLst>
                          </p:cTn>
                        </p:par>
                        <p:par>
                          <p:cTn id="20" fill="hold">
                            <p:stCondLst>
                              <p:cond delay="18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childTnLst>
                          </p:cTn>
                        </p:par>
                        <p:par>
                          <p:cTn id="28" fill="hold">
                            <p:stCondLst>
                              <p:cond delay="265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0"/>
                                        </p:tgtEl>
                                        <p:attrNameLst>
                                          <p:attrName>ppt_y</p:attrName>
                                        </p:attrNameLst>
                                      </p:cBhvr>
                                      <p:tavLst>
                                        <p:tav tm="0">
                                          <p:val>
                                            <p:strVal val="#ppt_y"/>
                                          </p:val>
                                        </p:tav>
                                        <p:tav tm="100000">
                                          <p:val>
                                            <p:strVal val="#ppt_y"/>
                                          </p:val>
                                        </p:tav>
                                      </p:tavLst>
                                    </p:anim>
                                    <p:anim calcmode="lin" valueType="num">
                                      <p:cBhvr>
                                        <p:cTn id="33"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0"/>
                                        </p:tgtEl>
                                      </p:cBhvr>
                                    </p:animEffect>
                                  </p:childTnLst>
                                </p:cTn>
                              </p:par>
                            </p:childTnLst>
                          </p:cTn>
                        </p:par>
                        <p:par>
                          <p:cTn id="36" fill="hold">
                            <p:stCondLst>
                              <p:cond delay="34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9"/>
                                        </p:tgtEl>
                                        <p:attrNameLst>
                                          <p:attrName>ppt_y</p:attrName>
                                        </p:attrNameLst>
                                      </p:cBhvr>
                                      <p:tavLst>
                                        <p:tav tm="0">
                                          <p:val>
                                            <p:strVal val="#ppt_y"/>
                                          </p:val>
                                        </p:tav>
                                        <p:tav tm="100000">
                                          <p:val>
                                            <p:strVal val="#ppt_y"/>
                                          </p:val>
                                        </p:tav>
                                      </p:tavLst>
                                    </p:anim>
                                    <p:anim calcmode="lin" valueType="num">
                                      <p:cBhvr>
                                        <p:cTn id="41"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9"/>
                                        </p:tgtEl>
                                      </p:cBhvr>
                                    </p:animEffect>
                                  </p:childTnLst>
                                </p:cTn>
                              </p:par>
                            </p:childTnLst>
                          </p:cTn>
                        </p:par>
                        <p:par>
                          <p:cTn id="44" fill="hold">
                            <p:stCondLst>
                              <p:cond delay="40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6"/>
                                        </p:tgtEl>
                                        <p:attrNameLst>
                                          <p:attrName>ppt_y</p:attrName>
                                        </p:attrNameLst>
                                      </p:cBhvr>
                                      <p:tavLst>
                                        <p:tav tm="0">
                                          <p:val>
                                            <p:strVal val="#ppt_y"/>
                                          </p:val>
                                        </p:tav>
                                        <p:tav tm="100000">
                                          <p:val>
                                            <p:strVal val="#ppt_y"/>
                                          </p:val>
                                        </p:tav>
                                      </p:tavLst>
                                    </p:anim>
                                    <p:anim calcmode="lin" valueType="num">
                                      <p:cBhvr>
                                        <p:cTn id="4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6"/>
                                        </p:tgtEl>
                                      </p:cBhvr>
                                    </p:animEffect>
                                  </p:childTnLst>
                                </p:cTn>
                              </p:par>
                            </p:childTnLst>
                          </p:cTn>
                        </p:par>
                        <p:par>
                          <p:cTn id="52" fill="hold">
                            <p:stCondLst>
                              <p:cond delay="4750"/>
                            </p:stCondLst>
                            <p:childTnLst>
                              <p:par>
                                <p:cTn id="53" presetID="41" presetClass="entr" presetSubtype="0" fill="hold" grpId="0" nodeType="afterEffect">
                                  <p:stCondLst>
                                    <p:cond delay="0"/>
                                  </p:stCondLst>
                                  <p:iterate type="lt">
                                    <p:tmPct val="10000"/>
                                  </p:iterate>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3"/>
                                        </p:tgtEl>
                                        <p:attrNameLst>
                                          <p:attrName>ppt_y</p:attrName>
                                        </p:attrNameLst>
                                      </p:cBhvr>
                                      <p:tavLst>
                                        <p:tav tm="0">
                                          <p:val>
                                            <p:strVal val="#ppt_y"/>
                                          </p:val>
                                        </p:tav>
                                        <p:tav tm="100000">
                                          <p:val>
                                            <p:strVal val="#ppt_y"/>
                                          </p:val>
                                        </p:tav>
                                      </p:tavLst>
                                    </p:anim>
                                    <p:anim calcmode="lin" valueType="num">
                                      <p:cBhvr>
                                        <p:cTn id="5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3"/>
                                        </p:tgtEl>
                                      </p:cBhvr>
                                    </p:animEffect>
                                  </p:childTnLst>
                                </p:cTn>
                              </p:par>
                            </p:childTnLst>
                          </p:cTn>
                        </p:par>
                        <p:par>
                          <p:cTn id="60" fill="hold">
                            <p:stCondLst>
                              <p:cond delay="54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7"/>
                                        </p:tgtEl>
                                        <p:attrNameLst>
                                          <p:attrName>ppt_y</p:attrName>
                                        </p:attrNameLst>
                                      </p:cBhvr>
                                      <p:tavLst>
                                        <p:tav tm="0">
                                          <p:val>
                                            <p:strVal val="#ppt_y"/>
                                          </p:val>
                                        </p:tav>
                                        <p:tav tm="100000">
                                          <p:val>
                                            <p:strVal val="#ppt_y"/>
                                          </p:val>
                                        </p:tav>
                                      </p:tavLst>
                                    </p:anim>
                                    <p:anim calcmode="lin" valueType="num">
                                      <p:cBhvr>
                                        <p:cTn id="6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7"/>
                                        </p:tgtEl>
                                      </p:cBhvr>
                                    </p:animEffect>
                                  </p:childTnLst>
                                </p:cTn>
                              </p:par>
                            </p:childTnLst>
                          </p:cTn>
                        </p:par>
                        <p:par>
                          <p:cTn id="68" fill="hold">
                            <p:stCondLst>
                              <p:cond delay="6050"/>
                            </p:stCondLst>
                            <p:childTnLst>
                              <p:par>
                                <p:cTn id="69" presetID="22" presetClass="entr" presetSubtype="2"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right)">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7"/>
          <a:stretch>
            <a:fillRect/>
          </a:stretch>
        </p:blipFill>
        <p:spPr>
          <a:xfrm>
            <a:off x="6847093" y="0"/>
            <a:ext cx="5444034" cy="6857999"/>
          </a:xfrm>
          <a:prstGeom prst="rect">
            <a:avLst/>
          </a:prstGeom>
        </p:spPr>
      </p:pic>
      <p:sp>
        <p:nvSpPr>
          <p:cNvPr id="5" name="Dikdörtgen 4"/>
          <p:cNvSpPr/>
          <p:nvPr/>
        </p:nvSpPr>
        <p:spPr>
          <a:xfrm>
            <a:off x="2056059" y="2426712"/>
            <a:ext cx="3492000" cy="504000"/>
          </a:xfrm>
          <a:prstGeom prst="rect">
            <a:avLst/>
          </a:prstGeom>
          <a:solidFill>
            <a:srgbClr val="32C0C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dirty="0">
                <a:solidFill>
                  <a:prstClr val="black"/>
                </a:solidFill>
                <a:latin typeface="Calibri" panose="020F0502020204030204"/>
              </a:rPr>
              <a:t>Salat</a:t>
            </a:r>
            <a:endParaRPr kumimoji="0" lang="tr-TR" sz="3600" b="0" i="0" u="none" strike="noStrike" kern="1200" cap="none" spc="0" normalizeH="0" baseline="0" noProof="0" dirty="0">
              <a:ln>
                <a:noFill/>
              </a:ln>
              <a:solidFill>
                <a:prstClr val="black"/>
              </a:solidFill>
              <a:effectLst/>
              <a:uLnTx/>
              <a:uFillTx/>
              <a:latin typeface="Calibri" panose="020F0502020204030204"/>
            </a:endParaRPr>
          </a:p>
        </p:txBody>
      </p:sp>
      <p:sp>
        <p:nvSpPr>
          <p:cNvPr id="6" name="Dikdörtgen 5"/>
          <p:cNvSpPr/>
          <p:nvPr/>
        </p:nvSpPr>
        <p:spPr>
          <a:xfrm>
            <a:off x="2056059" y="3405506"/>
            <a:ext cx="3492000" cy="504000"/>
          </a:xfrm>
          <a:prstGeom prst="rect">
            <a:avLst/>
          </a:prstGeom>
          <a:solidFill>
            <a:srgbClr val="32C0C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dirty="0">
                <a:solidFill>
                  <a:prstClr val="black"/>
                </a:solidFill>
                <a:latin typeface="Calibri" panose="020F0502020204030204"/>
              </a:rPr>
              <a:t>Dönmek</a:t>
            </a:r>
            <a:r>
              <a:rPr kumimoji="0" lang="tr-TR" sz="3600" b="0" i="0" u="none" strike="noStrike" kern="1200" cap="none" spc="0" normalizeH="0" baseline="0" noProof="0" dirty="0">
                <a:ln>
                  <a:noFill/>
                </a:ln>
                <a:solidFill>
                  <a:prstClr val="black"/>
                </a:solidFill>
                <a:effectLst/>
                <a:uLnTx/>
                <a:uFillTx/>
                <a:latin typeface="Calibri" panose="020F0502020204030204"/>
              </a:rPr>
              <a:t> </a:t>
            </a:r>
          </a:p>
        </p:txBody>
      </p:sp>
      <p:sp>
        <p:nvSpPr>
          <p:cNvPr id="7" name="Dikdörtgen 6"/>
          <p:cNvSpPr/>
          <p:nvPr/>
        </p:nvSpPr>
        <p:spPr>
          <a:xfrm>
            <a:off x="1558838" y="3354628"/>
            <a:ext cx="809625" cy="653117"/>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8" name="Dikdörtgen 7"/>
          <p:cNvSpPr/>
          <p:nvPr/>
        </p:nvSpPr>
        <p:spPr>
          <a:xfrm>
            <a:off x="2069913" y="4504915"/>
            <a:ext cx="3492000" cy="504000"/>
          </a:xfrm>
          <a:prstGeom prst="rect">
            <a:avLst/>
          </a:prstGeom>
          <a:solidFill>
            <a:srgbClr val="32C0C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Yüceltmek</a:t>
            </a:r>
          </a:p>
        </p:txBody>
      </p:sp>
      <p:sp>
        <p:nvSpPr>
          <p:cNvPr id="9" name="Dikdörtgen 8"/>
          <p:cNvSpPr/>
          <p:nvPr/>
        </p:nvSpPr>
        <p:spPr>
          <a:xfrm>
            <a:off x="1603568" y="2295541"/>
            <a:ext cx="811925" cy="666730"/>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1" name="Dikdörtgen 10"/>
          <p:cNvSpPr/>
          <p:nvPr/>
        </p:nvSpPr>
        <p:spPr>
          <a:xfrm>
            <a:off x="1578224" y="4377027"/>
            <a:ext cx="811925" cy="666730"/>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3" name="Dikdörtgen 12"/>
          <p:cNvSpPr/>
          <p:nvPr/>
        </p:nvSpPr>
        <p:spPr>
          <a:xfrm>
            <a:off x="1594515" y="2244436"/>
            <a:ext cx="830031" cy="727423"/>
          </a:xfrm>
          <a:prstGeom prst="rect">
            <a:avLst/>
          </a:prstGeom>
          <a:solidFill>
            <a:srgbClr val="FFFFFF"/>
          </a:solidFill>
          <a:ln w="76200">
            <a:solidFill>
              <a:schemeClr val="accent6"/>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4" name="Dikdörtgen 13"/>
          <p:cNvSpPr/>
          <p:nvPr/>
        </p:nvSpPr>
        <p:spPr>
          <a:xfrm>
            <a:off x="1552759" y="3343743"/>
            <a:ext cx="821782" cy="660221"/>
          </a:xfrm>
          <a:prstGeom prst="rect">
            <a:avLst/>
          </a:prstGeom>
          <a:solidFill>
            <a:srgbClr val="FFFFFF"/>
          </a:solidFill>
          <a:ln w="76200">
            <a:solidFill>
              <a:srgbClr val="FF00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5" name="Dikdörtgen 14"/>
          <p:cNvSpPr/>
          <p:nvPr/>
        </p:nvSpPr>
        <p:spPr>
          <a:xfrm>
            <a:off x="1578224" y="4361811"/>
            <a:ext cx="811925" cy="680208"/>
          </a:xfrm>
          <a:prstGeom prst="rect">
            <a:avLst/>
          </a:prstGeom>
          <a:solidFill>
            <a:srgbClr val="FFFFFF"/>
          </a:solidFill>
          <a:ln w="76200">
            <a:solidFill>
              <a:schemeClr val="accent6"/>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6" name="Dikdörtgen 15"/>
          <p:cNvSpPr/>
          <p:nvPr/>
        </p:nvSpPr>
        <p:spPr>
          <a:xfrm>
            <a:off x="2056059" y="5581794"/>
            <a:ext cx="3492000" cy="504000"/>
          </a:xfrm>
          <a:prstGeom prst="rect">
            <a:avLst/>
          </a:prstGeom>
          <a:solidFill>
            <a:srgbClr val="32C0C4"/>
          </a:solidFill>
          <a:ln>
            <a:no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Allah’ın emri</a:t>
            </a:r>
          </a:p>
        </p:txBody>
      </p:sp>
      <p:sp>
        <p:nvSpPr>
          <p:cNvPr id="17" name="Dikdörtgen 16"/>
          <p:cNvSpPr/>
          <p:nvPr/>
        </p:nvSpPr>
        <p:spPr>
          <a:xfrm>
            <a:off x="1576370" y="5497638"/>
            <a:ext cx="811925" cy="666730"/>
          </a:xfrm>
          <a:prstGeom prst="rect">
            <a:avLst/>
          </a:prstGeom>
          <a:solidFill>
            <a:srgbClr val="FFFFFF"/>
          </a:solidFill>
          <a:ln w="76200">
            <a:solidFill>
              <a:srgbClr val="FFCC0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8" name="Dikdörtgen 17"/>
          <p:cNvSpPr/>
          <p:nvPr/>
        </p:nvSpPr>
        <p:spPr>
          <a:xfrm>
            <a:off x="1576370" y="5495515"/>
            <a:ext cx="811925" cy="680208"/>
          </a:xfrm>
          <a:prstGeom prst="rect">
            <a:avLst/>
          </a:prstGeom>
          <a:solidFill>
            <a:srgbClr val="FFFFFF"/>
          </a:solidFill>
          <a:ln w="76200">
            <a:solidFill>
              <a:schemeClr val="accent6"/>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9" name="mmprod_title"/>
          <p:cNvSpPr txBox="1">
            <a:spLocks/>
          </p:cNvSpPr>
          <p:nvPr>
            <p:custDataLst>
              <p:tags r:id="rId2"/>
            </p:custDataLst>
          </p:nvPr>
        </p:nvSpPr>
        <p:spPr>
          <a:xfrm>
            <a:off x="174790" y="365262"/>
            <a:ext cx="6348999" cy="1564141"/>
          </a:xfrm>
          <a:prstGeom prst="rect">
            <a:avLst/>
          </a:prstGeom>
          <a:solidFill>
            <a:schemeClr val="accent1">
              <a:lumMod val="20000"/>
              <a:lumOff val="80000"/>
            </a:schemeClr>
          </a:solidFill>
          <a:ln w="6350" cap="flat" cmpd="sng" algn="ctr">
            <a:solidFill>
              <a:schemeClr val="tx2"/>
            </a:solidFill>
            <a:prstDash val="solid"/>
            <a:miter lim="800000"/>
          </a:ln>
          <a:extLst>
            <a:ext uri="{53640926-AAD7-44D8-BBD7-CCE9431645EC}">
              <a14:shadowObscured xmlns:a14="http://schemas.microsoft.com/office/drawing/2010/main"/>
            </a:ext>
          </a:extLst>
        </p:spPr>
        <p:style>
          <a:lnRef idx="1">
            <a:schemeClr val="accent4"/>
          </a:lnRef>
          <a:fillRef idx="2">
            <a:schemeClr val="accent4"/>
          </a:fillRef>
          <a:effectRef idx="1">
            <a:schemeClr val="accent4"/>
          </a:effectRef>
          <a:fontRef idx="minor">
            <a:schemeClr val="dk1"/>
          </a:fontRef>
        </p:style>
        <p:txBody>
          <a:bodyPr wrap="square" lIns="0" tIns="0" rIns="0" bIns="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tr-TR" sz="4000" dirty="0">
                <a:solidFill>
                  <a:schemeClr val="tx1"/>
                </a:solidFill>
                <a:latin typeface="Calibri Light" panose="020F0302020204030204" pitchFamily="34" charset="0"/>
              </a:rPr>
              <a:t>Verilen kelimelerden hangileri namazla ilgilidir? İşaretleyelim.</a:t>
            </a:r>
          </a:p>
        </p:txBody>
      </p:sp>
    </p:spTree>
    <p:custDataLst>
      <p:tags r:id="rId1"/>
    </p:custDataLst>
    <p:extLst>
      <p:ext uri="{BB962C8B-B14F-4D97-AF65-F5344CB8AC3E}">
        <p14:creationId xmlns:p14="http://schemas.microsoft.com/office/powerpoint/2010/main" val="264099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9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5" name="Doğru Cevap.wav"/>
                                        </p:tgtEl>
                                      </p:cMediaNode>
                                    </p:audio>
                                  </p:sub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9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6" name="Yanlış Cevap.wav"/>
                                        </p:tgtEl>
                                      </p:cMediaNode>
                                    </p:audio>
                                  </p:sub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9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5" name="Doğru Cevap.wav"/>
                                        </p:tgtEl>
                                      </p:cMediaNode>
                                    </p:audio>
                                  </p:sub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9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5" name="Doğru Cevap.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56">
            <a:extLst>
              <a:ext uri="{FF2B5EF4-FFF2-40B4-BE49-F238E27FC236}">
                <a16:creationId xmlns:a16="http://schemas.microsoft.com/office/drawing/2014/main" id="{A430A81F-25E0-4239-B494-46C9D4937700}"/>
              </a:ext>
            </a:extLst>
          </p:cNvPr>
          <p:cNvGrpSpPr/>
          <p:nvPr/>
        </p:nvGrpSpPr>
        <p:grpSpPr>
          <a:xfrm>
            <a:off x="166892" y="825602"/>
            <a:ext cx="7009766" cy="1890299"/>
            <a:chOff x="3884464" y="2209800"/>
            <a:chExt cx="1809017" cy="1866900"/>
          </a:xfrm>
        </p:grpSpPr>
        <p:sp>
          <p:nvSpPr>
            <p:cNvPr id="23" name="Rectangle: Top Corners Rounded 14">
              <a:extLst>
                <a:ext uri="{FF2B5EF4-FFF2-40B4-BE49-F238E27FC236}">
                  <a16:creationId xmlns:a16="http://schemas.microsoft.com/office/drawing/2014/main" id="{6C90D299-5340-438E-A62B-883CADA51767}"/>
                </a:ext>
              </a:extLst>
            </p:cNvPr>
            <p:cNvSpPr/>
            <p:nvPr/>
          </p:nvSpPr>
          <p:spPr>
            <a:xfrm>
              <a:off x="3991395" y="2209800"/>
              <a:ext cx="1702086" cy="1866900"/>
            </a:xfrm>
            <a:prstGeom prst="round2SameRect">
              <a:avLst>
                <a:gd name="adj1" fmla="val 12063"/>
                <a:gd name="adj2" fmla="val 0"/>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17">
              <a:extLst>
                <a:ext uri="{FF2B5EF4-FFF2-40B4-BE49-F238E27FC236}">
                  <a16:creationId xmlns:a16="http://schemas.microsoft.com/office/drawing/2014/main" id="{74B84361-FFCA-4952-9762-BC2B8113DC6B}"/>
                </a:ext>
              </a:extLst>
            </p:cNvPr>
            <p:cNvSpPr txBox="1"/>
            <p:nvPr/>
          </p:nvSpPr>
          <p:spPr>
            <a:xfrm>
              <a:off x="3884464" y="2347620"/>
              <a:ext cx="1805441" cy="1022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a:ln>
                    <a:noFill/>
                  </a:ln>
                  <a:solidFill>
                    <a:srgbClr val="E6E7E9"/>
                  </a:solidFill>
                  <a:effectLst/>
                  <a:uLnTx/>
                  <a:uFillTx/>
                  <a:ea typeface="+mn-ea"/>
                  <a:cs typeface="+mn-cs"/>
                </a:rPr>
                <a:t>Namaz</a:t>
              </a:r>
              <a:endParaRPr kumimoji="0" lang="en-US" sz="6000" b="1" i="0" u="none" strike="noStrike" kern="1200" cap="none" spc="0" normalizeH="0" baseline="0" noProof="0" dirty="0">
                <a:ln>
                  <a:noFill/>
                </a:ln>
                <a:solidFill>
                  <a:srgbClr val="E6E7E9"/>
                </a:solidFill>
                <a:effectLst/>
                <a:uLnTx/>
                <a:uFillTx/>
                <a:ea typeface="+mn-ea"/>
                <a:cs typeface="+mn-cs"/>
              </a:endParaRPr>
            </a:p>
          </p:txBody>
        </p:sp>
      </p:grpSp>
      <p:sp>
        <p:nvSpPr>
          <p:cNvPr id="31" name="Freeform: Shape 15">
            <a:extLst>
              <a:ext uri="{FF2B5EF4-FFF2-40B4-BE49-F238E27FC236}">
                <a16:creationId xmlns:a16="http://schemas.microsoft.com/office/drawing/2014/main" id="{FD33F448-D5EA-4698-93DE-C12876411D16}"/>
              </a:ext>
            </a:extLst>
          </p:cNvPr>
          <p:cNvSpPr/>
          <p:nvPr/>
        </p:nvSpPr>
        <p:spPr>
          <a:xfrm flipV="1">
            <a:off x="568673" y="1701239"/>
            <a:ext cx="6607982" cy="3965270"/>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bg1">
              <a:lumMod val="9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48">
            <a:extLst>
              <a:ext uri="{FF2B5EF4-FFF2-40B4-BE49-F238E27FC236}">
                <a16:creationId xmlns:a16="http://schemas.microsoft.com/office/drawing/2014/main" id="{1F2BC42F-0899-4CCE-A35A-4E495A05687C}"/>
              </a:ext>
            </a:extLst>
          </p:cNvPr>
          <p:cNvSpPr txBox="1"/>
          <p:nvPr/>
        </p:nvSpPr>
        <p:spPr>
          <a:xfrm>
            <a:off x="509708" y="3730057"/>
            <a:ext cx="6616179" cy="954107"/>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Akıllı ve sorumluluk yaşına girmiş her Müslümanın namaz kılması gerekir.</a:t>
            </a:r>
            <a:endParaRPr kumimoji="0" lang="en-US" sz="5400" b="1" i="0" u="none" strike="noStrike" kern="1200" cap="none" spc="0" normalizeH="0" baseline="0" noProof="0" dirty="0">
              <a:ln>
                <a:noFill/>
              </a:ln>
              <a:solidFill>
                <a:srgbClr val="A6A6A6"/>
              </a:solidFill>
              <a:effectLst/>
              <a:uLnTx/>
              <a:uFillTx/>
              <a:latin typeface="Tw Cen MT" panose="020B0602020104020603" pitchFamily="34" charset="0"/>
              <a:ea typeface="+mn-ea"/>
              <a:cs typeface="+mn-cs"/>
            </a:endParaRPr>
          </a:p>
        </p:txBody>
      </p:sp>
      <p:sp>
        <p:nvSpPr>
          <p:cNvPr id="33" name="TextBox 48">
            <a:extLst>
              <a:ext uri="{FF2B5EF4-FFF2-40B4-BE49-F238E27FC236}">
                <a16:creationId xmlns:a16="http://schemas.microsoft.com/office/drawing/2014/main" id="{1F2BC42F-0899-4CCE-A35A-4E495A05687C}"/>
              </a:ext>
            </a:extLst>
          </p:cNvPr>
          <p:cNvSpPr txBox="1"/>
          <p:nvPr/>
        </p:nvSpPr>
        <p:spPr>
          <a:xfrm>
            <a:off x="568672" y="2296990"/>
            <a:ext cx="6533527" cy="973031"/>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Namaz, günde beş vakit yerine getirilen bir ibadettir.</a:t>
            </a:r>
            <a:endParaRPr kumimoji="0" lang="en-US" sz="3600" b="1" i="0" u="none" strike="noStrike" kern="1200" cap="none" spc="0" normalizeH="0" baseline="0" noProof="0" dirty="0">
              <a:ln>
                <a:noFill/>
              </a:ln>
              <a:solidFill>
                <a:srgbClr val="A6A6A6"/>
              </a:solidFill>
              <a:effectLst/>
              <a:uLnTx/>
              <a:uFillTx/>
              <a:latin typeface="Tw Cen MT" panose="020B0602020104020603" pitchFamily="34" charset="0"/>
              <a:ea typeface="+mn-ea"/>
              <a:cs typeface="+mn-cs"/>
            </a:endParaRPr>
          </a:p>
        </p:txBody>
      </p:sp>
      <p:pic>
        <p:nvPicPr>
          <p:cNvPr id="6150" name="Picture 6" descr=" "/>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10" b="89914" l="2837" r="96986"/>
                    </a14:imgEffect>
                  </a14:imgLayer>
                </a14:imgProps>
              </a:ext>
              <a:ext uri="{28A0092B-C50C-407E-A947-70E740481C1C}">
                <a14:useLocalDpi xmlns:a14="http://schemas.microsoft.com/office/drawing/2010/main" val="0"/>
              </a:ext>
            </a:extLst>
          </a:blip>
          <a:srcRect/>
          <a:stretch>
            <a:fillRect/>
          </a:stretch>
        </p:blipFill>
        <p:spPr bwMode="auto">
          <a:xfrm>
            <a:off x="8146472" y="4155858"/>
            <a:ext cx="3636455" cy="25342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675418" y="872129"/>
            <a:ext cx="4337728" cy="3303166"/>
          </a:xfrm>
          <a:prstGeom prst="rect">
            <a:avLst/>
          </a:prstGeom>
        </p:spPr>
      </p:pic>
    </p:spTree>
    <p:custDataLst>
      <p:tags r:id="rId1"/>
    </p:custDataLst>
    <p:extLst>
      <p:ext uri="{BB962C8B-B14F-4D97-AF65-F5344CB8AC3E}">
        <p14:creationId xmlns:p14="http://schemas.microsoft.com/office/powerpoint/2010/main" val="111032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anim calcmode="lin" valueType="num">
                                      <p:cBhvr>
                                        <p:cTn id="14" dur="500" fill="hold"/>
                                        <p:tgtEl>
                                          <p:spTgt spid="31"/>
                                        </p:tgtEl>
                                        <p:attrNameLst>
                                          <p:attrName>ppt_x</p:attrName>
                                        </p:attrNameLst>
                                      </p:cBhvr>
                                      <p:tavLst>
                                        <p:tav tm="0">
                                          <p:val>
                                            <p:strVal val="#ppt_x"/>
                                          </p:val>
                                        </p:tav>
                                        <p:tav tm="100000">
                                          <p:val>
                                            <p:strVal val="#ppt_x"/>
                                          </p:val>
                                        </p:tav>
                                      </p:tavLst>
                                    </p:anim>
                                    <p:anim calcmode="lin" valueType="num">
                                      <p:cBhvr>
                                        <p:cTn id="15" dur="5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150"/>
                                        </p:tgtEl>
                                        <p:attrNameLst>
                                          <p:attrName>style.visibility</p:attrName>
                                        </p:attrNameLst>
                                      </p:cBhvr>
                                      <p:to>
                                        <p:strVal val="visible"/>
                                      </p:to>
                                    </p:set>
                                    <p:anim calcmode="lin" valueType="num">
                                      <p:cBhvr additive="base">
                                        <p:cTn id="19" dur="500" fill="hold"/>
                                        <p:tgtEl>
                                          <p:spTgt spid="6150"/>
                                        </p:tgtEl>
                                        <p:attrNameLst>
                                          <p:attrName>ppt_x</p:attrName>
                                        </p:attrNameLst>
                                      </p:cBhvr>
                                      <p:tavLst>
                                        <p:tav tm="0">
                                          <p:val>
                                            <p:strVal val="#ppt_x"/>
                                          </p:val>
                                        </p:tav>
                                        <p:tav tm="100000">
                                          <p:val>
                                            <p:strVal val="#ppt_x"/>
                                          </p:val>
                                        </p:tav>
                                      </p:tavLst>
                                    </p:anim>
                                    <p:anim calcmode="lin" valueType="num">
                                      <p:cBhvr additive="base">
                                        <p:cTn id="20" dur="500" fill="hold"/>
                                        <p:tgtEl>
                                          <p:spTgt spid="6150"/>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left)">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4"/>
          <a:stretch>
            <a:fillRect/>
          </a:stretch>
        </p:blipFill>
        <p:spPr>
          <a:xfrm>
            <a:off x="947338" y="1377723"/>
            <a:ext cx="3564332" cy="3513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Unvan 1"/>
          <p:cNvSpPr>
            <a:spLocks noGrp="1"/>
          </p:cNvSpPr>
          <p:nvPr>
            <p:ph type="title"/>
          </p:nvPr>
        </p:nvSpPr>
        <p:spPr>
          <a:xfrm>
            <a:off x="146230" y="176776"/>
            <a:ext cx="6647255" cy="902516"/>
          </a:xfrm>
          <a:solidFill>
            <a:schemeClr val="accent1">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a:normAutofit/>
          </a:bodyPr>
          <a:lstStyle/>
          <a:p>
            <a:pPr algn="ctr"/>
            <a:r>
              <a:rPr lang="tr-TR" sz="4000" dirty="0">
                <a:solidFill>
                  <a:schemeClr val="tx1"/>
                </a:solidFill>
              </a:rPr>
              <a:t>NAMAZ KİMLER FARZDIR?</a:t>
            </a:r>
          </a:p>
        </p:txBody>
      </p:sp>
      <p:pic>
        <p:nvPicPr>
          <p:cNvPr id="4098" name="Picture 2" descr="Niy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758" y="2630212"/>
            <a:ext cx="3407177" cy="4037507"/>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700337" y="3134364"/>
            <a:ext cx="7202905" cy="2897467"/>
          </a:xfrm>
          <a:prstGeom prst="rect">
            <a:avLst/>
          </a:prstGeom>
          <a:solidFill>
            <a:schemeClr val="accent4">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150000"/>
              </a:lnSpc>
              <a:buFont typeface="Wingdings" panose="05000000000000000000" pitchFamily="2" charset="2"/>
              <a:buChar char="Ø"/>
            </a:pPr>
            <a:r>
              <a:rPr lang="tr-TR" sz="3600" dirty="0">
                <a:solidFill>
                  <a:schemeClr val="tx1"/>
                </a:solidFill>
              </a:rPr>
              <a:t>Akıllı (zihinsel engelli olmayan),</a:t>
            </a:r>
          </a:p>
          <a:p>
            <a:pPr marL="571500" indent="-571500">
              <a:lnSpc>
                <a:spcPct val="150000"/>
              </a:lnSpc>
              <a:buFont typeface="Wingdings" panose="05000000000000000000" pitchFamily="2" charset="2"/>
              <a:buChar char="Ø"/>
            </a:pPr>
            <a:r>
              <a:rPr lang="tr-TR" sz="3600" dirty="0">
                <a:solidFill>
                  <a:schemeClr val="tx1"/>
                </a:solidFill>
              </a:rPr>
              <a:t>Ergenlik çağına ulaşmış,</a:t>
            </a:r>
          </a:p>
          <a:p>
            <a:pPr marL="571500" indent="-571500">
              <a:lnSpc>
                <a:spcPct val="150000"/>
              </a:lnSpc>
              <a:buFont typeface="Wingdings" panose="05000000000000000000" pitchFamily="2" charset="2"/>
              <a:buChar char="Ø"/>
            </a:pPr>
            <a:r>
              <a:rPr lang="tr-TR" sz="3600" dirty="0">
                <a:solidFill>
                  <a:schemeClr val="tx1"/>
                </a:solidFill>
              </a:rPr>
              <a:t>Bütün Müslümanlara farzdır.</a:t>
            </a:r>
          </a:p>
        </p:txBody>
      </p:sp>
      <p:sp>
        <p:nvSpPr>
          <p:cNvPr id="11" name="Bükülü Ok 10"/>
          <p:cNvSpPr/>
          <p:nvPr/>
        </p:nvSpPr>
        <p:spPr>
          <a:xfrm rot="5400000">
            <a:off x="7308274" y="362047"/>
            <a:ext cx="2436207" cy="2711116"/>
          </a:xfrm>
          <a:prstGeom prst="bentArrow">
            <a:avLst>
              <a:gd name="adj1" fmla="val 16666"/>
              <a:gd name="adj2" fmla="val 25000"/>
              <a:gd name="adj3" fmla="val 26389"/>
              <a:gd name="adj4" fmla="val 27777"/>
            </a:avLst>
          </a:prstGeom>
          <a:solidFill>
            <a:srgbClr val="C6A9A5"/>
          </a:solidFill>
          <a:ln>
            <a:solidFill>
              <a:srgbClr val="C6A9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ustDataLst>
      <p:tags r:id="rId1"/>
    </p:custDataLst>
    <p:extLst>
      <p:ext uri="{BB962C8B-B14F-4D97-AF65-F5344CB8AC3E}">
        <p14:creationId xmlns:p14="http://schemas.microsoft.com/office/powerpoint/2010/main" val="260788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p:cTn id="18" dur="500" fill="hold"/>
                                        <p:tgtEl>
                                          <p:spTgt spid="4098"/>
                                        </p:tgtEl>
                                        <p:attrNameLst>
                                          <p:attrName>ppt_w</p:attrName>
                                        </p:attrNameLst>
                                      </p:cBhvr>
                                      <p:tavLst>
                                        <p:tav tm="0">
                                          <p:val>
                                            <p:fltVal val="0"/>
                                          </p:val>
                                        </p:tav>
                                        <p:tav tm="100000">
                                          <p:val>
                                            <p:strVal val="#ppt_w"/>
                                          </p:val>
                                        </p:tav>
                                      </p:tavLst>
                                    </p:anim>
                                    <p:anim calcmode="lin" valueType="num">
                                      <p:cBhvr>
                                        <p:cTn id="19" dur="500" fill="hold"/>
                                        <p:tgtEl>
                                          <p:spTgt spid="4098"/>
                                        </p:tgtEl>
                                        <p:attrNameLst>
                                          <p:attrName>ppt_h</p:attrName>
                                        </p:attrNameLst>
                                      </p:cBhvr>
                                      <p:tavLst>
                                        <p:tav tm="0">
                                          <p:val>
                                            <p:fltVal val="0"/>
                                          </p:val>
                                        </p:tav>
                                        <p:tav tm="100000">
                                          <p:val>
                                            <p:strVal val="#ppt_h"/>
                                          </p:val>
                                        </p:tav>
                                      </p:tavLst>
                                    </p:anim>
                                    <p:animEffect transition="in" filter="fade">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732FC38-41C9-4610-B69F-58FA602E57D1}"/>
              </a:ext>
            </a:extLst>
          </p:cNvPr>
          <p:cNvSpPr/>
          <p:nvPr/>
        </p:nvSpPr>
        <p:spPr>
          <a:xfrm>
            <a:off x="4082902" y="240975"/>
            <a:ext cx="7956278" cy="4331025"/>
          </a:xfrm>
          <a:prstGeom prst="roundRect">
            <a:avLst>
              <a:gd name="adj" fmla="val 135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8B879C41-AD24-4E3D-BCF6-D4F039AD81F8}"/>
              </a:ext>
            </a:extLst>
          </p:cNvPr>
          <p:cNvSpPr/>
          <p:nvPr/>
        </p:nvSpPr>
        <p:spPr>
          <a:xfrm>
            <a:off x="6509268" y="4341313"/>
            <a:ext cx="3103545" cy="486737"/>
          </a:xfrm>
          <a:prstGeom prst="roundRect">
            <a:avLst>
              <a:gd name="adj" fmla="val 50000"/>
            </a:avLst>
          </a:prstGeom>
          <a:gradFill>
            <a:gsLst>
              <a:gs pos="0">
                <a:srgbClr val="D5378B"/>
              </a:gs>
              <a:gs pos="100000">
                <a:srgbClr val="D5378B"/>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dirty="0">
                <a:solidFill>
                  <a:schemeClr val="bg1"/>
                </a:solidFill>
                <a:ea typeface="Calibri"/>
                <a:cs typeface="Calibri"/>
                <a:sym typeface="Calibri"/>
              </a:rPr>
              <a:t>Kur’an-ı Kerim</a:t>
            </a:r>
            <a:endParaRPr kumimoji="0" lang="tr-TR"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B61385D-443A-4F62-A8FF-2D0A4AE53723}"/>
              </a:ext>
            </a:extLst>
          </p:cNvPr>
          <p:cNvSpPr txBox="1"/>
          <p:nvPr/>
        </p:nvSpPr>
        <p:spPr>
          <a:xfrm>
            <a:off x="4054870" y="240975"/>
            <a:ext cx="7984310" cy="4093428"/>
          </a:xfrm>
          <a:prstGeom prst="rect">
            <a:avLst/>
          </a:prstGeom>
          <a:noFill/>
        </p:spPr>
        <p:txBody>
          <a:bodyPr wrap="square" rtlCol="0">
            <a:spAutoFit/>
          </a:bodyPr>
          <a:lstStyle/>
          <a:p>
            <a:pPr algn="just"/>
            <a:r>
              <a:rPr lang="tr-TR" sz="3600" dirty="0"/>
              <a:t>“…Namazı dosdoğru kılın; çünkü namaz müminler üzerine vakitleri belli bir farzdır.”</a:t>
            </a:r>
          </a:p>
          <a:p>
            <a:pPr algn="r"/>
            <a:r>
              <a:rPr lang="tr-TR" sz="3600" dirty="0"/>
              <a:t>Nisâ suresi, 103. ayet.</a:t>
            </a:r>
          </a:p>
          <a:p>
            <a:r>
              <a:rPr lang="tr-TR" sz="3600" dirty="0"/>
              <a:t>“...Namazı kılın; zekâtı verin ve Allah’a sımsıkı sarılın. ”</a:t>
            </a:r>
          </a:p>
          <a:p>
            <a:pPr algn="r"/>
            <a:r>
              <a:rPr lang="tr-TR" sz="3600" dirty="0"/>
              <a:t>Hac suresi, 78. ayet</a:t>
            </a:r>
            <a:r>
              <a:rPr lang="tr-TR" sz="4400" dirty="0"/>
              <a:t>. </a:t>
            </a:r>
          </a:p>
        </p:txBody>
      </p:sp>
      <p:sp>
        <p:nvSpPr>
          <p:cNvPr id="22" name="Teacher"/>
          <p:cNvSpPr/>
          <p:nvPr/>
        </p:nvSpPr>
        <p:spPr>
          <a:xfrm>
            <a:off x="4200889" y="5084101"/>
            <a:ext cx="7761822" cy="1200329"/>
          </a:xfrm>
          <a:prstGeom prst="rect">
            <a:avLst/>
          </a:prstGeom>
          <a:solidFill>
            <a:schemeClr val="accent4">
              <a:lumMod val="40000"/>
              <a:lumOff val="60000"/>
            </a:schemeClr>
          </a:solidFill>
          <a:effectLst>
            <a:outerShdw blurRad="50800" dist="38100" dir="10800000" algn="r" rotWithShape="0">
              <a:prstClr val="black">
                <a:alpha val="40000"/>
              </a:prstClr>
            </a:outerShdw>
          </a:effectLst>
        </p:spPr>
        <p:txBody>
          <a:bodyPr wrap="square" lIns="91440" tIns="45720" rIns="91440" bIns="45720" anchor="ctr">
            <a:spAutoFit/>
          </a:bodyPr>
          <a:lstStyle/>
          <a:p>
            <a:pPr algn="just"/>
            <a:r>
              <a:rPr lang="tr-TR" sz="3600" dirty="0"/>
              <a:t>Ayetlerde namazla ilgili verilmek istenilen mesajlar nelerdir?</a:t>
            </a:r>
          </a:p>
        </p:txBody>
      </p:sp>
      <p:pic>
        <p:nvPicPr>
          <p:cNvPr id="13" name="Resim 12"/>
          <p:cNvPicPr>
            <a:picLocks noChangeAspect="1"/>
          </p:cNvPicPr>
          <p:nvPr/>
        </p:nvPicPr>
        <p:blipFill>
          <a:blip r:embed="rId4"/>
          <a:stretch>
            <a:fillRect/>
          </a:stretch>
        </p:blipFill>
        <p:spPr>
          <a:xfrm>
            <a:off x="115614" y="240975"/>
            <a:ext cx="3765270" cy="4331025"/>
          </a:xfrm>
          <a:prstGeom prst="roundRect">
            <a:avLst>
              <a:gd name="adj" fmla="val 4167"/>
            </a:avLst>
          </a:prstGeom>
          <a:solidFill>
            <a:srgbClr val="FFFFFF"/>
          </a:solidFill>
          <a:ln w="3175" cap="sq">
            <a:solidFill>
              <a:schemeClr val="accent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ustDataLst>
      <p:tags r:id="rId1"/>
    </p:custDataLst>
    <p:extLst>
      <p:ext uri="{BB962C8B-B14F-4D97-AF65-F5344CB8AC3E}">
        <p14:creationId xmlns:p14="http://schemas.microsoft.com/office/powerpoint/2010/main" val="424424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2">
                                            <p:bg/>
                                          </p:spTgt>
                                        </p:tgtEl>
                                        <p:attrNameLst>
                                          <p:attrName>style.visibility</p:attrName>
                                        </p:attrNameLst>
                                      </p:cBhvr>
                                      <p:to>
                                        <p:strVal val="visible"/>
                                      </p:to>
                                    </p:set>
                                    <p:animEffect transition="in" filter="wipe(down)">
                                      <p:cBhvr>
                                        <p:cTn id="19" dur="500"/>
                                        <p:tgtEl>
                                          <p:spTgt spid="22">
                                            <p:bg/>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wipe(left)">
                                      <p:cBhvr>
                                        <p:cTn id="23"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p:bldP spid="22" grpId="0" uiExpand="1"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9">
            <a:extLst>
              <a:ext uri="{FF2B5EF4-FFF2-40B4-BE49-F238E27FC236}">
                <a16:creationId xmlns:a16="http://schemas.microsoft.com/office/drawing/2014/main" id="{458E4523-78B8-494A-84F8-74E625BB4764}"/>
              </a:ext>
            </a:extLst>
          </p:cNvPr>
          <p:cNvSpPr/>
          <p:nvPr/>
        </p:nvSpPr>
        <p:spPr>
          <a:xfrm flipH="1">
            <a:off x="4650059" y="159977"/>
            <a:ext cx="7192536" cy="4211301"/>
          </a:xfrm>
          <a:prstGeom prst="roundRect">
            <a:avLst>
              <a:gd name="adj" fmla="val 814"/>
            </a:avLst>
          </a:prstGeom>
          <a:solidFill>
            <a:schemeClr val="accent1">
              <a:lumMod val="40000"/>
              <a:lumOff val="60000"/>
            </a:schemeClr>
          </a:solidFill>
          <a:ln>
            <a:solidFill>
              <a:srgbClr val="F05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19">
            <a:extLst>
              <a:ext uri="{FF2B5EF4-FFF2-40B4-BE49-F238E27FC236}">
                <a16:creationId xmlns:a16="http://schemas.microsoft.com/office/drawing/2014/main" id="{0AD23D73-F917-4DB1-A8CF-10BF8D716C04}"/>
              </a:ext>
            </a:extLst>
          </p:cNvPr>
          <p:cNvSpPr txBox="1"/>
          <p:nvPr/>
        </p:nvSpPr>
        <p:spPr>
          <a:xfrm>
            <a:off x="4743143" y="139836"/>
            <a:ext cx="7062619" cy="3709349"/>
          </a:xfrm>
          <a:prstGeom prst="rect">
            <a:avLst/>
          </a:prstGeom>
          <a:noFill/>
        </p:spPr>
        <p:txBody>
          <a:bodyPr wrap="square" rtlCol="0">
            <a:spAutoFit/>
          </a:bodyPr>
          <a:lstStyle/>
          <a:p>
            <a:pPr algn="just">
              <a:lnSpc>
                <a:spcPct val="150000"/>
              </a:lnSpc>
            </a:pPr>
            <a:r>
              <a:rPr lang="tr-TR" sz="3200" dirty="0"/>
              <a:t>“Kıyamet gününde kulun hesaba çekileceği ilk ameli onun namazıdır. Eğer namazı düzgün olursa diğer hesapları iyi gider ve kazançlı çıkar. Namazı düzgün olmazsa kaybeder ve zararlı çıkar...”</a:t>
            </a:r>
          </a:p>
        </p:txBody>
      </p:sp>
      <p:sp>
        <p:nvSpPr>
          <p:cNvPr id="7" name="Yuvarlatılmış Dikdörtgen 6"/>
          <p:cNvSpPr/>
          <p:nvPr/>
        </p:nvSpPr>
        <p:spPr>
          <a:xfrm>
            <a:off x="6148215" y="4015152"/>
            <a:ext cx="4491790" cy="582947"/>
          </a:xfrm>
          <a:prstGeom prst="roundRect">
            <a:avLst>
              <a:gd name="adj" fmla="val 13370"/>
            </a:avLst>
          </a:prstGeom>
          <a:solidFill>
            <a:srgbClr val="FFFF00"/>
          </a:solidFill>
          <a:ln>
            <a:solidFill>
              <a:srgbClr val="F05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Hz. Muhammed (sav)</a:t>
            </a:r>
          </a:p>
        </p:txBody>
      </p:sp>
      <p:sp>
        <p:nvSpPr>
          <p:cNvPr id="8" name="Sağa Bükülü Ok 7"/>
          <p:cNvSpPr/>
          <p:nvPr/>
        </p:nvSpPr>
        <p:spPr>
          <a:xfrm>
            <a:off x="187942" y="2630130"/>
            <a:ext cx="2117732" cy="3837167"/>
          </a:xfrm>
          <a:prstGeom prst="curvedRightArrow">
            <a:avLst/>
          </a:prstGeom>
          <a:solidFill>
            <a:srgbClr val="FFFF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solidFill>
                <a:schemeClr val="tx1"/>
              </a:solidFill>
            </a:endParaRPr>
          </a:p>
        </p:txBody>
      </p:sp>
      <p:sp>
        <p:nvSpPr>
          <p:cNvPr id="9" name="Google Shape;194;p23"/>
          <p:cNvSpPr/>
          <p:nvPr/>
        </p:nvSpPr>
        <p:spPr>
          <a:xfrm>
            <a:off x="2513779" y="5260259"/>
            <a:ext cx="9462631" cy="1307689"/>
          </a:xfrm>
          <a:prstGeom prst="roundRect">
            <a:avLst>
              <a:gd name="adj" fmla="val 24562"/>
            </a:avLst>
          </a:prstGeom>
          <a:solidFill>
            <a:srgbClr val="F0575E"/>
          </a:solidFill>
          <a:ln>
            <a:solidFill>
              <a:srgbClr val="F0575E"/>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algn="just"/>
            <a:r>
              <a:rPr lang="tr-TR" sz="3600" dirty="0">
                <a:solidFill>
                  <a:schemeClr val="bg1"/>
                </a:solidFill>
              </a:rPr>
              <a:t>Hadiste namazla ilgili verilmek istenilen mesaj nedir?</a:t>
            </a:r>
          </a:p>
        </p:txBody>
      </p:sp>
      <p:pic>
        <p:nvPicPr>
          <p:cNvPr id="11" name="Resim 10"/>
          <p:cNvPicPr>
            <a:picLocks noChangeAspect="1"/>
          </p:cNvPicPr>
          <p:nvPr/>
        </p:nvPicPr>
        <p:blipFill>
          <a:blip r:embed="rId4"/>
          <a:stretch>
            <a:fillRect/>
          </a:stretch>
        </p:blipFill>
        <p:spPr>
          <a:xfrm>
            <a:off x="57105" y="115282"/>
            <a:ext cx="4392975" cy="4861958"/>
          </a:xfrm>
          <a:prstGeom prst="rect">
            <a:avLst/>
          </a:prstGeom>
          <a:ln w="38100" cap="sq">
            <a:no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8052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Düz Bağlayıcı 18"/>
          <p:cNvCxnSpPr>
            <a:stCxn id="2" idx="2"/>
          </p:cNvCxnSpPr>
          <p:nvPr/>
        </p:nvCxnSpPr>
        <p:spPr>
          <a:xfrm flipH="1">
            <a:off x="4805185" y="629160"/>
            <a:ext cx="1394740" cy="1359636"/>
          </a:xfrm>
          <a:prstGeom prst="line">
            <a:avLst/>
          </a:prstGeom>
          <a:ln w="38100">
            <a:solidFill>
              <a:srgbClr val="00B3AF"/>
            </a:solidFill>
          </a:ln>
        </p:spPr>
        <p:style>
          <a:lnRef idx="1">
            <a:schemeClr val="accent1"/>
          </a:lnRef>
          <a:fillRef idx="0">
            <a:schemeClr val="accent1"/>
          </a:fillRef>
          <a:effectRef idx="0">
            <a:schemeClr val="accent1"/>
          </a:effectRef>
          <a:fontRef idx="minor">
            <a:schemeClr val="tx1"/>
          </a:fontRef>
        </p:style>
      </p:cxnSp>
      <p:cxnSp>
        <p:nvCxnSpPr>
          <p:cNvPr id="38" name="Düz Bağlayıcı 37"/>
          <p:cNvCxnSpPr>
            <a:endCxn id="6" idx="0"/>
          </p:cNvCxnSpPr>
          <p:nvPr/>
        </p:nvCxnSpPr>
        <p:spPr>
          <a:xfrm flipH="1">
            <a:off x="1772103" y="226064"/>
            <a:ext cx="2929106" cy="1359276"/>
          </a:xfrm>
          <a:prstGeom prst="line">
            <a:avLst/>
          </a:prstGeom>
          <a:ln w="38100">
            <a:solidFill>
              <a:srgbClr val="00B3AF"/>
            </a:solidFill>
          </a:ln>
        </p:spPr>
        <p:style>
          <a:lnRef idx="1">
            <a:schemeClr val="accent1"/>
          </a:lnRef>
          <a:fillRef idx="0">
            <a:schemeClr val="accent1"/>
          </a:fillRef>
          <a:effectRef idx="0">
            <a:schemeClr val="accent1"/>
          </a:effectRef>
          <a:fontRef idx="minor">
            <a:schemeClr val="tx1"/>
          </a:fontRef>
        </p:style>
      </p:cxnSp>
      <p:cxnSp>
        <p:nvCxnSpPr>
          <p:cNvPr id="51" name="Düz Bağlayıcı 50"/>
          <p:cNvCxnSpPr>
            <a:stCxn id="2" idx="2"/>
          </p:cNvCxnSpPr>
          <p:nvPr/>
        </p:nvCxnSpPr>
        <p:spPr>
          <a:xfrm>
            <a:off x="6199925" y="629160"/>
            <a:ext cx="1056295" cy="1097255"/>
          </a:xfrm>
          <a:prstGeom prst="line">
            <a:avLst/>
          </a:prstGeom>
          <a:ln w="38100">
            <a:solidFill>
              <a:srgbClr val="00B3AF"/>
            </a:solidFill>
          </a:ln>
        </p:spPr>
        <p:style>
          <a:lnRef idx="1">
            <a:schemeClr val="accent1"/>
          </a:lnRef>
          <a:fillRef idx="0">
            <a:schemeClr val="accent1"/>
          </a:fillRef>
          <a:effectRef idx="0">
            <a:schemeClr val="accent1"/>
          </a:effectRef>
          <a:fontRef idx="minor">
            <a:schemeClr val="tx1"/>
          </a:fontRef>
        </p:style>
      </p:cxnSp>
      <p:cxnSp>
        <p:nvCxnSpPr>
          <p:cNvPr id="54" name="Düz Bağlayıcı 53"/>
          <p:cNvCxnSpPr>
            <a:endCxn id="23" idx="0"/>
          </p:cNvCxnSpPr>
          <p:nvPr/>
        </p:nvCxnSpPr>
        <p:spPr>
          <a:xfrm>
            <a:off x="7732386" y="226064"/>
            <a:ext cx="2540456" cy="1398562"/>
          </a:xfrm>
          <a:prstGeom prst="line">
            <a:avLst/>
          </a:prstGeom>
          <a:ln w="38100">
            <a:solidFill>
              <a:srgbClr val="00B3A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2C18E4B6-3085-47EA-B044-544B1EC38E7D}"/>
              </a:ext>
            </a:extLst>
          </p:cNvPr>
          <p:cNvSpPr/>
          <p:nvPr/>
        </p:nvSpPr>
        <p:spPr>
          <a:xfrm>
            <a:off x="726798" y="2483585"/>
            <a:ext cx="2191240" cy="3578457"/>
          </a:xfrm>
          <a:prstGeom prst="roundRect">
            <a:avLst/>
          </a:prstGeom>
          <a:noFill/>
          <a:ln w="101600">
            <a:gradFill>
              <a:gsLst>
                <a:gs pos="0">
                  <a:srgbClr val="9900CC"/>
                </a:gs>
                <a:gs pos="100000">
                  <a:srgbClr val="CC0066"/>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93DED74B-93A2-4BA8-8C3E-2ED59409F3AF}"/>
              </a:ext>
            </a:extLst>
          </p:cNvPr>
          <p:cNvSpPr/>
          <p:nvPr/>
        </p:nvSpPr>
        <p:spPr>
          <a:xfrm>
            <a:off x="1013926" y="1585340"/>
            <a:ext cx="1516354" cy="1516354"/>
          </a:xfrm>
          <a:prstGeom prst="ellipse">
            <a:avLst/>
          </a:prstGeom>
          <a:gradFill>
            <a:gsLst>
              <a:gs pos="0">
                <a:srgbClr val="9900CC"/>
              </a:gs>
              <a:gs pos="100000">
                <a:srgbClr val="CC006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D3A5CA1-3701-498B-A645-1C0567331B30}"/>
              </a:ext>
            </a:extLst>
          </p:cNvPr>
          <p:cNvSpPr txBox="1"/>
          <p:nvPr/>
        </p:nvSpPr>
        <p:spPr>
          <a:xfrm>
            <a:off x="1043087" y="3164282"/>
            <a:ext cx="13786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srgbClr val="CC0066"/>
                </a:solidFill>
                <a:effectLst/>
                <a:uLnTx/>
                <a:uFillTx/>
                <a:latin typeface="Calibri" panose="020F0502020204030204"/>
                <a:ea typeface="+mn-ea"/>
                <a:cs typeface="+mn-cs"/>
              </a:rPr>
              <a:t>1</a:t>
            </a:r>
            <a:endParaRPr kumimoji="0" lang="en-US" sz="4800" b="1" i="0" u="none" strike="noStrike" kern="1200" cap="none" spc="0" normalizeH="0" baseline="0" noProof="0" dirty="0">
              <a:ln>
                <a:noFill/>
              </a:ln>
              <a:solidFill>
                <a:srgbClr val="CC006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BF2E0E1-0E12-4885-81D3-40F4AB42CB5D}"/>
              </a:ext>
            </a:extLst>
          </p:cNvPr>
          <p:cNvSpPr txBox="1"/>
          <p:nvPr/>
        </p:nvSpPr>
        <p:spPr>
          <a:xfrm>
            <a:off x="571896" y="3826285"/>
            <a:ext cx="2422037" cy="1631216"/>
          </a:xfrm>
          <a:prstGeom prst="rect">
            <a:avLst/>
          </a:prstGeom>
          <a:noFill/>
        </p:spPr>
        <p:txBody>
          <a:bodyPr wrap="square" rtlCol="0">
            <a:spAutoFit/>
          </a:bodyPr>
          <a:lstStyle/>
          <a:p>
            <a:pPr lvl="0" algn="ctr">
              <a:spcBef>
                <a:spcPct val="0"/>
              </a:spcBef>
              <a:defRPr/>
            </a:pPr>
            <a:r>
              <a:rPr lang="tr-TR" sz="4400" dirty="0">
                <a:solidFill>
                  <a:prstClr val="black"/>
                </a:solidFill>
              </a:rPr>
              <a:t> </a:t>
            </a:r>
            <a:r>
              <a:rPr lang="tr-TR" sz="2800" dirty="0">
                <a:solidFill>
                  <a:prstClr val="black"/>
                </a:solidFill>
              </a:rPr>
              <a:t>İslam’ın ______ şartından biri</a:t>
            </a:r>
          </a:p>
        </p:txBody>
      </p:sp>
      <p:sp>
        <p:nvSpPr>
          <p:cNvPr id="10" name="Rectangle: Rounded Corners 9">
            <a:extLst>
              <a:ext uri="{FF2B5EF4-FFF2-40B4-BE49-F238E27FC236}">
                <a16:creationId xmlns:a16="http://schemas.microsoft.com/office/drawing/2014/main" id="{BB35ABCA-D5D0-42CE-B6B3-39BADFEDABEF}"/>
              </a:ext>
            </a:extLst>
          </p:cNvPr>
          <p:cNvSpPr/>
          <p:nvPr/>
        </p:nvSpPr>
        <p:spPr>
          <a:xfrm>
            <a:off x="3281061" y="2464952"/>
            <a:ext cx="2590368" cy="3597090"/>
          </a:xfrm>
          <a:prstGeom prst="roundRect">
            <a:avLst/>
          </a:prstGeom>
          <a:noFill/>
          <a:ln w="101600">
            <a:gradFill>
              <a:gsLst>
                <a:gs pos="0">
                  <a:srgbClr val="3366CC"/>
                </a:gs>
                <a:gs pos="100000">
                  <a:srgbClr val="000066"/>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A5B86C2-6C75-40A0-AE99-DC40EA58E676}"/>
              </a:ext>
            </a:extLst>
          </p:cNvPr>
          <p:cNvSpPr/>
          <p:nvPr/>
        </p:nvSpPr>
        <p:spPr>
          <a:xfrm>
            <a:off x="3957374" y="1718189"/>
            <a:ext cx="1516354" cy="1516354"/>
          </a:xfrm>
          <a:prstGeom prst="ellipse">
            <a:avLst/>
          </a:prstGeom>
          <a:gradFill>
            <a:gsLst>
              <a:gs pos="0">
                <a:srgbClr val="3366CC"/>
              </a:gs>
              <a:gs pos="100000">
                <a:srgbClr val="00006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F43A5F-A70A-4D55-BC2E-5126A8DE245C}"/>
              </a:ext>
            </a:extLst>
          </p:cNvPr>
          <p:cNvSpPr txBox="1"/>
          <p:nvPr/>
        </p:nvSpPr>
        <p:spPr>
          <a:xfrm>
            <a:off x="3991264" y="3195059"/>
            <a:ext cx="13786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000066"/>
                </a:solidFill>
                <a:effectLst/>
                <a:uLnTx/>
                <a:uFillTx/>
                <a:latin typeface="Calibri" panose="020F0502020204030204"/>
                <a:ea typeface="+mn-ea"/>
                <a:cs typeface="+mn-cs"/>
              </a:rPr>
              <a:t>2</a:t>
            </a:r>
            <a:endParaRPr kumimoji="0" lang="en-US" sz="4400"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01709814-287F-40CD-B2D7-72E180C765E4}"/>
              </a:ext>
            </a:extLst>
          </p:cNvPr>
          <p:cNvSpPr/>
          <p:nvPr/>
        </p:nvSpPr>
        <p:spPr>
          <a:xfrm>
            <a:off x="6184378" y="2489667"/>
            <a:ext cx="2480394" cy="3572375"/>
          </a:xfrm>
          <a:prstGeom prst="roundRect">
            <a:avLst/>
          </a:prstGeom>
          <a:noFill/>
          <a:ln w="101600">
            <a:gradFill>
              <a:gsLst>
                <a:gs pos="0">
                  <a:srgbClr val="00CC66"/>
                </a:gs>
                <a:gs pos="100000">
                  <a:srgbClr val="00660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256479FF-DE9B-49A4-8CC3-0589F12FBC83}"/>
              </a:ext>
            </a:extLst>
          </p:cNvPr>
          <p:cNvSpPr/>
          <p:nvPr/>
        </p:nvSpPr>
        <p:spPr>
          <a:xfrm>
            <a:off x="6566059" y="1623750"/>
            <a:ext cx="1516354" cy="1516354"/>
          </a:xfrm>
          <a:prstGeom prst="ellipse">
            <a:avLst/>
          </a:prstGeom>
          <a:gradFill>
            <a:gsLst>
              <a:gs pos="0">
                <a:srgbClr val="00CC66"/>
              </a:gs>
              <a:gs pos="100000">
                <a:srgbClr val="0066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63306EF-EC03-403B-9D64-D3C07A9688BC}"/>
              </a:ext>
            </a:extLst>
          </p:cNvPr>
          <p:cNvSpPr txBox="1"/>
          <p:nvPr/>
        </p:nvSpPr>
        <p:spPr>
          <a:xfrm>
            <a:off x="6660660" y="3124101"/>
            <a:ext cx="13786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006600"/>
                </a:solidFill>
                <a:effectLst/>
                <a:uLnTx/>
                <a:uFillTx/>
                <a:latin typeface="Calibri" panose="020F0502020204030204"/>
                <a:ea typeface="+mn-ea"/>
                <a:cs typeface="+mn-cs"/>
              </a:rPr>
              <a:t>3</a:t>
            </a:r>
            <a:endParaRPr kumimoji="0" lang="en-US" sz="4400" b="1" i="0" u="none" strike="noStrike" kern="1200" cap="none" spc="0" normalizeH="0" baseline="0" noProof="0" dirty="0">
              <a:ln>
                <a:noFill/>
              </a:ln>
              <a:solidFill>
                <a:srgbClr val="00660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F3AE48FD-CD12-424E-866D-1658E9D795D4}"/>
              </a:ext>
            </a:extLst>
          </p:cNvPr>
          <p:cNvSpPr/>
          <p:nvPr/>
        </p:nvSpPr>
        <p:spPr>
          <a:xfrm>
            <a:off x="8898979" y="2483585"/>
            <a:ext cx="2778701" cy="3578457"/>
          </a:xfrm>
          <a:prstGeom prst="roundRect">
            <a:avLst/>
          </a:prstGeom>
          <a:noFill/>
          <a:ln w="101600">
            <a:gradFill>
              <a:gsLst>
                <a:gs pos="0">
                  <a:srgbClr val="FF9933"/>
                </a:gs>
                <a:gs pos="100000">
                  <a:srgbClr val="FF330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4DBB370-1BDC-42F2-A5EC-C38D2FF5C757}"/>
              </a:ext>
            </a:extLst>
          </p:cNvPr>
          <p:cNvSpPr/>
          <p:nvPr/>
        </p:nvSpPr>
        <p:spPr>
          <a:xfrm>
            <a:off x="9514665" y="1624626"/>
            <a:ext cx="1516354" cy="1516354"/>
          </a:xfrm>
          <a:prstGeom prst="ellipse">
            <a:avLst/>
          </a:prstGeom>
          <a:gradFill>
            <a:gsLst>
              <a:gs pos="0">
                <a:srgbClr val="FF9933"/>
              </a:gs>
              <a:gs pos="100000">
                <a:srgbClr val="FF33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87F5283-55FD-412F-A8E0-D62A922E74FE}"/>
              </a:ext>
            </a:extLst>
          </p:cNvPr>
          <p:cNvSpPr txBox="1"/>
          <p:nvPr/>
        </p:nvSpPr>
        <p:spPr>
          <a:xfrm>
            <a:off x="9713264" y="3164942"/>
            <a:ext cx="13786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srgbClr val="FF3300"/>
                </a:solidFill>
                <a:effectLst/>
                <a:uLnTx/>
                <a:uFillTx/>
                <a:latin typeface="Calibri" panose="020F0502020204030204"/>
                <a:ea typeface="+mn-ea"/>
                <a:cs typeface="+mn-cs"/>
              </a:rPr>
              <a:t>4</a:t>
            </a:r>
            <a:endParaRPr kumimoji="0" lang="en-US" sz="4400" b="1" i="0" u="none" strike="noStrike" kern="1200" cap="none" spc="0" normalizeH="0" baseline="0" noProof="0" dirty="0">
              <a:ln>
                <a:noFill/>
              </a:ln>
              <a:solidFill>
                <a:srgbClr val="FF33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027C82B-ADD9-4CAE-B4B2-C2F8D8F19FBA}"/>
              </a:ext>
            </a:extLst>
          </p:cNvPr>
          <p:cNvSpPr txBox="1"/>
          <p:nvPr/>
        </p:nvSpPr>
        <p:spPr>
          <a:xfrm>
            <a:off x="9002614" y="3826285"/>
            <a:ext cx="2704837" cy="2062103"/>
          </a:xfrm>
          <a:prstGeom prst="rect">
            <a:avLst/>
          </a:prstGeom>
          <a:noFill/>
        </p:spPr>
        <p:txBody>
          <a:bodyPr wrap="square" rtlCol="0">
            <a:spAutoFit/>
          </a:bodyPr>
          <a:lstStyle/>
          <a:p>
            <a:pPr lvl="0" algn="ctr"/>
            <a:r>
              <a:rPr lang="tr-TR" sz="1200" dirty="0"/>
              <a:t> </a:t>
            </a:r>
            <a:r>
              <a:rPr lang="tr-TR" sz="3200" dirty="0"/>
              <a:t>Yüce Allah’ın (</a:t>
            </a:r>
            <a:r>
              <a:rPr lang="tr-TR" sz="3200" dirty="0" err="1"/>
              <a:t>c.c</a:t>
            </a:r>
            <a:r>
              <a:rPr lang="tr-TR" sz="3200" dirty="0"/>
              <a:t>.) açık ve kesin bir _________.</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8">
            <a:extLst>
              <a:ext uri="{FF2B5EF4-FFF2-40B4-BE49-F238E27FC236}">
                <a16:creationId xmlns:a16="http://schemas.microsoft.com/office/drawing/2014/main" id="{8BF2E0E1-0E12-4885-81D3-40F4AB42CB5D}"/>
              </a:ext>
            </a:extLst>
          </p:cNvPr>
          <p:cNvSpPr txBox="1"/>
          <p:nvPr/>
        </p:nvSpPr>
        <p:spPr>
          <a:xfrm>
            <a:off x="3603912" y="4158266"/>
            <a:ext cx="2223278" cy="461665"/>
          </a:xfrm>
          <a:prstGeom prst="rect">
            <a:avLst/>
          </a:prstGeom>
          <a:noFill/>
        </p:spPr>
        <p:txBody>
          <a:bodyPr wrap="square" rtlCol="0">
            <a:spAutoFit/>
          </a:bodyPr>
          <a:lstStyle/>
          <a:p>
            <a:r>
              <a:rPr lang="tr-TR" sz="2400" dirty="0"/>
              <a:t>_____ direğidir.</a:t>
            </a:r>
          </a:p>
        </p:txBody>
      </p:sp>
      <p:sp>
        <p:nvSpPr>
          <p:cNvPr id="33" name="TextBox 8">
            <a:extLst>
              <a:ext uri="{FF2B5EF4-FFF2-40B4-BE49-F238E27FC236}">
                <a16:creationId xmlns:a16="http://schemas.microsoft.com/office/drawing/2014/main" id="{8BF2E0E1-0E12-4885-81D3-40F4AB42CB5D}"/>
              </a:ext>
            </a:extLst>
          </p:cNvPr>
          <p:cNvSpPr txBox="1"/>
          <p:nvPr/>
        </p:nvSpPr>
        <p:spPr>
          <a:xfrm>
            <a:off x="6312450" y="3768176"/>
            <a:ext cx="2253943" cy="1815882"/>
          </a:xfrm>
          <a:prstGeom prst="rect">
            <a:avLst/>
          </a:prstGeom>
          <a:noFill/>
        </p:spPr>
        <p:txBody>
          <a:bodyPr wrap="square" rtlCol="0">
            <a:spAutoFit/>
          </a:bodyPr>
          <a:lstStyle/>
          <a:p>
            <a:pPr lvl="0" algn="ctr">
              <a:spcBef>
                <a:spcPct val="0"/>
              </a:spcBef>
              <a:defRPr/>
            </a:pPr>
            <a:r>
              <a:rPr lang="tr-TR" sz="2800" dirty="0">
                <a:solidFill>
                  <a:prstClr val="black"/>
                </a:solidFill>
              </a:rPr>
              <a:t>Allah'ın bize verdiği nimetlere bir ________</a:t>
            </a:r>
          </a:p>
        </p:txBody>
      </p:sp>
      <p:sp>
        <p:nvSpPr>
          <p:cNvPr id="2" name="Yuvarlatılmış Dikdörtgen 1"/>
          <p:cNvSpPr/>
          <p:nvPr/>
        </p:nvSpPr>
        <p:spPr>
          <a:xfrm>
            <a:off x="4458436" y="-2110"/>
            <a:ext cx="3482977" cy="631270"/>
          </a:xfrm>
          <a:prstGeom prst="roundRect">
            <a:avLst/>
          </a:prstGeom>
          <a:solidFill>
            <a:srgbClr val="FFCC99"/>
          </a:solidFill>
          <a:ln w="28575">
            <a:solidFill>
              <a:srgbClr val="00B3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Namaz</a:t>
            </a:r>
          </a:p>
        </p:txBody>
      </p:sp>
      <p:pic>
        <p:nvPicPr>
          <p:cNvPr id="35" name="Resim 3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08304" y="1717389"/>
            <a:ext cx="1329075" cy="1329075"/>
          </a:xfrm>
          <a:prstGeom prst="rect">
            <a:avLst/>
          </a:prstGeom>
        </p:spPr>
      </p:pic>
      <p:pic>
        <p:nvPicPr>
          <p:cNvPr id="36" name="Resim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444" y="1632349"/>
            <a:ext cx="1440869" cy="1440869"/>
          </a:xfrm>
          <a:prstGeom prst="rect">
            <a:avLst/>
          </a:prstGeom>
        </p:spPr>
      </p:pic>
      <p:pic>
        <p:nvPicPr>
          <p:cNvPr id="37" name="Resim 3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26014" y="1787587"/>
            <a:ext cx="1354729" cy="1354729"/>
          </a:xfrm>
          <a:prstGeom prst="rect">
            <a:avLst/>
          </a:prstGeom>
          <a:ln>
            <a:noFill/>
          </a:ln>
        </p:spPr>
      </p:pic>
      <p:pic>
        <p:nvPicPr>
          <p:cNvPr id="39" name="Resim 3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74371" y="1706826"/>
            <a:ext cx="1308046" cy="1308046"/>
          </a:xfrm>
          <a:prstGeom prst="rect">
            <a:avLst/>
          </a:prstGeom>
        </p:spPr>
      </p:pic>
    </p:spTree>
    <p:custDataLst>
      <p:tags r:id="rId1"/>
    </p:custDataLst>
    <p:extLst>
      <p:ext uri="{BB962C8B-B14F-4D97-AF65-F5344CB8AC3E}">
        <p14:creationId xmlns:p14="http://schemas.microsoft.com/office/powerpoint/2010/main" val="388366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par>
                          <p:cTn id="41" fill="hold">
                            <p:stCondLst>
                              <p:cond delay="1500"/>
                            </p:stCondLst>
                            <p:childTnLst>
                              <p:par>
                                <p:cTn id="42" presetID="22" presetClass="entr" presetSubtype="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par>
                          <p:cTn id="45" fill="hold">
                            <p:stCondLst>
                              <p:cond delay="2000"/>
                            </p:stCondLst>
                            <p:childTnLst>
                              <p:par>
                                <p:cTn id="46" presetID="22" presetClass="entr" presetSubtype="1"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childTnLst>
                          </p:cTn>
                        </p:par>
                        <p:par>
                          <p:cTn id="49" fill="hold">
                            <p:stCondLst>
                              <p:cond delay="2500"/>
                            </p:stCondLst>
                            <p:childTnLst>
                              <p:par>
                                <p:cTn id="50" presetID="22" presetClass="entr" presetSubtype="1"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up)">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up)">
                                      <p:cBhvr>
                                        <p:cTn id="57" dur="500"/>
                                        <p:tgtEl>
                                          <p:spTgt spid="51"/>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childTnLst>
                          </p:cTn>
                        </p:par>
                        <p:par>
                          <p:cTn id="62" fill="hold">
                            <p:stCondLst>
                              <p:cond delay="1000"/>
                            </p:stCondLst>
                            <p:childTnLst>
                              <p:par>
                                <p:cTn id="63" presetID="22" presetClass="entr" presetSubtype="4" fill="hold"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down)">
                                      <p:cBhvr>
                                        <p:cTn id="65" dur="500"/>
                                        <p:tgtEl>
                                          <p:spTgt spid="39"/>
                                        </p:tgtEl>
                                      </p:cBhvr>
                                    </p:animEffect>
                                  </p:childTnLst>
                                </p:cTn>
                              </p:par>
                            </p:childTnLst>
                          </p:cTn>
                        </p:par>
                        <p:par>
                          <p:cTn id="66" fill="hold">
                            <p:stCondLst>
                              <p:cond delay="1500"/>
                            </p:stCondLst>
                            <p:childTnLst>
                              <p:par>
                                <p:cTn id="67" presetID="22" presetClass="entr" presetSubtype="1"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up)">
                                      <p:cBhvr>
                                        <p:cTn id="69" dur="500"/>
                                        <p:tgtEl>
                                          <p:spTgt spid="16"/>
                                        </p:tgtEl>
                                      </p:cBhvr>
                                    </p:animEffect>
                                  </p:childTnLst>
                                </p:cTn>
                              </p:par>
                            </p:childTnLst>
                          </p:cTn>
                        </p:par>
                        <p:par>
                          <p:cTn id="70" fill="hold">
                            <p:stCondLst>
                              <p:cond delay="2000"/>
                            </p:stCondLst>
                            <p:childTnLst>
                              <p:par>
                                <p:cTn id="71" presetID="2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up)">
                                      <p:cBhvr>
                                        <p:cTn id="73" dur="500"/>
                                        <p:tgtEl>
                                          <p:spTgt spid="20"/>
                                        </p:tgtEl>
                                      </p:cBhvr>
                                    </p:animEffect>
                                  </p:childTnLst>
                                </p:cTn>
                              </p:par>
                            </p:childTnLst>
                          </p:cTn>
                        </p:par>
                        <p:par>
                          <p:cTn id="74" fill="hold">
                            <p:stCondLst>
                              <p:cond delay="2500"/>
                            </p:stCondLst>
                            <p:childTnLst>
                              <p:par>
                                <p:cTn id="75" presetID="22" presetClass="entr" presetSubtype="1"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up)">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up)">
                                      <p:cBhvr>
                                        <p:cTn id="82" dur="500"/>
                                        <p:tgtEl>
                                          <p:spTgt spid="54"/>
                                        </p:tgtEl>
                                      </p:cBhvr>
                                    </p:animEffect>
                                  </p:childTnLst>
                                </p:cTn>
                              </p:par>
                            </p:childTnLst>
                          </p:cTn>
                        </p:par>
                        <p:par>
                          <p:cTn id="83" fill="hold">
                            <p:stCondLst>
                              <p:cond delay="500"/>
                            </p:stCondLst>
                            <p:childTnLst>
                              <p:par>
                                <p:cTn id="84" presetID="22" presetClass="entr" presetSubtype="1" fill="hold" grpId="0" nodeType="after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up)">
                                      <p:cBhvr>
                                        <p:cTn id="86" dur="500"/>
                                        <p:tgtEl>
                                          <p:spTgt spid="23"/>
                                        </p:tgtEl>
                                      </p:cBhvr>
                                    </p:animEffect>
                                  </p:childTnLst>
                                </p:cTn>
                              </p:par>
                            </p:childTnLst>
                          </p:cTn>
                        </p:par>
                        <p:par>
                          <p:cTn id="87" fill="hold">
                            <p:stCondLst>
                              <p:cond delay="1000"/>
                            </p:stCondLst>
                            <p:childTnLst>
                              <p:par>
                                <p:cTn id="88" presetID="22" presetClass="entr" presetSubtype="4" fill="hold" nodeType="after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down)">
                                      <p:cBhvr>
                                        <p:cTn id="90" dur="500"/>
                                        <p:tgtEl>
                                          <p:spTgt spid="35"/>
                                        </p:tgtEl>
                                      </p:cBhvr>
                                    </p:animEffect>
                                  </p:childTnLst>
                                </p:cTn>
                              </p:par>
                            </p:childTnLst>
                          </p:cTn>
                        </p:par>
                        <p:par>
                          <p:cTn id="91" fill="hold">
                            <p:stCondLst>
                              <p:cond delay="1500"/>
                            </p:stCondLst>
                            <p:childTnLst>
                              <p:par>
                                <p:cTn id="92" presetID="22" presetClass="entr" presetSubtype="1" fill="hold" grpId="0" nodeType="after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wipe(up)">
                                      <p:cBhvr>
                                        <p:cTn id="94" dur="500"/>
                                        <p:tgtEl>
                                          <p:spTgt spid="22"/>
                                        </p:tgtEl>
                                      </p:cBhvr>
                                    </p:animEffect>
                                  </p:childTnLst>
                                </p:cTn>
                              </p:par>
                            </p:childTnLst>
                          </p:cTn>
                        </p:par>
                        <p:par>
                          <p:cTn id="95" fill="hold">
                            <p:stCondLst>
                              <p:cond delay="2000"/>
                            </p:stCondLst>
                            <p:childTnLst>
                              <p:par>
                                <p:cTn id="96" presetID="22" presetClass="entr" presetSubtype="1" fill="hold" grpId="0"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up)">
                                      <p:cBhvr>
                                        <p:cTn id="98" dur="500"/>
                                        <p:tgtEl>
                                          <p:spTgt spid="26"/>
                                        </p:tgtEl>
                                      </p:cBhvr>
                                    </p:animEffect>
                                  </p:childTnLst>
                                </p:cTn>
                              </p:par>
                            </p:childTnLst>
                          </p:cTn>
                        </p:par>
                        <p:par>
                          <p:cTn id="99" fill="hold">
                            <p:stCondLst>
                              <p:cond delay="2500"/>
                            </p:stCondLst>
                            <p:childTnLst>
                              <p:par>
                                <p:cTn id="100" presetID="22" presetClass="entr" presetSubtype="1" fill="hold" grpId="0" nodeType="after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wipe(up)">
                                      <p:cBhvr>
                                        <p:cTn id="10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9" grpId="0"/>
      <p:bldP spid="10" grpId="0" animBg="1"/>
      <p:bldP spid="11" grpId="0" animBg="1"/>
      <p:bldP spid="14" grpId="0"/>
      <p:bldP spid="16" grpId="0" animBg="1"/>
      <p:bldP spid="17" grpId="0" animBg="1"/>
      <p:bldP spid="20" grpId="0"/>
      <p:bldP spid="22" grpId="0" animBg="1"/>
      <p:bldP spid="23" grpId="0" animBg="1"/>
      <p:bldP spid="26" grpId="0"/>
      <p:bldP spid="27" grpId="0"/>
      <p:bldP spid="3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5"/>
  <p:tag name="ARTICULATE_PROJECT_OPEN" val="0"/>
  <p:tag name="ISPRING-SUITE_ISPRING_PLAYERS_CUSTOMIZATION_2" val="{&quot;universal&quot;:{&quot;skinSettings&quot;:{&quot;borderRadius&quot;:20,&quot;colors&quot;:{&quot;asideBackground&quot;:{&quot;color&quot;:&quot;#EFF1F2&quot;,&quot;opacity&quot;:1,&quot;type&quot;:&quot;SOLID&quot;},&quot;asideElementBackgroundActive&quot;:{&quot;color&quot;:&quot;#A282ED&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FFFFFF&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degree&quot;:90,&quot;gradient&quot;:[{&quot;color&quot;:&quot;#8695FF&quot;,&quot;opacity&quot;:1},{&quot;color&quot;:&quot;#D65FCC&quot;,&quot;opacity&quot;:1}],&quot;type&quot;:&quot;GRADIENT&quot;},&quot;primaryButtonBackgroundHover&quot;:{&quot;degree&quot;:180,&quot;gradient&quot;:[{&quot;color&quot;:&quot;#8695FF&quot;,&quot;opacity&quot;:1},{&quot;color&quot;:&quot;#D65FCC&quot;,&quot;opacity&quot;:1}],&quot;type&quot;:&quot;GRADIENT&quot;},&quot;primaryButtonBorder&quot;:{&quot;color&quot;:&quot;#8962DB&quot;,&quot;opacity&quot;:0,&quot;type&quot;:&quot;SOLID&quot;},&quot;primaryButtonBorderHover&quot;:{&quot;color&quot;:&quot;#7150B6&quot;,&quot;opacity&quot;:0,&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false,&quot;showPrevButton&quot;:true,&quot;showRewind&quot;:true,&quot;showSlideNumbers&quot;:true,&quot;showSlideOnlyButton&quot;:true,&quot;showTimer&quot;:false,&quot;showVolumeControl&quot;:tru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markerTools&quot;,&quot;outline&quot;],&quot;buttonsAtLeft&quot;:false,&quot;courseTitleVisible&quot;:true,&quot;showLogo&quot;:true,&quot;visible&quot;:true},&quot;version&quot;:&quot;1.1&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Sonraki&quot;,&quot;PB_ACCESSIBLE_NAVIGATION_PREV_BUTTON&quot;:&quot;Önceki &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QUESTION_NUMBER% of %TOTAL_QUESTIONS%&quot;,&quot;PB_ACCESSIBLE_VIDEO_NARRATION_LABEL&quot;:&quot;Video narration&quot;,&quot;PB_ACCESSIBLE_WATERMARK_SKIN_CREATED_WITH&quot;:&quot;Created with iSpring evaluation version&quot;,&quot;PB_ATTACHMENT_DOCUMENT_SUBTITLE&quot;:&quot;Dökoman&quot;,&quot;PB_ATTACHMENT_FILE_SUBTITLE&quot;:&quot;Dosya&quot;,&quot;PB_ATTACHMENT_IMAGE_SUBTITLE&quot;:&quot;Resim&quot;,&quot;PB_ATTACHMENT_LINK_SUBTITLE&quot;:&quot;Link&quot;,&quot;PB_ATTACHMENT_VIDEO_SUBTITLE&quot;:&quot;Video&quot;,&quot;PB_BACK_TO_APP_BUTTON_LABEL&quot;:&quot;Geri&quot;,&quot;PB_CC_MENU_OFF&quot;:&quot;Off&quot;,&quot;PB_CC_MENU_ON&quot;:&quot;On&quot;,&quot;PB_CC_MENU_TITLE&quot;:&quot;Notes&quot;,&quot;PB_CONTROL_PANEL_CLOSED_CAPTIONS&quot;:&quot;PB_CONTROL_PANEL_CLOSED_CAPTIONS&quot;,&quot;PB_CONTROL_PANEL_EXIT_FULL_SCREEN&quot;:&quot;Tam ekrandan çık&quot;,&quot;PB_CONTROL_PANEL_FULL_SCREEN&quot;:&quot;Tam ekran&quot;,&quot;PB_CONTROL_PANEL_NEXT&quot;:&quot;SONRAKİ&quot;,&quot;PB_CONTROL_PANEL_OUTLINE&quot;:&quot;OUTLINE&quot;,&quot;PB_CONTROL_PANEL_PREV&quot;:&quot;ÖNCEKİ&quot;,&quot;PB_CONTROL_PANEL_REPLAY&quot;:&quot;Tekrarlama&quot;,&quot;PB_CONTROL_PANEL_SLIDE_COUNTER&quot;:&quot;%SLIDE_NUMBER%\/%TOTAL_SLIDES%&quot;,&quot;PB_CONTROL_PANEL_VOLUME_CONTROL&quot;:&quot;Ses seviyesi&quot;,&quot;PB_CURRENT_SLIDE_IS_NOT_COMPLETED&quot;:&quot;Devam etmek için slaydın tamamını görüntülemeniz gerekiyor&quot;,&quot;PB_DOMAIN_RESTRICTION&quot;:&quot;Üzgünüz, yazar bu alandaki sunumun görüntülenmesini devre dışı bırakt&quot;,&quot;PB_DRAWING_TOOLS_END_DRAWING&quot;:&quot;Çizimi sonlandır&quot;,&quot;PB_DRAWING_TOOLS_ERASER&quot;:&quot;Silgi&quot;,&quot;PB_DRAWING_TOOLS_ERASE_ALL&quot;:&quot;Tümünü Sil&quot;,&quot;PB_DRAWING_TOOLS_HIGHLIGHTER&quot;:&quot;İşaretleyici&quot;,&quot;PB_DRAWING_TOOLS_PEN&quot;:&quot;Kalem&quot;,&quot;PB_ENTER_PASSWORD&quot;:&quot;Sunuyu görüntülemek için şifre girin&quot;,&quot;PB_INCORRECT_PASSWORD&quot;:&quot;Şire yanlış&quot;,&quot;PB_INTERACTION_SLIDE_WINDOW_TEXT&quot;:&quot;Bu slayttan ayrılmadan önce etkileşimi tamamlamanız gerekmektedir.&quot;,&quot;PB_MESSAGE_BOX_NO&quot;:&quot;HAYIR&quot;,&quot;PB_MESSAGE_BOX_OK&quot;:&quot;Tamam&quot;,&quot;PB_MESSAGE_BOX_YES&quot;:&quot;EVET&quot;,&quot;PB_NAVIGATION_IS_RESTRICTED&quot;:&quot;Yalnızca daha önce görüntülenen slaytlara erişebilirsiniz.&quot;,&quot;PB_NAVIGATION_IS_SEQUENTIAL&quot;:&quot;Slaytları verilen sırayla görüntülemeniz gerekir.&quot;,&quot;PB_PLAYBACK_RATE_MENU_CAPTION&quot;:&quot;Speed&quot;,&quot;PB_PRECEDING_QUIZ_FAILED_WINDOW_TEXT&quot;:&quot;%SLIDE_INDEX% slaytındaki sınavı geçemediğiniz için ilerleyemezsiniz.&quot;,&quot;PB_PRECEDING_QUIZ_NOT_COMPLETED_WINDOW_TEXT&quot;:&quot;İlerlemek için %SLIDE_INDEX% slaytındaki testi denemelisiniz.&quot;,&quot;PB_PRECEDING_QUIZ_NOT_PASSED_WINDOW_TEXT&quot;:&quot;İlerlemek için %SLIDE_INDEX% slaytındaki testi geçmelisiniz.&quot;,&quot;PB_PRECEDING_SCENARIO_FAILED_WINDOW_TEXT&quot;:&quot;%SLIDEINDEX% slaytındaki simülasyonu geçemediğiniz için ilerleyemezsiniz.&quot;,&quot;PB_PRECEDING_SCENARIO_NOT_COMPLETED_WINDOW_TEXT&quot;:&quot;İlerlemek için %SLIDE_INDEX% slaytındaki simülasyonu denemelisiniz.&quot;,&quot;PB_PRECEDING_SCENARIO_NOT_PASSED_WINDOW_TEXT&quot;:&quot;İlerlemek için %SLIDE_INDEX% slaytındaki simülasyonu geçmelisiniz.&quot;,&quot;PB_PRESENTER_COLLAPSE_BIO&quot;:&quot;Daha faz göster&quot;,&quot;PB_PRESENTER_EMAIL&quot;:&quot;Email&quot;,&quot;PB_PRESENTER_EXPAND_BIO&quot;:&quot;Daha fazla göster&quot;,&quot;PB_PRESENTER_NO_INFO&quot;:&quot;Sunucu Bilgisi Yok&quot;,&quot;PB_PRESENTER_WEBSITE&quot;:&quot;Website&quot;,&quot;PB_QUIZ_SLIDE_WINDOW_TEXT&quot;:&quot;Bu slayttan ayrılmadan önce testi tamamlamanız gerekmektedir.&quot;,&quot;PB_RATE_MENU_CAPTION&quot;:&quot;Hız&quot;,&quot;PB_RATE_MENU_DEFAULT_RATE&quot;:&quot;Normal&quot;,&quot;PB_RESUME_PRESENTATION_WINDOW_TEXT&quot;:&quot;Sunuyu son görüntülenen slayttan devam ettirmek ister misiniz?&quot;,&quot;PB_SCENARIO_SLIDE_WINDOW_TEXT&quot;:&quot;Bu slayttan ayrılmadan önce simülasyonu tamamlamanız gerekmektedir.&quot;,&quot;PB_SEARCH_CANCEL&quot;:&quot;İptal&quot;,&quot;PB_SEARCH_NO_RESULTS_LABEL&quot;:&quot;Hiçbir sonuç bulunamadı&quot;,&quot;PB_SEARCH_PANEL_DEFAULT_TEXT&quot;:&quot;Ara&quot;,&quot;PB_SEARCH_RESULTS_LABEL&quot;:&quot;ARARMA SONUÇLARI&quot;,&quot;PB_SEARCH_RESULT_IN_NOTES&quot;:&quot;Notlarda ara&quot;,&quot;PB_SEARCH_RESULT_IN_TEXT_LABEL&quot;:&quot;[slayt metni&quot;,&quot;PB_SUBTITLES_MENU_CAPTION&quot;:&quot;Subtitles&quot;,&quot;PB_SUBTITLES_OFF&quot;:&quot;Off&quot;,&quot;PB_TAB_NOTES_LABEL&quot;:&quot;Notlar&quot;,&quot;PB_TAB_OUTLINE_LABEL&quot;:&quot;İÇİNDEKİLER&quot;,&quot;PB_TIME_RESTRICTION&quot;:&quot;Üzgünüz, yazar şu anda sunumu görüntülemeyi devre dışı bıraktı.&quot;,&quot;PB_TITLE_PANEL_ATTACHMENTS&quot;:&quot;www.dindersimateryal.com&quot;,&quot;PB_TITLE_PANEL_MARKER_TOOLS&quot;:&quot;Kalem\/İşaretleyici&quot;,&quot;PB_TITLE_PANEL_NOTES&quot;:&quot;Notlar&quot;,&quot;PB_TITLE_PANEL_OUTLINE&quot;:&quot;İçindekiler&quot;,&quot;PB_TITLE_PANEL_PRESENTER_INFO&quot;:&quot;Sunucu Bilgisi&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DCDEE0&quot;,&quot;playerDimensions&quot;:{&quot;height&quot;:144,&quot;width&quot;:16},&quot;playerModule&quot;:&quot;UniversalHtml&quot;,&quot;presentationContent&quot;:{&quot;metadata&quot;:{&quot;references&quot;:false,&quot;texts&quot;:[&quot;DT_COMPANY_WEBSITE&quot;,&quot;DT_COURSE_TITLE&quot;,&quot;DT_SLIDE_TITLE&quot;,&quot;DT_SLIDE_NOTES_TEXT&quot;,&quot;DT_SLIDE_TEXT&quot;,&quot;DT_HYPERLINK_TOOLTIP&quot;]},&quot;resources&quot;:{&quot;attachments&quot;:false,&quot;companyLogos&quot;:{&quot;enlargeToFit&quot;:false,&quot;height&quot;:156,&quot;jpegQuality&quot;:100,&quot;keepAspectRatio&quot;:true,&quot;width&quot;:266},&quot;fonts&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playAndPause,replay,fullscreen,volumeControl,slideNumber,goToPrev,goToNext&quot;,&quot;playerLayoutHeader&quot;:&quot;markerTools,outline,title,logo&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custom&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20,&quot;playerThemeColorScheme&quot;:&quot;builtin.lightPurple&quot;,&quot;playerThemeFont&quot;:&quot;Arial&quot;}}}"/>
  <p:tag name="ISPRING-SUITE_ISPRING_CURRENT_PLAYER_ID" val="universal"/>
  <p:tag name="ISPRING_PRESENTATION_COURSE_TITLE" val="6.2.1. Namaz İbadeti ve Önemi"/>
  <p:tag name="ISPRING_LMS_API_VERSION" val="SCORM 2004 (4th edition)"/>
  <p:tag name="ISPRING_ULTRA_SCORM_COURSE_ID" val="B29B8263-8A82-4FAE-B154-9AE792BE7FDD"/>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W\uFFFD\uFFFD{B183E348-C202-44F7-B565-2C1AFCBC22E2}&quot;,&quot;C:\\Users\\Monster\\Desktop\\SUNULAR\\6. SINIF\\2. ÜNİT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SLIDES" val="0"/>
  <p:tag name="ISPRING_SCORM_RATE_QUIZZES" val="0"/>
  <p:tag name="ISPRING_SCORM_PASSING_SCORE" val="0.000000"/>
  <p:tag name="ISPRING_PRESENTATION_TITLE" val="6.2.1._namaz_ibadeti_ve_onemi"/>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5584411D-7443-4DCB-B8DC-318C4943FA2F}:266"/>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B54A512D-03E6-4BD7-9CA6-19189A04C527}:267"/>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FADD1C1C-42AB-444E-BF9D-5EE64B10F076}:27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CD973CB7-EE96-476C-8DED-B63DDC614706}:272"/>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29EF3BF3-B4E0-44F4-91EA-6F2A47C77B7E}:274"/>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90B3F4C5-AA1B-4E06-9367-3137A11B7AC4}:275"/>
</p:tagLst>
</file>

<file path=ppt/tags/tag16.xml><?xml version="1.0" encoding="utf-8"?>
<p:tagLst xmlns:a="http://schemas.openxmlformats.org/drawingml/2006/main" xmlns:r="http://schemas.openxmlformats.org/officeDocument/2006/relationships" xmlns:p="http://schemas.openxmlformats.org/presentationml/2006/main">
  <p:tag name="GENSWF_SLIDE_UID" val="{B5DAD8E0-95B8-45C7-A479-BCB1DBD98E88}:294"/>
</p:tagLst>
</file>

<file path=ppt/tags/tag17.xml><?xml version="1.0" encoding="utf-8"?>
<p:tagLst xmlns:a="http://schemas.openxmlformats.org/drawingml/2006/main" xmlns:r="http://schemas.openxmlformats.org/officeDocument/2006/relationships" xmlns:p="http://schemas.openxmlformats.org/presentationml/2006/main">
  <p:tag name="GENSWF_SLIDE_UID" val="{C51B1CDE-E18E-4C46-89DE-9A5F09D63FD8}:295"/>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540131FF-EF1B-4866-B543-7CCB6EC31895}:277"/>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09FF0349-FD65-460D-B2E4-13AA3DA754A0}:27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C1BA0FC2-21CB-4D1C-8470-6632714440CE}:28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9E813619-B7B2-4B10-92CA-B06B2C037489}:282"/>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B30713C9-7953-4440-9F86-F51F8E4757A5}:283"/>
</p:tagLst>
</file>

<file path=ppt/tags/tag23.xml><?xml version="1.0" encoding="utf-8"?>
<p:tagLst xmlns:a="http://schemas.openxmlformats.org/drawingml/2006/main" xmlns:r="http://schemas.openxmlformats.org/officeDocument/2006/relationships" xmlns:p="http://schemas.openxmlformats.org/presentationml/2006/main">
  <p:tag name="GENSWF_SLIDE_UID" val="{EF58C13D-270D-47C3-BA05-9DDC37C9DF6D}:296"/>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B3D93578-06AC-4D3B-B8BD-E1C8E5E9F97E}:293"/>
</p:tagLst>
</file>

<file path=ppt/tags/tag25.xml><?xml version="1.0" encoding="utf-8"?>
<p:tagLst xmlns:a="http://schemas.openxmlformats.org/drawingml/2006/main" xmlns:r="http://schemas.openxmlformats.org/officeDocument/2006/relationships" xmlns:p="http://schemas.openxmlformats.org/presentationml/2006/main">
  <p:tag name="GENSWF_SLIDE_UID" val="{398DE2CD-1FA8-4A26-B3E4-706365B6B73A}:286"/>
</p:tagLst>
</file>

<file path=ppt/tags/tag26.xml><?xml version="1.0" encoding="utf-8"?>
<p:tagLst xmlns:a="http://schemas.openxmlformats.org/drawingml/2006/main" xmlns:r="http://schemas.openxmlformats.org/officeDocument/2006/relationships" xmlns:p="http://schemas.openxmlformats.org/presentationml/2006/main">
  <p:tag name="GENSWF_SLIDE_UID" val="{984FB037-BB1B-4264-B700-375077752329}:287"/>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EE782870-E39A-42D6-9AB5-8ED3F79BE1F8}:288"/>
</p:tagLst>
</file>

<file path=ppt/tags/tag28.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UDIO_ID" val="391"/>
  <p:tag name="ARTICULATE_USED_LAYOUT" val="7"/>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8D096A0D-6754-4FAF-8B42-EB6B215409B8}:258"/>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D3C76629-9E47-4891-A8E4-B0BD4D5E3AF6}:259"/>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B4003330-935B-4C5D-94BE-1D5233FFB0D4}:260"/>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58F2AAD7-2FB1-44D9-81B8-30B6C9489FB1}:261"/>
</p:tagLst>
</file>

<file path=ppt/tags/tag7.xml><?xml version="1.0" encoding="utf-8"?>
<p:tagLst xmlns:a="http://schemas.openxmlformats.org/drawingml/2006/main" xmlns:r="http://schemas.openxmlformats.org/officeDocument/2006/relationships" xmlns:p="http://schemas.openxmlformats.org/presentationml/2006/main">
  <p:tag name="MMPROD_LASTVALUES" val="&lt;ChangeData&gt;&lt;Text&gt;&lt;![CDATA[Verilen kelimelerin ortak özelliklerini işaretliyelim.]]&gt;&lt;/Text&gt;&lt;FontSize&gt;&lt;![CDATA[44]]&gt;&lt;/FontSize&gt;&lt;Left&gt;&lt;![CDATA[0]]&gt;&lt;/Left&gt;&lt;Top&gt;&lt;![CDATA[0]]&gt;&lt;/Top&gt;&lt;/ChangeData&gt;"/>
  <p:tag name="MMPROD_ID" val="10010"/>
  <p:tag name="MMPROD_ABSOLUTEPOSITIONID" val="100"/>
  <p:tag name="PRESENTER_SHAPETEXTINFO" val="&lt;ShapeTextInfo&gt;&lt;TableIndex row=&quot;-1&quot; col=&quot;-1&quot;&gt;&lt;linesCount val=&quot;2&quot;/&gt;&lt;lineCharCount val=&quot;26&quot;/&gt;&lt;lineCharCount val=&quot;28&quot;/&gt;&lt;/TableIndex&gt;&lt;/ShapeTextInfo&gt;"/>
  <p:tag name="HTML_SHAPEINFO" val="&lt;ThreeDShapeInfo&gt;&lt;uuid val=&quot;100&quot;/&gt;&lt;isInvalidForFieldText val=&quot;0&quot;/&gt;&lt;Image&gt;&lt;filename val=&quot;C:\Users\Samsung\Desktop\Slayt Denemeleri\data\asimages\{D09D6C49-6F50-4DA4-B645-A50AE4F01E57}_4.png&quot;/&gt;&lt;left val=&quot;454&quot;/&gt;&lt;top val=&quot;14&quot;/&gt;&lt;width val=&quot;499&quot;/&gt;&lt;height val=&quot;141&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A488C974-8007-483B-8EEF-AD14B3412D5D}:262"/>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615BB58B-5DCA-4A4A-A970-8830168EFE19}: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1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2130</TotalTime>
  <Words>824</Words>
  <Application>Microsoft Office PowerPoint</Application>
  <PresentationFormat>Geniş ekran</PresentationFormat>
  <Paragraphs>224</Paragraphs>
  <Slides>25</Slides>
  <Notes>25</Notes>
  <HiddenSlides>0</HiddenSlides>
  <MMClips>1</MMClips>
  <ScaleCrop>false</ScaleCrop>
  <HeadingPairs>
    <vt:vector size="6" baseType="variant">
      <vt:variant>
        <vt:lpstr>Kullanılan Yazı Tipleri</vt:lpstr>
      </vt:variant>
      <vt:variant>
        <vt:i4>12</vt:i4>
      </vt:variant>
      <vt:variant>
        <vt:lpstr>Tema</vt:lpstr>
      </vt:variant>
      <vt:variant>
        <vt:i4>12</vt:i4>
      </vt:variant>
      <vt:variant>
        <vt:lpstr>Slayt Başlıkları</vt:lpstr>
      </vt:variant>
      <vt:variant>
        <vt:i4>25</vt:i4>
      </vt:variant>
    </vt:vector>
  </HeadingPairs>
  <TitlesOfParts>
    <vt:vector size="49" baseType="lpstr">
      <vt:lpstr>맑은 고딕</vt:lpstr>
      <vt:lpstr>Aptos</vt:lpstr>
      <vt:lpstr>Arial</vt:lpstr>
      <vt:lpstr>Bahnschrift SemiCondensed</vt:lpstr>
      <vt:lpstr>Calibri</vt:lpstr>
      <vt:lpstr>Calibri Light</vt:lpstr>
      <vt:lpstr>Comfortaa</vt:lpstr>
      <vt:lpstr>Helvetica</vt:lpstr>
      <vt:lpstr>Open Sans</vt:lpstr>
      <vt:lpstr>Permanent Marker</vt:lpstr>
      <vt:lpstr>Tw Cen MT</vt:lpstr>
      <vt:lpstr>Wingdings</vt:lpstr>
      <vt:lpstr>Office Theme</vt:lpstr>
      <vt:lpstr>Office Teması</vt:lpstr>
      <vt:lpstr>3_Office Theme</vt:lpstr>
      <vt:lpstr>1_Office Teması</vt:lpstr>
      <vt:lpstr>3_Office Teması</vt:lpstr>
      <vt:lpstr>4_Office Teması</vt:lpstr>
      <vt:lpstr>4_Office Theme</vt:lpstr>
      <vt:lpstr>Contents Slide Master</vt:lpstr>
      <vt:lpstr>1_JAY DESIGN</vt:lpstr>
      <vt:lpstr>SKETCH LESSON</vt:lpstr>
      <vt:lpstr>1_Contents Slide Master</vt:lpstr>
      <vt:lpstr>1_Office Theme</vt:lpstr>
      <vt:lpstr>PowerPoint Sunusu</vt:lpstr>
      <vt:lpstr>PowerPoint Sunusu</vt:lpstr>
      <vt:lpstr>PowerPoint Sunusu</vt:lpstr>
      <vt:lpstr>PowerPoint Sunusu</vt:lpstr>
      <vt:lpstr>PowerPoint Sunusu</vt:lpstr>
      <vt:lpstr>NAMAZ KİMLER FARZDIR?</vt:lpstr>
      <vt:lpstr>PowerPoint Sunusu</vt:lpstr>
      <vt:lpstr>PowerPoint Sunusu</vt:lpstr>
      <vt:lpstr>PowerPoint Sunusu</vt:lpstr>
      <vt:lpstr>PowerPoint Sunusu</vt:lpstr>
      <vt:lpstr>Namazı</vt:lpstr>
      <vt:lpstr>PowerPoint Sunusu</vt:lpstr>
      <vt:lpstr>PowerPoint Sunusu</vt:lpstr>
      <vt:lpstr>PowerPoint Sunusu</vt:lpstr>
      <vt:lpstr>PowerPoint Sunusu</vt:lpstr>
      <vt:lpstr>Namaz bizlere hangi alışkanlıkları kazandırır?</vt:lpstr>
      <vt:lpstr>PowerPoint Sunusu</vt:lpstr>
      <vt:lpstr>PowerPoint Sunusu</vt:lpstr>
      <vt:lpstr>Aşağıda namazla ilgili bazı cümleler karışık olarak verilmiştir. Cümleleri uygun bir şekilde düzeltelim.</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6.2.1._namaz_ibadeti_ve_onemi</dc:title>
  <dc:creator>Pankaj Sharma</dc:creator>
  <cp:lastModifiedBy>Mustafa YILDIRIM</cp:lastModifiedBy>
  <cp:revision>78</cp:revision>
  <dcterms:created xsi:type="dcterms:W3CDTF">2018-10-23T17:19:16Z</dcterms:created>
  <dcterms:modified xsi:type="dcterms:W3CDTF">2024-10-14T17:51:14Z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EF647BFF-AF5F-42EE-ACF1-D17A5036BA74</vt:lpwstr>
  </property>
  <property fmtid="{D5CDD505-2E9C-101B-9397-08002B2CF9AE}" pid="3" name="ArticulatePath">
    <vt:lpwstr>6.2.1._namaz_ibadeti_ve_onemi</vt:lpwstr>
  </property>
</Properties>
</file>