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0" r:id="rId6"/>
    <p:sldId id="261" r:id="rId7"/>
    <p:sldId id="264" r:id="rId8"/>
    <p:sldId id="265" r:id="rId9"/>
    <p:sldId id="268" r:id="rId10"/>
    <p:sldId id="267" r:id="rId11"/>
    <p:sldId id="266" r:id="rId12"/>
    <p:sldId id="259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000232" y="500042"/>
            <a:ext cx="5815026" cy="584195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Alevilik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6386" name="Picture 2" descr="http://t2.gstatic.com/images?q=tbn:ANd9GcStXgNaicD12Grqx77K44mNDv7LXzqYDC8XB1BKPKxMCG35wy5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1" y="1571612"/>
            <a:ext cx="7694892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14414" y="4357694"/>
            <a:ext cx="7715304" cy="221457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3- Alevi-Bektaşiler Hz. Ali'nin soyundan gelen on iki imama da büyük bir sevgi ve saygı gösterirler. On iki imamın yolundan gidilmesi gerektiğine inanırlar.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5362" name="Picture 2" descr="alevilik bektaş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000108"/>
            <a:ext cx="6804464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194" name="Picture 2" descr="http://www.ehlibeyt-alevi-seyyitleri.com/resources/Kopie+$2850$29+von+g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714487"/>
            <a:ext cx="6143668" cy="46000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357422" y="357167"/>
            <a:ext cx="5572164" cy="57150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/>
              <a:t>Alevilik:</a:t>
            </a:r>
            <a:r>
              <a:rPr lang="tr-TR" dirty="0" smtClean="0"/>
              <a:t> 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71538" y="4643446"/>
            <a:ext cx="7786742" cy="17526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Alevi, Hz. Ali'yi seven, onun taraftarı olan demektir. Alevilik ise Peygamber Efendimizin vefatından sonra Hz. Ali'nin halife olması gerektiğini savunan ve Hz. Ali'yi sahabelerin en faziletlisi olarak gören düşünce akımıdır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23554" name="Picture 2" descr="alevilik bektaş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142984"/>
            <a:ext cx="4071966" cy="29426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2290" name="Picture 2" descr="http://www.kagithanecemevi.com/yeni/wp-content/uploads/2014/08/12im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928802"/>
            <a:ext cx="8333408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500570"/>
            <a:ext cx="7715304" cy="208439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Bu iki düşünce akımı Hz. Ali, </a:t>
            </a:r>
            <a:r>
              <a:rPr lang="tr-TR" sz="3200" dirty="0" err="1" smtClean="0"/>
              <a:t>Ehl</a:t>
            </a:r>
            <a:r>
              <a:rPr lang="tr-TR" sz="3200" dirty="0" smtClean="0"/>
              <a:t>-i </a:t>
            </a:r>
            <a:r>
              <a:rPr lang="tr-TR" sz="3200" dirty="0" err="1" smtClean="0"/>
              <a:t>Beyt</a:t>
            </a:r>
            <a:r>
              <a:rPr lang="tr-TR" sz="3200" dirty="0" smtClean="0"/>
              <a:t> ve on iki imam sevgisini temel aldıkları için zamanla birlikte anılır olmuşlardır.</a:t>
            </a:r>
            <a:endParaRPr lang="tr-TR" sz="3200" dirty="0"/>
          </a:p>
        </p:txBody>
      </p:sp>
      <p:pic>
        <p:nvPicPr>
          <p:cNvPr id="21506" name="Picture 2" descr="alevilik bektaş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214422"/>
            <a:ext cx="4714908" cy="31375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datcahacibektas.org/resim/h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571480"/>
            <a:ext cx="4486275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928926" y="428604"/>
            <a:ext cx="3143272" cy="10001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Bektaşilik: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14414" y="4714884"/>
            <a:ext cx="7643866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 Bektaşilik, büyük Türk-İslam düşünürü Hacı </a:t>
            </a:r>
            <a:r>
              <a:rPr lang="tr-TR" dirty="0" err="1" smtClean="0">
                <a:solidFill>
                  <a:schemeClr val="tx1"/>
                </a:solidFill>
              </a:rPr>
              <a:t>Bektaş</a:t>
            </a:r>
            <a:r>
              <a:rPr lang="tr-TR" dirty="0" smtClean="0">
                <a:solidFill>
                  <a:schemeClr val="tx1"/>
                </a:solidFill>
              </a:rPr>
              <a:t>-ı Veli'nin görüş ve düşüncelerine dayanan tasavvuf ekolüdür.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9458" name="Picture 2" descr="alevilik bektaş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571612"/>
            <a:ext cx="3286148" cy="30637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28794" y="500042"/>
            <a:ext cx="6529406" cy="100013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/>
              <a:t>Alevilik-Bektaşiliğin ayırt edici özellikleri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7429552" cy="125253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1- Alevi-Bektaşi kültüründe Hz. Ali cesareti, kahramanlığı ve Peygamber Efendimize olan yakınlığı nedeniyle çok önemli bir yere sahiptir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0242" name="Picture 2" descr="http://img2.blogcu.com/images/m/a/h/mahmutenesyilmaz/image001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643050"/>
            <a:ext cx="47625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57290" y="1857364"/>
            <a:ext cx="7215238" cy="44291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2- Hz. Muhammed'in (s.a.v.) ev halkı anlamına gelen </a:t>
            </a:r>
            <a:r>
              <a:rPr lang="tr-TR" dirty="0" err="1" smtClean="0">
                <a:solidFill>
                  <a:schemeClr val="tx1"/>
                </a:solidFill>
              </a:rPr>
              <a:t>ehl</a:t>
            </a:r>
            <a:r>
              <a:rPr lang="tr-TR" dirty="0" smtClean="0">
                <a:solidFill>
                  <a:schemeClr val="tx1"/>
                </a:solidFill>
              </a:rPr>
              <a:t>-i </a:t>
            </a:r>
            <a:r>
              <a:rPr lang="tr-TR" dirty="0" err="1" smtClean="0">
                <a:solidFill>
                  <a:schemeClr val="tx1"/>
                </a:solidFill>
              </a:rPr>
              <a:t>beyt</a:t>
            </a:r>
            <a:r>
              <a:rPr lang="tr-TR" dirty="0" smtClean="0">
                <a:solidFill>
                  <a:schemeClr val="tx1"/>
                </a:solidFill>
              </a:rPr>
              <a:t> de Alevilik-</a:t>
            </a:r>
            <a:r>
              <a:rPr lang="tr-TR" dirty="0" err="1" smtClean="0">
                <a:solidFill>
                  <a:schemeClr val="tx1"/>
                </a:solidFill>
              </a:rPr>
              <a:t>Bektaşilik'te</a:t>
            </a:r>
            <a:r>
              <a:rPr lang="tr-TR" dirty="0" smtClean="0">
                <a:solidFill>
                  <a:schemeClr val="tx1"/>
                </a:solidFill>
              </a:rPr>
              <a:t> çok önemlidir. Alevi-Bektaşiler </a:t>
            </a:r>
            <a:r>
              <a:rPr lang="tr-TR" dirty="0" err="1" smtClean="0">
                <a:solidFill>
                  <a:schemeClr val="tx1"/>
                </a:solidFill>
              </a:rPr>
              <a:t>ehl</a:t>
            </a:r>
            <a:r>
              <a:rPr lang="tr-TR" dirty="0" smtClean="0">
                <a:solidFill>
                  <a:schemeClr val="tx1"/>
                </a:solidFill>
              </a:rPr>
              <a:t>-i </a:t>
            </a:r>
            <a:r>
              <a:rPr lang="tr-TR" dirty="0" err="1" smtClean="0">
                <a:solidFill>
                  <a:schemeClr val="tx1"/>
                </a:solidFill>
              </a:rPr>
              <a:t>beytin</a:t>
            </a:r>
            <a:r>
              <a:rPr lang="tr-TR" dirty="0" smtClean="0">
                <a:solidFill>
                  <a:schemeClr val="tx1"/>
                </a:solidFill>
              </a:rPr>
              <a:t> mensupları olan Hz. Ali, eşi Hz. </a:t>
            </a:r>
            <a:r>
              <a:rPr lang="tr-TR" dirty="0" err="1" smtClean="0">
                <a:solidFill>
                  <a:schemeClr val="tx1"/>
                </a:solidFill>
              </a:rPr>
              <a:t>Fatıma</a:t>
            </a:r>
            <a:r>
              <a:rPr lang="tr-TR" dirty="0" smtClean="0">
                <a:solidFill>
                  <a:schemeClr val="tx1"/>
                </a:solidFill>
              </a:rPr>
              <a:t> (Peygamberimizin kızı) ve onların çocukları Hz. Hasan ve Hz. Hüseyin'e (Peygamberimizin torunları) büyük bir sevgiyle bağlıdırlar.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 descr="https://encrypted-tbn1.gstatic.com/images?q=tbn:ANd9GcT8P10nha2vzCEbvWHn4O9Mouw2HCwyeBlwZng4woPGWMK_6v_fA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14488"/>
            <a:ext cx="7643866" cy="4713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168</Words>
  <Application>Microsoft Office PowerPoint</Application>
  <PresentationFormat>Ekran Gösterisi (4:3)</PresentationFormat>
  <Paragraphs>10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Alevilik</vt:lpstr>
      <vt:lpstr>Alevilik: </vt:lpstr>
      <vt:lpstr>Slayt 3</vt:lpstr>
      <vt:lpstr>Bu iki düşünce akımı Hz. Ali, Ehl-i Beyt ve on iki imam sevgisini temel aldıkları için zamanla birlikte anılır olmuşlardır.</vt:lpstr>
      <vt:lpstr>Slayt 5</vt:lpstr>
      <vt:lpstr>Bektaşilik:</vt:lpstr>
      <vt:lpstr>Alevilik-Bektaşiliğin ayırt edici özellikleri</vt:lpstr>
      <vt:lpstr>Slayt 8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15</cp:revision>
  <dcterms:created xsi:type="dcterms:W3CDTF">2015-05-01T20:11:40Z</dcterms:created>
  <dcterms:modified xsi:type="dcterms:W3CDTF">2015-07-11T11:21:22Z</dcterms:modified>
</cp:coreProperties>
</file>