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84" r:id="rId5"/>
    <p:sldId id="285" r:id="rId6"/>
    <p:sldId id="263" r:id="rId7"/>
    <p:sldId id="260" r:id="rId8"/>
    <p:sldId id="259" r:id="rId9"/>
    <p:sldId id="277" r:id="rId10"/>
    <p:sldId id="278" r:id="rId11"/>
    <p:sldId id="283" r:id="rId12"/>
    <p:sldId id="279" r:id="rId13"/>
    <p:sldId id="281" r:id="rId14"/>
    <p:sldId id="282" r:id="rId15"/>
    <p:sldId id="258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8FC9-F8CF-4D99-BB44-DBC6DFCC3E86}" type="datetimeFigureOut">
              <a:rPr lang="tr-TR" smtClean="0"/>
              <a:pPr/>
              <a:t>10.06.2015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285728"/>
            <a:ext cx="6143668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4400" b="1" dirty="0" smtClean="0"/>
              <a:t>Namazın Farzları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2" name="Picture 4" descr="http://www.fatihprojesiakillitahta.com/wp-content/uploads/2014/08/namaz%C4%B1n-i%C3%A7indeki-d%C4%B1%C5%9F%C4%B1ndaki-farzlar-300x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7858148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 smtClean="0"/>
              <a:t>Dua ve Sureleri okumak için Ayakta durmaktır.</a:t>
            </a:r>
          </a:p>
          <a:p>
            <a:pPr algn="ctr"/>
            <a:r>
              <a:rPr lang="tr-TR" sz="3200" dirty="0" smtClean="0"/>
              <a:t>Ayakta duramayanlar oturarak veya yatarken okurlar</a:t>
            </a:r>
            <a:endParaRPr lang="tr-TR" sz="3200" dirty="0"/>
          </a:p>
        </p:txBody>
      </p:sp>
      <p:sp>
        <p:nvSpPr>
          <p:cNvPr id="7" name="6 Dikdörtgen"/>
          <p:cNvSpPr/>
          <p:nvPr/>
        </p:nvSpPr>
        <p:spPr>
          <a:xfrm>
            <a:off x="4000496" y="214290"/>
            <a:ext cx="265341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2.KIYAM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b="1" dirty="0" err="1" smtClean="0"/>
              <a:t>Sübhâneke</a:t>
            </a:r>
            <a:r>
              <a:rPr lang="tr-TR" sz="3200" b="1" dirty="0" smtClean="0"/>
              <a:t> </a:t>
            </a:r>
            <a:r>
              <a:rPr lang="tr-TR" sz="3200" dirty="0" smtClean="0"/>
              <a:t>duasını okuruz.</a:t>
            </a:r>
            <a:endParaRPr lang="tr-TR" sz="3200" b="1" dirty="0" smtClean="0"/>
          </a:p>
          <a:p>
            <a:pPr algn="ctr"/>
            <a:r>
              <a:rPr lang="tr-TR" sz="3200" b="1" dirty="0" err="1" smtClean="0"/>
              <a:t>Eûzü</a:t>
            </a:r>
            <a:r>
              <a:rPr lang="tr-TR" sz="3200" b="1" dirty="0" smtClean="0"/>
              <a:t> Besmele</a:t>
            </a:r>
            <a:r>
              <a:rPr lang="tr-TR" sz="3200" dirty="0" smtClean="0"/>
              <a:t> </a:t>
            </a:r>
          </a:p>
          <a:p>
            <a:pPr algn="ctr"/>
            <a:r>
              <a:rPr lang="tr-TR" sz="3200" dirty="0" smtClean="0"/>
              <a:t>çekeriz.</a:t>
            </a:r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dirty="0" err="1" smtClean="0"/>
              <a:t>sûresini</a:t>
            </a:r>
            <a:r>
              <a:rPr lang="tr-TR" sz="3200" dirty="0" smtClean="0"/>
              <a:t> okuruz.</a:t>
            </a:r>
          </a:p>
          <a:p>
            <a:pPr algn="ctr"/>
            <a:r>
              <a:rPr lang="tr-TR" sz="3200" dirty="0" err="1" smtClean="0"/>
              <a:t>Kur’an’dan</a:t>
            </a:r>
            <a:r>
              <a:rPr lang="tr-TR" sz="3200" dirty="0" smtClean="0"/>
              <a:t> bir bölüm okuruz</a:t>
            </a:r>
            <a:endParaRPr lang="tr-TR" sz="3200" dirty="0"/>
          </a:p>
        </p:txBody>
      </p:sp>
      <p:sp>
        <p:nvSpPr>
          <p:cNvPr id="7" name="6 Dikdörtgen"/>
          <p:cNvSpPr/>
          <p:nvPr/>
        </p:nvSpPr>
        <p:spPr>
          <a:xfrm>
            <a:off x="4000496" y="214290"/>
            <a:ext cx="285244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3.KIRAAT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786182" y="1714488"/>
            <a:ext cx="2643206" cy="4286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sz="3200" dirty="0"/>
              <a:t>“</a:t>
            </a:r>
            <a:r>
              <a:rPr lang="tr-TR" sz="3200" b="1" dirty="0" err="1"/>
              <a:t>Alahü</a:t>
            </a:r>
            <a:r>
              <a:rPr lang="tr-TR" sz="3200" b="1" dirty="0"/>
              <a:t> </a:t>
            </a:r>
            <a:r>
              <a:rPr lang="tr-TR" sz="3200" b="1" dirty="0" err="1"/>
              <a:t>Ekber</a:t>
            </a:r>
            <a:r>
              <a:rPr lang="tr-TR" sz="3200" b="1" dirty="0"/>
              <a:t>” </a:t>
            </a:r>
            <a:r>
              <a:rPr lang="tr-TR" sz="3200" dirty="0"/>
              <a:t>diyerek </a:t>
            </a:r>
            <a:r>
              <a:rPr lang="tr-TR" sz="3200" b="1" dirty="0"/>
              <a:t>rüku’a </a:t>
            </a:r>
            <a:r>
              <a:rPr lang="tr-TR" sz="3200" dirty="0"/>
              <a:t>eğiliriz.</a:t>
            </a:r>
          </a:p>
          <a:p>
            <a:pPr algn="ctr"/>
            <a:endParaRPr lang="tr-TR" sz="3200" dirty="0"/>
          </a:p>
          <a:p>
            <a:pPr algn="ctr"/>
            <a:r>
              <a:rPr lang="tr-TR" sz="3200" dirty="0"/>
              <a:t>Rüku’da</a:t>
            </a:r>
            <a:r>
              <a:rPr lang="tr-TR" sz="3200" b="1" dirty="0"/>
              <a:t> </a:t>
            </a:r>
            <a:r>
              <a:rPr lang="tr-TR" sz="3200" dirty="0"/>
              <a:t>3 defa “</a:t>
            </a:r>
            <a:r>
              <a:rPr lang="tr-TR" sz="3200" b="1" dirty="0" err="1"/>
              <a:t>sübhane</a:t>
            </a:r>
            <a:r>
              <a:rPr lang="tr-TR" sz="3200" b="1" dirty="0"/>
              <a:t> </a:t>
            </a:r>
            <a:r>
              <a:rPr lang="tr-TR" sz="3200" b="1" dirty="0" err="1"/>
              <a:t>rabbiyel</a:t>
            </a:r>
            <a:r>
              <a:rPr lang="tr-TR" sz="3200" b="1" dirty="0"/>
              <a:t> azim</a:t>
            </a:r>
            <a:r>
              <a:rPr lang="tr-TR" sz="3200" dirty="0"/>
              <a:t>”</a:t>
            </a:r>
            <a:r>
              <a:rPr lang="tr-TR" sz="3200" b="1" dirty="0"/>
              <a:t> </a:t>
            </a:r>
            <a:r>
              <a:rPr lang="tr-TR" sz="3200" dirty="0"/>
              <a:t>deriz.</a:t>
            </a:r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3857620" y="214290"/>
            <a:ext cx="242168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r>
              <a:rPr lang="tr-T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RUKU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500702"/>
            <a:ext cx="5715040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3714744" y="142876"/>
            <a:ext cx="258865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5-SECDE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</a:t>
            </a:r>
            <a:r>
              <a:rPr lang="tr-TR" sz="2800" dirty="0" smtClean="0"/>
              <a:t>otururuz.</a:t>
            </a:r>
          </a:p>
          <a:p>
            <a:pPr algn="ctr"/>
            <a:r>
              <a:rPr lang="tr-TR" sz="2800" dirty="0" err="1" smtClean="0"/>
              <a:t>Tahiyyat</a:t>
            </a:r>
            <a:r>
              <a:rPr lang="tr-TR" sz="2800" dirty="0" smtClean="0"/>
              <a:t> </a:t>
            </a:r>
            <a:r>
              <a:rPr lang="tr-TR" sz="2800" smtClean="0"/>
              <a:t>Dualarını , Rabbena </a:t>
            </a:r>
            <a:r>
              <a:rPr lang="tr-TR" sz="2800" dirty="0" smtClean="0"/>
              <a:t>dualarını okuruz.</a:t>
            </a:r>
          </a:p>
          <a:p>
            <a:pPr algn="ctr"/>
            <a:r>
              <a:rPr lang="tr-TR" sz="2800" dirty="0" smtClean="0"/>
              <a:t>Selam veririz.</a:t>
            </a:r>
            <a:endParaRPr lang="tr-TR" sz="2800" dirty="0"/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2285984" y="0"/>
            <a:ext cx="558601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6- OTURUŞ (</a:t>
            </a:r>
            <a:r>
              <a:rPr lang="tr-TR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KADE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000000LOG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images.slideplayer.biz.tr/7/1889801/slides/slide_10.jpg"/>
          <p:cNvPicPr>
            <a:picLocks noChangeAspect="1" noChangeArrowheads="1"/>
          </p:cNvPicPr>
          <p:nvPr/>
        </p:nvPicPr>
        <p:blipFill>
          <a:blip r:embed="rId2"/>
          <a:srcRect l="8503" t="11904" r="6462" b="25595"/>
          <a:stretch>
            <a:fillRect/>
          </a:stretch>
        </p:blipFill>
        <p:spPr bwMode="auto">
          <a:xfrm>
            <a:off x="1142975" y="1214422"/>
            <a:ext cx="8001025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images.slideplayer.biz.tr/8/2400325/slides/slid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6" name="AutoShape 4" descr="http://images.slideplayer.biz.tr/8/2400325/slides/slid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8" name="AutoShape 6" descr="http://images.slideplayer.biz.tr/8/2400325/slides/slid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40" name="AutoShape 8" descr="http://images.slideplayer.biz.tr/8/2400325/slides/slid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16 Sağ Ok"/>
          <p:cNvSpPr/>
          <p:nvPr/>
        </p:nvSpPr>
        <p:spPr>
          <a:xfrm>
            <a:off x="1142976" y="2071678"/>
            <a:ext cx="3000396" cy="371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NAMAZIN DIŞINDAKİ FARZLARI</a:t>
            </a:r>
          </a:p>
          <a:p>
            <a:pPr algn="ctr"/>
            <a:endParaRPr lang="tr-TR" sz="3200" dirty="0"/>
          </a:p>
        </p:txBody>
      </p:sp>
      <p:sp>
        <p:nvSpPr>
          <p:cNvPr id="18" name="17 Çapraz Köşesi Kesik Dikdörtgen"/>
          <p:cNvSpPr/>
          <p:nvPr/>
        </p:nvSpPr>
        <p:spPr>
          <a:xfrm>
            <a:off x="4286248" y="1000108"/>
            <a:ext cx="4572000" cy="71438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tr-TR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4429124" y="1071546"/>
            <a:ext cx="42215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</a:t>
            </a:r>
            <a:r>
              <a:rPr lang="tr-TR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HADERSTEN</a:t>
            </a:r>
            <a:r>
              <a:rPr lang="tr-TR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TAHARET</a:t>
            </a:r>
            <a:endParaRPr lang="tr-TR" sz="3200" dirty="0" smtClean="0"/>
          </a:p>
        </p:txBody>
      </p:sp>
      <p:sp>
        <p:nvSpPr>
          <p:cNvPr id="26" name="25 Çapraz Köşesi Kesik Dikdörtgen"/>
          <p:cNvSpPr/>
          <p:nvPr/>
        </p:nvSpPr>
        <p:spPr>
          <a:xfrm>
            <a:off x="4286248" y="2071678"/>
            <a:ext cx="4572000" cy="71438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tr-T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26 Dikdörtgen"/>
          <p:cNvSpPr/>
          <p:nvPr/>
        </p:nvSpPr>
        <p:spPr>
          <a:xfrm>
            <a:off x="4286248" y="2071678"/>
            <a:ext cx="45005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2.NECASETTEN TAHARET</a:t>
            </a:r>
            <a:endParaRPr lang="tr-TR" sz="3200" dirty="0" smtClean="0"/>
          </a:p>
        </p:txBody>
      </p:sp>
      <p:sp>
        <p:nvSpPr>
          <p:cNvPr id="28" name="27 Çapraz Köşesi Kesik Dikdörtgen"/>
          <p:cNvSpPr/>
          <p:nvPr/>
        </p:nvSpPr>
        <p:spPr>
          <a:xfrm>
            <a:off x="4286248" y="3071810"/>
            <a:ext cx="4572000" cy="71438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tr-TR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4357686" y="3071810"/>
            <a:ext cx="42215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3-</a:t>
            </a:r>
            <a:r>
              <a:rPr lang="tr-TR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SETR</a:t>
            </a:r>
            <a:r>
              <a:rPr lang="tr-TR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-İ AVRET</a:t>
            </a:r>
            <a:endParaRPr lang="tr-TR" sz="3200" dirty="0" smtClean="0"/>
          </a:p>
        </p:txBody>
      </p:sp>
      <p:sp>
        <p:nvSpPr>
          <p:cNvPr id="30" name="29 Çapraz Köşesi Kesik Dikdörtgen"/>
          <p:cNvSpPr/>
          <p:nvPr/>
        </p:nvSpPr>
        <p:spPr>
          <a:xfrm>
            <a:off x="4286248" y="4071942"/>
            <a:ext cx="4572000" cy="71438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tr-TR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30 Dikdörtgen"/>
          <p:cNvSpPr/>
          <p:nvPr/>
        </p:nvSpPr>
        <p:spPr>
          <a:xfrm>
            <a:off x="4286248" y="4130109"/>
            <a:ext cx="42215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4-İSTİKBALİ KIBLE</a:t>
            </a:r>
            <a:endParaRPr lang="tr-TR" sz="3200" dirty="0" smtClean="0"/>
          </a:p>
        </p:txBody>
      </p:sp>
      <p:sp>
        <p:nvSpPr>
          <p:cNvPr id="32" name="31 Çapraz Köşesi Kesik Dikdörtgen"/>
          <p:cNvSpPr/>
          <p:nvPr/>
        </p:nvSpPr>
        <p:spPr>
          <a:xfrm>
            <a:off x="4286248" y="5072074"/>
            <a:ext cx="4572000" cy="71438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tr-TR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4357686" y="5130241"/>
            <a:ext cx="42215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5.VAKİT</a:t>
            </a:r>
            <a:endParaRPr lang="tr-TR" sz="3200" dirty="0" smtClean="0"/>
          </a:p>
        </p:txBody>
      </p:sp>
      <p:sp>
        <p:nvSpPr>
          <p:cNvPr id="34" name="33 Çapraz Köşesi Kesik Dikdörtgen"/>
          <p:cNvSpPr/>
          <p:nvPr/>
        </p:nvSpPr>
        <p:spPr>
          <a:xfrm>
            <a:off x="4286248" y="6072206"/>
            <a:ext cx="4572000" cy="71438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tr-T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34 Dikdörtgen"/>
          <p:cNvSpPr/>
          <p:nvPr/>
        </p:nvSpPr>
        <p:spPr>
          <a:xfrm>
            <a:off x="4429124" y="6000768"/>
            <a:ext cx="42215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6.NİYET</a:t>
            </a:r>
            <a:endParaRPr lang="tr-TR" sz="3200" dirty="0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85852" y="3244859"/>
            <a:ext cx="7072362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tr-TR" sz="3600" b="1" dirty="0" smtClean="0">
                <a:latin typeface="+mn-lt"/>
              </a:rPr>
              <a:t>2- Necasetten taharet:</a:t>
            </a:r>
            <a:r>
              <a:rPr lang="tr-TR" sz="3600" dirty="0" smtClean="0">
                <a:latin typeface="+mn-lt"/>
              </a:rPr>
              <a:t> Namaz kılınacak yerin ve elbiselerin temiz olması.</a:t>
            </a:r>
            <a:endParaRPr lang="tr-TR" sz="3600" dirty="0">
              <a:latin typeface="+mn-lt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285852" y="1428736"/>
            <a:ext cx="6143668" cy="1470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3600" b="1" dirty="0" smtClean="0"/>
              <a:t>1- </a:t>
            </a:r>
            <a:r>
              <a:rPr lang="tr-TR" sz="3600" b="1" dirty="0" err="1" smtClean="0"/>
              <a:t>Hadesten</a:t>
            </a:r>
            <a:r>
              <a:rPr lang="tr-TR" sz="3600" b="1" dirty="0" smtClean="0"/>
              <a:t> taharet:</a:t>
            </a:r>
            <a:r>
              <a:rPr lang="tr-TR" sz="3600" dirty="0" smtClean="0"/>
              <a:t> Abdest veya gusül abdesti almak </a:t>
            </a:r>
            <a:r>
              <a:rPr lang="tr-TR" sz="3600" dirty="0" smtClean="0">
                <a:ea typeface="+mj-ea"/>
                <a:cs typeface="+mj-cs"/>
              </a:rPr>
              <a:t>.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214414" y="5000636"/>
            <a:ext cx="7643866" cy="1470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3600" b="1" dirty="0" smtClean="0"/>
              <a:t>3- </a:t>
            </a:r>
            <a:r>
              <a:rPr lang="tr-TR" sz="3600" b="1" dirty="0" err="1" smtClean="0"/>
              <a:t>Setr</a:t>
            </a:r>
            <a:r>
              <a:rPr lang="tr-TR" sz="3600" b="1" dirty="0" smtClean="0"/>
              <a:t>-i avret:</a:t>
            </a:r>
            <a:r>
              <a:rPr lang="tr-TR" sz="3600" dirty="0" smtClean="0"/>
              <a:t> Namazda örtülmesi gereken yerleri örtmek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85852" y="3357562"/>
            <a:ext cx="6715172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3600" b="1" dirty="0" smtClean="0">
                <a:latin typeface="+mn-lt"/>
              </a:rPr>
              <a:t>5- Vakit:</a:t>
            </a:r>
            <a:r>
              <a:rPr lang="tr-TR" sz="3600" dirty="0" smtClean="0">
                <a:latin typeface="+mn-lt"/>
              </a:rPr>
              <a:t> Kılacağımız namazın vaktinin girmiş olması.</a:t>
            </a:r>
            <a:endParaRPr lang="tr-TR" sz="3600" dirty="0">
              <a:latin typeface="+mn-lt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285852" y="1500174"/>
            <a:ext cx="6143668" cy="1470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3600" b="1" dirty="0" smtClean="0"/>
              <a:t>4- İstikbal-i kıble:</a:t>
            </a:r>
            <a:r>
              <a:rPr lang="tr-TR" sz="3600" dirty="0" smtClean="0"/>
              <a:t> Namazda kıbleye doğru yönelmek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357290" y="5173685"/>
            <a:ext cx="7429552" cy="1470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3600" b="1" dirty="0" smtClean="0"/>
              <a:t>6- Niyet:</a:t>
            </a:r>
            <a:r>
              <a:rPr lang="tr-TR" sz="3600" dirty="0" smtClean="0"/>
              <a:t> Kılacağımız namaza niyet etmek.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00166" y="2357430"/>
            <a:ext cx="6929486" cy="1714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tr-TR" sz="3600" b="1" dirty="0" smtClean="0"/>
              <a:t>Tek başımıza namaz kılarken</a:t>
            </a:r>
            <a:r>
              <a:rPr lang="tr-TR" sz="3600" dirty="0" smtClean="0"/>
              <a:t> </a:t>
            </a:r>
            <a:br>
              <a:rPr lang="tr-TR" sz="3600" dirty="0" smtClean="0"/>
            </a:br>
            <a:r>
              <a:rPr lang="tr-TR" sz="3600" dirty="0" smtClean="0"/>
              <a:t> "Niyet ettim Allah rızası için sabah namazının farzını kılmaya</a:t>
            </a:r>
            <a:r>
              <a:rPr lang="tr-TR" sz="3600" dirty="0" smtClean="0"/>
              <a:t>.“</a:t>
            </a:r>
            <a:r>
              <a:rPr lang="tr-TR" sz="3600" dirty="0" smtClean="0"/>
              <a:t> </a:t>
            </a:r>
            <a:endParaRPr lang="tr-TR" sz="36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571604" y="214291"/>
            <a:ext cx="6000792" cy="1857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3600" b="1" dirty="0" smtClean="0"/>
              <a:t>Niyet:</a:t>
            </a:r>
            <a:r>
              <a:rPr lang="tr-TR" sz="3600" dirty="0" smtClean="0"/>
              <a:t> Kılacağımız namaza niyet etmek.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428728" y="4429132"/>
            <a:ext cx="750099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600" b="1" dirty="0" smtClean="0"/>
              <a:t>Cemaat halinde kılarken</a:t>
            </a:r>
            <a:r>
              <a:rPr lang="tr-TR" sz="3600" dirty="0" smtClean="0"/>
              <a:t> </a:t>
            </a:r>
          </a:p>
          <a:p>
            <a:r>
              <a:rPr lang="tr-TR" sz="3600" dirty="0" smtClean="0"/>
              <a:t>"Niyet ettim Allah rızası için sabah namazının farzını kılmaya, uydum imama.".</a:t>
            </a:r>
            <a:endParaRPr lang="tr-TR" sz="36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Abdest Türleri Ve Farzlar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587" y="1142960"/>
            <a:ext cx="8103413" cy="571504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428728" y="214290"/>
            <a:ext cx="674037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</a:t>
            </a:r>
            <a:r>
              <a:rPr lang="tr-T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HADESTEN</a:t>
            </a:r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TAHARET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142976" y="2714620"/>
            <a:ext cx="800102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NAMAZIN İÇİNDEKİ FARZLAR</a:t>
            </a:r>
            <a:endParaRPr lang="tr-T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3643306" y="2571744"/>
            <a:ext cx="2928958" cy="36433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endParaRPr lang="tr-TR" sz="4400" dirty="0" smtClean="0"/>
          </a:p>
          <a:p>
            <a:pPr algn="ctr"/>
            <a:r>
              <a:rPr lang="tr-TR" sz="4400" dirty="0" smtClean="0"/>
              <a:t>“</a:t>
            </a:r>
            <a:r>
              <a:rPr lang="tr-TR" sz="4400" b="1" dirty="0" err="1" smtClean="0"/>
              <a:t>Alahü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Ekber</a:t>
            </a:r>
            <a:r>
              <a:rPr lang="tr-TR" sz="4400" b="1" dirty="0" smtClean="0"/>
              <a:t>” </a:t>
            </a:r>
            <a:r>
              <a:rPr lang="tr-TR" sz="4400" dirty="0" smtClean="0"/>
              <a:t>diyerek başlangıç tekbiri alırız.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/>
          <a:srcRect l="9808" r="12463" b="8054"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11" descr="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357422" y="0"/>
            <a:ext cx="483446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</a:t>
            </a:r>
            <a:r>
              <a:rPr lang="tr-T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İftidah</a:t>
            </a:r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Tekbiri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158</Words>
  <Application>Microsoft Office PowerPoint</Application>
  <PresentationFormat>Ekran Gösterisi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.</vt:lpstr>
      <vt:lpstr>.</vt:lpstr>
      <vt:lpstr>Slayt 3</vt:lpstr>
      <vt:lpstr>2- Necasetten taharet: Namaz kılınacak yerin ve elbiselerin temiz olması.</vt:lpstr>
      <vt:lpstr>5- Vakit: Kılacağımız namazın vaktinin girmiş olması.</vt:lpstr>
      <vt:lpstr>Tek başımıza namaz kılarken   "Niyet ettim Allah rızası için sabah namazının farzını kılmaya.“ </vt:lpstr>
      <vt:lpstr>.</vt:lpstr>
      <vt:lpstr>.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bilal</dc:creator>
  <cp:lastModifiedBy>bilal</cp:lastModifiedBy>
  <cp:revision>17</cp:revision>
  <dcterms:created xsi:type="dcterms:W3CDTF">2015-05-01T20:11:40Z</dcterms:created>
  <dcterms:modified xsi:type="dcterms:W3CDTF">2015-06-10T06:26:29Z</dcterms:modified>
</cp:coreProperties>
</file>