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59" r:id="rId5"/>
    <p:sldId id="270" r:id="rId6"/>
    <p:sldId id="271" r:id="rId7"/>
    <p:sldId id="260" r:id="rId8"/>
    <p:sldId id="261" r:id="rId9"/>
    <p:sldId id="262" r:id="rId10"/>
    <p:sldId id="263" r:id="rId11"/>
    <p:sldId id="268" r:id="rId12"/>
    <p:sldId id="269" r:id="rId13"/>
    <p:sldId id="25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14414" y="4643446"/>
            <a:ext cx="7715304" cy="2012979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dirty="0" smtClean="0"/>
              <a:t>Allah “Şüphesiz namaz, müminlere vakitleri belirlenmiş bir farzdır.”  buyurmuştur. Nisa 103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571604" y="214290"/>
            <a:ext cx="7000924" cy="7858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/>
          <a:p>
            <a:pPr algn="ctr">
              <a:spcBef>
                <a:spcPct val="0"/>
              </a:spcBef>
              <a:defRPr/>
            </a:pPr>
            <a:r>
              <a:rPr lang="tr-TR" sz="4400" b="1" dirty="0" smtClean="0">
                <a:latin typeface="Times New Roman" pitchFamily="18" charset="0"/>
                <a:cs typeface="Times New Roman" pitchFamily="18" charset="0"/>
              </a:rPr>
              <a:t>Namaz Nedir ve Niçin Kılınır?</a:t>
            </a:r>
          </a:p>
        </p:txBody>
      </p:sp>
      <p:pic>
        <p:nvPicPr>
          <p:cNvPr id="13314" name="Picture 2" descr="http://www.huzursayfasi.com/images/news/namaz-nedir-nicin-kilinir-3126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142984"/>
            <a:ext cx="7143800" cy="34290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Oval Belirtme Çizgisi"/>
          <p:cNvSpPr/>
          <p:nvPr/>
        </p:nvSpPr>
        <p:spPr>
          <a:xfrm>
            <a:off x="5715008" y="285728"/>
            <a:ext cx="3428992" cy="3143272"/>
          </a:xfrm>
          <a:prstGeom prst="wedgeEllipseCallout">
            <a:avLst>
              <a:gd name="adj1" fmla="val -28555"/>
              <a:gd name="adj2" fmla="val 73987"/>
            </a:avLst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Bunlara “</a:t>
            </a:r>
            <a:r>
              <a:rPr lang="tr-TR" sz="2400" b="1" dirty="0" smtClean="0"/>
              <a:t>namazın farzları</a:t>
            </a:r>
            <a:r>
              <a:rPr lang="tr-TR" sz="2400" dirty="0" smtClean="0"/>
              <a:t>” denir. Namazın farzları 6’sı içinden 6’sı dışından olmak üzere 12 tanedir.</a:t>
            </a:r>
            <a:endParaRPr lang="tr-TR" sz="4000" dirty="0" smtClean="0">
              <a:solidFill>
                <a:schemeClr val="tx1"/>
              </a:solidFill>
            </a:endParaRPr>
          </a:p>
        </p:txBody>
      </p:sp>
      <p:sp>
        <p:nvSpPr>
          <p:cNvPr id="10" name="9 Köşeleri Yuvarlanmış Dikdörtgen Belirtme Çizgisi"/>
          <p:cNvSpPr/>
          <p:nvPr/>
        </p:nvSpPr>
        <p:spPr>
          <a:xfrm>
            <a:off x="1214414" y="214290"/>
            <a:ext cx="2643206" cy="314327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b="1" dirty="0" smtClean="0"/>
              <a:t>Namaza başlamadan önce ve namaz esnasında uymamız gereken bazı şartlar vardır. </a:t>
            </a:r>
            <a:endParaRPr lang="tr-TR" sz="2800" b="1" dirty="0" smtClean="0">
              <a:solidFill>
                <a:schemeClr val="tx1"/>
              </a:solidFill>
            </a:endParaRPr>
          </a:p>
        </p:txBody>
      </p:sp>
      <p:pic>
        <p:nvPicPr>
          <p:cNvPr id="9" name="8 Resim" descr="namaz2-150x1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3143248"/>
            <a:ext cx="3811864" cy="3714752"/>
          </a:xfrm>
          <a:prstGeom prst="rect">
            <a:avLst/>
          </a:prstGeom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3.bp.blogspot.com/-9PoGLqkmTFk/VKKS1RxfBzI/AAAAAAAADbU/0V1HTO6eYGQ/s1600/nama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142984"/>
            <a:ext cx="6286544" cy="492922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nasil.com/medya/sukur-namazi-nasil-kilinir-1146-590x590-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166835"/>
            <a:ext cx="6429420" cy="561975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15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Başlık"/>
          <p:cNvSpPr txBox="1">
            <a:spLocks/>
          </p:cNvSpPr>
          <p:nvPr/>
        </p:nvSpPr>
        <p:spPr>
          <a:xfrm>
            <a:off x="1071538" y="1142984"/>
            <a:ext cx="3714776" cy="478634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sz="4400" dirty="0" smtClean="0"/>
              <a:t>Peygamberimiz “Namaz dinin</a:t>
            </a:r>
          </a:p>
          <a:p>
            <a:r>
              <a:rPr lang="tr-TR" sz="4400" dirty="0" smtClean="0"/>
              <a:t>direğidir</a:t>
            </a:r>
            <a:r>
              <a:rPr lang="tr-TR" sz="4400" dirty="0" smtClean="0"/>
              <a:t>.”</a:t>
            </a:r>
          </a:p>
          <a:p>
            <a:r>
              <a:rPr lang="tr-TR" sz="4400" dirty="0" smtClean="0"/>
              <a:t>buyurmuştur</a:t>
            </a:r>
            <a:r>
              <a:rPr lang="tr-TR" sz="4400" dirty="0" smtClean="0"/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290" name="Picture 2" descr="http://1.bp.blogspot.com/-0HqsDqT3tdU/VWDJkC_OyFI/AAAAAAAACYM/KXWM9pEYtPM/s1600/uc-aylarda-kilinan-nama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14290"/>
            <a:ext cx="4357686" cy="664371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14414" y="5143513"/>
            <a:ext cx="7715304" cy="171448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dirty="0" smtClean="0"/>
              <a:t>Namaz Yüce Allah’ı anmaktır. Allah “ Beni anmak için  namaz kıl.” buyurmuştur. </a:t>
            </a:r>
            <a:endParaRPr lang="tr-TR" dirty="0"/>
          </a:p>
        </p:txBody>
      </p:sp>
      <p:pic>
        <p:nvPicPr>
          <p:cNvPr id="11266" name="Picture 2" descr="http://4.bp.blogspot.com/-Dp8Rn3gBZbA/U6rjSVN6eDI/AAAAAAAAA-k/qAhVOCX2EMw/s1600/nama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85728"/>
            <a:ext cx="7715304" cy="478634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 txBox="1">
            <a:spLocks/>
          </p:cNvSpPr>
          <p:nvPr/>
        </p:nvSpPr>
        <p:spPr>
          <a:xfrm>
            <a:off x="1571604" y="5387975"/>
            <a:ext cx="7000924" cy="147002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>
              <a:spcBef>
                <a:spcPct val="0"/>
              </a:spcBef>
              <a:defRPr/>
            </a:pPr>
            <a:r>
              <a:rPr lang="tr-TR" sz="4400" dirty="0" smtClean="0"/>
              <a:t>Namaz, bir dua ve yakarıştır. Kişi namaz kılarak, Allah’a kul olduğunun farkına varır.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42" name="Picture 2" descr="http://www.canlihaber.com/d/other/cuma-namazi-nasil-kilinir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0"/>
            <a:ext cx="7620000" cy="550070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71538" y="1571612"/>
            <a:ext cx="3929090" cy="485778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tr-TR" dirty="0" smtClean="0"/>
              <a:t>Namaz kelimesinin </a:t>
            </a:r>
            <a:r>
              <a:rPr lang="tr-TR" dirty="0" err="1" smtClean="0"/>
              <a:t>Kur'an'daki</a:t>
            </a:r>
            <a:r>
              <a:rPr lang="tr-TR" dirty="0" smtClean="0"/>
              <a:t> karşılığı "salat" kelimesidir. </a:t>
            </a:r>
            <a:endParaRPr lang="tr-TR" dirty="0"/>
          </a:p>
        </p:txBody>
      </p:sp>
      <p:pic>
        <p:nvPicPr>
          <p:cNvPr id="9218" name="Picture 2" descr="http://www.meleklermekani.com/imagehosting/1-1f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14290"/>
            <a:ext cx="4000496" cy="64294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islamask.com/wp-content/uploads/2014/02/nafile-namazlar-nasil-kilin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0"/>
            <a:ext cx="8001024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357290" y="5072074"/>
            <a:ext cx="7429552" cy="17859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4400" dirty="0" smtClean="0"/>
              <a:t>Namaz; tekbir, kıyam, rüku, secde, oturuş ve selam bölümlerinden oluşan, günde beş vakit yerine getirilmesi  Allah tarafından emredilen bir ibadettir. 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928794" y="285728"/>
            <a:ext cx="6143668" cy="78579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tr-TR" sz="4400" b="1" i="1" dirty="0" smtClean="0"/>
              <a:t>Namaz kılmak farzdır</a:t>
            </a:r>
            <a:r>
              <a:rPr lang="tr-TR" sz="4400" dirty="0" smtClean="0"/>
              <a:t>.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 descr="http://www.internethaber.com/images/other/namaz,-ramazan,-hacet-namazi-nasil-kilini-duasi-nedi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6199" y="1214422"/>
            <a:ext cx="6319139" cy="378621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571604" y="1489082"/>
            <a:ext cx="7000924" cy="1470025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tr-TR" dirty="0" smtClean="0"/>
              <a:t>1-Müslüman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14480" y="214290"/>
            <a:ext cx="7000924" cy="107157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algn="ctr">
              <a:spcBef>
                <a:spcPct val="0"/>
              </a:spcBef>
              <a:defRPr/>
            </a:pPr>
            <a:endParaRPr lang="tr-TR" sz="4400" b="1" dirty="0" smtClean="0"/>
          </a:p>
          <a:p>
            <a:pPr algn="ctr">
              <a:spcBef>
                <a:spcPct val="0"/>
              </a:spcBef>
              <a:defRPr/>
            </a:pPr>
            <a:r>
              <a:rPr lang="tr-TR" sz="4400" b="1" dirty="0" smtClean="0"/>
              <a:t>Namaz kimlere farz kılınmıştır?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571604" y="3244859"/>
            <a:ext cx="7072362" cy="147002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4400" b="1" dirty="0" smtClean="0"/>
              <a:t>2-Akıllı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1500166" y="5072074"/>
            <a:ext cx="7215238" cy="14700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4400" b="1" dirty="0" smtClean="0"/>
              <a:t>3- Ergenlik çağına ulaşmış herkes </a:t>
            </a:r>
            <a:endParaRPr kumimoji="0" lang="tr-TR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4 Yukarı Şerit"/>
          <p:cNvSpPr/>
          <p:nvPr/>
        </p:nvSpPr>
        <p:spPr>
          <a:xfrm>
            <a:off x="1214414" y="1357298"/>
            <a:ext cx="7572428" cy="4929222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/>
              <a:t>"... Şüphesiz namaz, müminlere vakitleri belirlenmiş bir farzdır."</a:t>
            </a:r>
            <a:r>
              <a:rPr lang="tr-TR" sz="3200" dirty="0" smtClean="0"/>
              <a:t> (Nisa suresi, 103. ayet</a:t>
            </a:r>
            <a:r>
              <a:rPr lang="tr-TR" dirty="0" smtClean="0"/>
              <a:t>)</a:t>
            </a:r>
            <a:endParaRPr lang="tr-TR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148</Words>
  <Application>Microsoft Office PowerPoint</Application>
  <PresentationFormat>Ekran Gösterisi (4:3)</PresentationFormat>
  <Paragraphs>19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Allah “Şüphesiz namaz, müminlere vakitleri belirlenmiş bir farzdır.”  buyurmuştur. Nisa 103</vt:lpstr>
      <vt:lpstr>Slayt 2</vt:lpstr>
      <vt:lpstr>Namaz Yüce Allah’ı anmaktır. Allah “ Beni anmak için  namaz kıl.” buyurmuştur. </vt:lpstr>
      <vt:lpstr>Slayt 4</vt:lpstr>
      <vt:lpstr>Namaz kelimesinin Kur'an'daki karşılığı "salat" kelimesidir. </vt:lpstr>
      <vt:lpstr>Slayt 6</vt:lpstr>
      <vt:lpstr>Slayt 7</vt:lpstr>
      <vt:lpstr>1-Müslüman</vt:lpstr>
      <vt:lpstr>Slayt 9</vt:lpstr>
      <vt:lpstr>Slayt 10</vt:lpstr>
      <vt:lpstr>Slayt 11</vt:lpstr>
      <vt:lpstr>Slayt 12</vt:lpstr>
      <vt:lpstr>Slayt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12</cp:revision>
  <dcterms:created xsi:type="dcterms:W3CDTF">2015-05-01T20:11:40Z</dcterms:created>
  <dcterms:modified xsi:type="dcterms:W3CDTF">2015-06-10T13:19:34Z</dcterms:modified>
</cp:coreProperties>
</file>