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2" r:id="rId3"/>
    <p:sldId id="271" r:id="rId4"/>
    <p:sldId id="270" r:id="rId5"/>
    <p:sldId id="273" r:id="rId6"/>
    <p:sldId id="275" r:id="rId7"/>
    <p:sldId id="274" r:id="rId8"/>
    <p:sldId id="260" r:id="rId9"/>
    <p:sldId id="261" r:id="rId10"/>
    <p:sldId id="258" r:id="rId11"/>
    <p:sldId id="263" r:id="rId12"/>
    <p:sldId id="264" r:id="rId13"/>
    <p:sldId id="262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275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10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410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40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471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8896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768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081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956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12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69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554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3"/>
          <p:cNvSpPr txBox="1">
            <a:spLocks/>
          </p:cNvSpPr>
          <p:nvPr/>
        </p:nvSpPr>
        <p:spPr>
          <a:xfrm>
            <a:off x="683568" y="234888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2015 YGS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2783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198" y="980728"/>
            <a:ext cx="7131179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9646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13" y="548680"/>
            <a:ext cx="6934208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107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462" y="836712"/>
            <a:ext cx="6664366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671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3" y="366713"/>
            <a:ext cx="5019675" cy="612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832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523875"/>
            <a:ext cx="4810125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15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3" y="666750"/>
            <a:ext cx="5282836" cy="585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257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666750"/>
            <a:ext cx="4914900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710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5" y="1800225"/>
            <a:ext cx="158115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62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253116"/>
            <a:ext cx="5767214" cy="605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74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1658"/>
            <a:ext cx="5544616" cy="631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149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5738"/>
            <a:ext cx="5832648" cy="6032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55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4288"/>
            <a:ext cx="5693874" cy="629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245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212" y="332656"/>
            <a:ext cx="5928116" cy="616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512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709" y="1412776"/>
            <a:ext cx="1249630" cy="301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045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29600" cy="1143000"/>
          </a:xfrm>
        </p:spPr>
        <p:txBody>
          <a:bodyPr/>
          <a:lstStyle/>
          <a:p>
            <a:r>
              <a:rPr lang="tr-TR" dirty="0" smtClean="0"/>
              <a:t>2015 LYS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69849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104" y="332656"/>
            <a:ext cx="645998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763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</Words>
  <Application>Microsoft Office PowerPoint</Application>
  <PresentationFormat>Ekran Gösterisi (4:3)</PresentationFormat>
  <Paragraphs>2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2015 LYS DKAB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dak_ogratmen</dc:creator>
  <cp:lastModifiedBy>ayg</cp:lastModifiedBy>
  <cp:revision>12</cp:revision>
  <dcterms:created xsi:type="dcterms:W3CDTF">2019-10-10T06:13:22Z</dcterms:created>
  <dcterms:modified xsi:type="dcterms:W3CDTF">2019-10-12T09:38:48Z</dcterms:modified>
</cp:coreProperties>
</file>