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3" r:id="rId2"/>
    <p:sldId id="265" r:id="rId3"/>
    <p:sldId id="257" r:id="rId4"/>
    <p:sldId id="270" r:id="rId5"/>
    <p:sldId id="271" r:id="rId6"/>
    <p:sldId id="272" r:id="rId7"/>
    <p:sldId id="258" r:id="rId8"/>
    <p:sldId id="264" r:id="rId9"/>
    <p:sldId id="260" r:id="rId10"/>
    <p:sldId id="266" r:id="rId11"/>
    <p:sldId id="261" r:id="rId12"/>
    <p:sldId id="267" r:id="rId13"/>
    <p:sldId id="268" r:id="rId14"/>
    <p:sldId id="269" r:id="rId15"/>
    <p:sldId id="273" r:id="rId16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preferSingleView="1">
    <p:restoredLeft sz="15918" autoAdjust="0"/>
    <p:restoredTop sz="94660"/>
  </p:normalViewPr>
  <p:slideViewPr>
    <p:cSldViewPr>
      <p:cViewPr varScale="1">
        <p:scale>
          <a:sx n="76" d="100"/>
          <a:sy n="76" d="100"/>
        </p:scale>
        <p:origin x="-33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27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427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5427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80 w 2123"/>
                <a:gd name="T1" fmla="*/ 1043 h 1696"/>
                <a:gd name="T2" fmla="*/ 544 w 2123"/>
                <a:gd name="T3" fmla="*/ 683 h 1696"/>
                <a:gd name="T4" fmla="*/ 670 w 2123"/>
                <a:gd name="T5" fmla="*/ 395 h 1696"/>
                <a:gd name="T6" fmla="*/ 927 w 2123"/>
                <a:gd name="T7" fmla="*/ 587 h 1696"/>
                <a:gd name="T8" fmla="*/ 1214 w 2123"/>
                <a:gd name="T9" fmla="*/ 869 h 1696"/>
                <a:gd name="T10" fmla="*/ 1483 w 2123"/>
                <a:gd name="T11" fmla="*/ 1109 h 1696"/>
                <a:gd name="T12" fmla="*/ 1800 w 2123"/>
                <a:gd name="T13" fmla="*/ 1360 h 1696"/>
                <a:gd name="T14" fmla="*/ 1883 w 2123"/>
                <a:gd name="T15" fmla="*/ 1414 h 1696"/>
                <a:gd name="T16" fmla="*/ 1836 w 2123"/>
                <a:gd name="T17" fmla="*/ 1354 h 1696"/>
                <a:gd name="T18" fmla="*/ 1411 w 2123"/>
                <a:gd name="T19" fmla="*/ 1001 h 1696"/>
                <a:gd name="T20" fmla="*/ 1088 w 2123"/>
                <a:gd name="T21" fmla="*/ 683 h 1696"/>
                <a:gd name="T22" fmla="*/ 723 w 2123"/>
                <a:gd name="T23" fmla="*/ 329 h 1696"/>
                <a:gd name="T24" fmla="*/ 999 w 2123"/>
                <a:gd name="T25" fmla="*/ 311 h 1696"/>
                <a:gd name="T26" fmla="*/ 1286 w 2123"/>
                <a:gd name="T27" fmla="*/ 317 h 1696"/>
                <a:gd name="T28" fmla="*/ 1614 w 2123"/>
                <a:gd name="T29" fmla="*/ 269 h 1696"/>
                <a:gd name="T30" fmla="*/ 2123 w 2123"/>
                <a:gd name="T31" fmla="*/ 197 h 1696"/>
                <a:gd name="T32" fmla="*/ 2075 w 2123"/>
                <a:gd name="T33" fmla="*/ 173 h 1696"/>
                <a:gd name="T34" fmla="*/ 1543 w 2123"/>
                <a:gd name="T35" fmla="*/ 257 h 1696"/>
                <a:gd name="T36" fmla="*/ 1208 w 2123"/>
                <a:gd name="T37" fmla="*/ 275 h 1696"/>
                <a:gd name="T38" fmla="*/ 759 w 2123"/>
                <a:gd name="T39" fmla="*/ 257 h 1696"/>
                <a:gd name="T40" fmla="*/ 819 w 2123"/>
                <a:gd name="T41" fmla="*/ 227 h 1696"/>
                <a:gd name="T42" fmla="*/ 1142 w 2123"/>
                <a:gd name="T43" fmla="*/ 0 h 1696"/>
                <a:gd name="T44" fmla="*/ 1088 w 2123"/>
                <a:gd name="T45" fmla="*/ 30 h 1696"/>
                <a:gd name="T46" fmla="*/ 1010 w 2123"/>
                <a:gd name="T47" fmla="*/ 84 h 1696"/>
                <a:gd name="T48" fmla="*/ 855 w 2123"/>
                <a:gd name="T49" fmla="*/ 191 h 1696"/>
                <a:gd name="T50" fmla="*/ 670 w 2123"/>
                <a:gd name="T51" fmla="*/ 281 h 1696"/>
                <a:gd name="T52" fmla="*/ 634 w 2123"/>
                <a:gd name="T53" fmla="*/ 359 h 1696"/>
                <a:gd name="T54" fmla="*/ 305 w 2123"/>
                <a:gd name="T55" fmla="*/ 587 h 1696"/>
                <a:gd name="T56" fmla="*/ 0 w 2123"/>
                <a:gd name="T57" fmla="*/ 725 h 1696"/>
                <a:gd name="T58" fmla="*/ 0 w 2123"/>
                <a:gd name="T59" fmla="*/ 731 h 1696"/>
                <a:gd name="T60" fmla="*/ 0 w 2123"/>
                <a:gd name="T61" fmla="*/ 767 h 1696"/>
                <a:gd name="T62" fmla="*/ 299 w 2123"/>
                <a:gd name="T63" fmla="*/ 635 h 1696"/>
                <a:gd name="T64" fmla="*/ 592 w 2123"/>
                <a:gd name="T65" fmla="*/ 431 h 1696"/>
                <a:gd name="T66" fmla="*/ 508 w 2123"/>
                <a:gd name="T67" fmla="*/ 671 h 1696"/>
                <a:gd name="T68" fmla="*/ 526 w 2123"/>
                <a:gd name="T69" fmla="*/ 995 h 1696"/>
                <a:gd name="T70" fmla="*/ 460 w 2123"/>
                <a:gd name="T71" fmla="*/ 1168 h 1696"/>
                <a:gd name="T72" fmla="*/ 329 w 2123"/>
                <a:gd name="T73" fmla="*/ 1480 h 1696"/>
                <a:gd name="T74" fmla="*/ 323 w 2123"/>
                <a:gd name="T75" fmla="*/ 1696 h 1696"/>
                <a:gd name="T76" fmla="*/ 329 w 2123"/>
                <a:gd name="T77" fmla="*/ 1696 h 1696"/>
                <a:gd name="T78" fmla="*/ 347 w 2123"/>
                <a:gd name="T79" fmla="*/ 1552 h 1696"/>
                <a:gd name="T80" fmla="*/ 580 w 2123"/>
                <a:gd name="T81" fmla="*/ 1043 h 1696"/>
                <a:gd name="T82" fmla="*/ 580 w 2123"/>
                <a:gd name="T83" fmla="*/ 1043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5427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5427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3 w 969"/>
                <a:gd name="T1" fmla="*/ 1186 h 1192"/>
                <a:gd name="T2" fmla="*/ 490 w 969"/>
                <a:gd name="T3" fmla="*/ 1192 h 1192"/>
                <a:gd name="T4" fmla="*/ 580 w 969"/>
                <a:gd name="T5" fmla="*/ 1150 h 1192"/>
                <a:gd name="T6" fmla="*/ 813 w 969"/>
                <a:gd name="T7" fmla="*/ 1085 h 1192"/>
                <a:gd name="T8" fmla="*/ 933 w 969"/>
                <a:gd name="T9" fmla="*/ 1055 h 1192"/>
                <a:gd name="T10" fmla="*/ 759 w 969"/>
                <a:gd name="T11" fmla="*/ 989 h 1192"/>
                <a:gd name="T12" fmla="*/ 556 w 969"/>
                <a:gd name="T13" fmla="*/ 953 h 1192"/>
                <a:gd name="T14" fmla="*/ 197 w 969"/>
                <a:gd name="T15" fmla="*/ 971 h 1192"/>
                <a:gd name="T16" fmla="*/ 299 w 969"/>
                <a:gd name="T17" fmla="*/ 893 h 1192"/>
                <a:gd name="T18" fmla="*/ 496 w 969"/>
                <a:gd name="T19" fmla="*/ 803 h 1192"/>
                <a:gd name="T20" fmla="*/ 694 w 969"/>
                <a:gd name="T21" fmla="*/ 671 h 1192"/>
                <a:gd name="T22" fmla="*/ 700 w 969"/>
                <a:gd name="T23" fmla="*/ 671 h 1192"/>
                <a:gd name="T24" fmla="*/ 712 w 969"/>
                <a:gd name="T25" fmla="*/ 665 h 1192"/>
                <a:gd name="T26" fmla="*/ 753 w 969"/>
                <a:gd name="T27" fmla="*/ 647 h 1192"/>
                <a:gd name="T28" fmla="*/ 777 w 969"/>
                <a:gd name="T29" fmla="*/ 641 h 1192"/>
                <a:gd name="T30" fmla="*/ 789 w 969"/>
                <a:gd name="T31" fmla="*/ 629 h 1192"/>
                <a:gd name="T32" fmla="*/ 795 w 969"/>
                <a:gd name="T33" fmla="*/ 617 h 1192"/>
                <a:gd name="T34" fmla="*/ 789 w 969"/>
                <a:gd name="T35" fmla="*/ 611 h 1192"/>
                <a:gd name="T36" fmla="*/ 783 w 969"/>
                <a:gd name="T37" fmla="*/ 599 h 1192"/>
                <a:gd name="T38" fmla="*/ 783 w 969"/>
                <a:gd name="T39" fmla="*/ 575 h 1192"/>
                <a:gd name="T40" fmla="*/ 795 w 969"/>
                <a:gd name="T41" fmla="*/ 545 h 1192"/>
                <a:gd name="T42" fmla="*/ 807 w 969"/>
                <a:gd name="T43" fmla="*/ 515 h 1192"/>
                <a:gd name="T44" fmla="*/ 825 w 969"/>
                <a:gd name="T45" fmla="*/ 485 h 1192"/>
                <a:gd name="T46" fmla="*/ 837 w 969"/>
                <a:gd name="T47" fmla="*/ 455 h 1192"/>
                <a:gd name="T48" fmla="*/ 843 w 969"/>
                <a:gd name="T49" fmla="*/ 437 h 1192"/>
                <a:gd name="T50" fmla="*/ 849 w 969"/>
                <a:gd name="T51" fmla="*/ 431 h 1192"/>
                <a:gd name="T52" fmla="*/ 849 w 969"/>
                <a:gd name="T53" fmla="*/ 347 h 1192"/>
                <a:gd name="T54" fmla="*/ 849 w 969"/>
                <a:gd name="T55" fmla="*/ 341 h 1192"/>
                <a:gd name="T56" fmla="*/ 855 w 969"/>
                <a:gd name="T57" fmla="*/ 335 h 1192"/>
                <a:gd name="T58" fmla="*/ 873 w 969"/>
                <a:gd name="T59" fmla="*/ 305 h 1192"/>
                <a:gd name="T60" fmla="*/ 885 w 969"/>
                <a:gd name="T61" fmla="*/ 269 h 1192"/>
                <a:gd name="T62" fmla="*/ 897 w 969"/>
                <a:gd name="T63" fmla="*/ 239 h 1192"/>
                <a:gd name="T64" fmla="*/ 903 w 969"/>
                <a:gd name="T65" fmla="*/ 227 h 1192"/>
                <a:gd name="T66" fmla="*/ 909 w 969"/>
                <a:gd name="T67" fmla="*/ 215 h 1192"/>
                <a:gd name="T68" fmla="*/ 927 w 969"/>
                <a:gd name="T69" fmla="*/ 173 h 1192"/>
                <a:gd name="T70" fmla="*/ 945 w 969"/>
                <a:gd name="T71" fmla="*/ 137 h 1192"/>
                <a:gd name="T72" fmla="*/ 951 w 969"/>
                <a:gd name="T73" fmla="*/ 125 h 1192"/>
                <a:gd name="T74" fmla="*/ 951 w 969"/>
                <a:gd name="T75" fmla="*/ 119 h 1192"/>
                <a:gd name="T76" fmla="*/ 969 w 969"/>
                <a:gd name="T77" fmla="*/ 0 h 1192"/>
                <a:gd name="T78" fmla="*/ 945 w 969"/>
                <a:gd name="T79" fmla="*/ 47 h 1192"/>
                <a:gd name="T80" fmla="*/ 783 w 969"/>
                <a:gd name="T81" fmla="*/ 113 h 1192"/>
                <a:gd name="T82" fmla="*/ 706 w 969"/>
                <a:gd name="T83" fmla="*/ 161 h 1192"/>
                <a:gd name="T84" fmla="*/ 460 w 969"/>
                <a:gd name="T85" fmla="*/ 233 h 1192"/>
                <a:gd name="T86" fmla="*/ 281 w 969"/>
                <a:gd name="T87" fmla="*/ 287 h 1192"/>
                <a:gd name="T88" fmla="*/ 173 w 969"/>
                <a:gd name="T89" fmla="*/ 293 h 1192"/>
                <a:gd name="T90" fmla="*/ 12 w 969"/>
                <a:gd name="T91" fmla="*/ 485 h 1192"/>
                <a:gd name="T92" fmla="*/ 0 w 969"/>
                <a:gd name="T93" fmla="*/ 509 h 1192"/>
                <a:gd name="T94" fmla="*/ 0 w 969"/>
                <a:gd name="T95" fmla="*/ 1186 h 1192"/>
                <a:gd name="T96" fmla="*/ 96 w 969"/>
                <a:gd name="T97" fmla="*/ 1180 h 1192"/>
                <a:gd name="T98" fmla="*/ 323 w 969"/>
                <a:gd name="T99" fmla="*/ 1186 h 1192"/>
                <a:gd name="T100" fmla="*/ 323 w 969"/>
                <a:gd name="T101" fmla="*/ 1186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5427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5428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34 w 2176"/>
                <a:gd name="T1" fmla="*/ 767 h 1505"/>
                <a:gd name="T2" fmla="*/ 1190 w 2176"/>
                <a:gd name="T3" fmla="*/ 1235 h 1505"/>
                <a:gd name="T4" fmla="*/ 956 w 2176"/>
                <a:gd name="T5" fmla="*/ 1193 h 1505"/>
                <a:gd name="T6" fmla="*/ 723 w 2176"/>
                <a:gd name="T7" fmla="*/ 1127 h 1505"/>
                <a:gd name="T8" fmla="*/ 442 w 2176"/>
                <a:gd name="T9" fmla="*/ 1109 h 1505"/>
                <a:gd name="T10" fmla="*/ 0 w 2176"/>
                <a:gd name="T11" fmla="*/ 1079 h 1505"/>
                <a:gd name="T12" fmla="*/ 30 w 2176"/>
                <a:gd name="T13" fmla="*/ 1115 h 1505"/>
                <a:gd name="T14" fmla="*/ 496 w 2176"/>
                <a:gd name="T15" fmla="*/ 1133 h 1505"/>
                <a:gd name="T16" fmla="*/ 777 w 2176"/>
                <a:gd name="T17" fmla="*/ 1187 h 1505"/>
                <a:gd name="T18" fmla="*/ 1130 w 2176"/>
                <a:gd name="T19" fmla="*/ 1301 h 1505"/>
                <a:gd name="T20" fmla="*/ 1070 w 2176"/>
                <a:gd name="T21" fmla="*/ 1319 h 1505"/>
                <a:gd name="T22" fmla="*/ 711 w 2176"/>
                <a:gd name="T23" fmla="*/ 1505 h 1505"/>
                <a:gd name="T24" fmla="*/ 765 w 2176"/>
                <a:gd name="T25" fmla="*/ 1481 h 1505"/>
                <a:gd name="T26" fmla="*/ 861 w 2176"/>
                <a:gd name="T27" fmla="*/ 1439 h 1505"/>
                <a:gd name="T28" fmla="*/ 1022 w 2176"/>
                <a:gd name="T29" fmla="*/ 1355 h 1505"/>
                <a:gd name="T30" fmla="*/ 1214 w 2176"/>
                <a:gd name="T31" fmla="*/ 1295 h 1505"/>
                <a:gd name="T32" fmla="*/ 1267 w 2176"/>
                <a:gd name="T33" fmla="*/ 1223 h 1505"/>
                <a:gd name="T34" fmla="*/ 1632 w 2176"/>
                <a:gd name="T35" fmla="*/ 1043 h 1505"/>
                <a:gd name="T36" fmla="*/ 1931 w 2176"/>
                <a:gd name="T37" fmla="*/ 953 h 1505"/>
                <a:gd name="T38" fmla="*/ 2176 w 2176"/>
                <a:gd name="T39" fmla="*/ 821 h 1505"/>
                <a:gd name="T40" fmla="*/ 1961 w 2176"/>
                <a:gd name="T41" fmla="*/ 911 h 1505"/>
                <a:gd name="T42" fmla="*/ 1656 w 2176"/>
                <a:gd name="T43" fmla="*/ 989 h 1505"/>
                <a:gd name="T44" fmla="*/ 1339 w 2176"/>
                <a:gd name="T45" fmla="*/ 1151 h 1505"/>
                <a:gd name="T46" fmla="*/ 1501 w 2176"/>
                <a:gd name="T47" fmla="*/ 905 h 1505"/>
                <a:gd name="T48" fmla="*/ 1620 w 2176"/>
                <a:gd name="T49" fmla="*/ 545 h 1505"/>
                <a:gd name="T50" fmla="*/ 1740 w 2176"/>
                <a:gd name="T51" fmla="*/ 372 h 1505"/>
                <a:gd name="T52" fmla="*/ 1979 w 2176"/>
                <a:gd name="T53" fmla="*/ 60 h 1505"/>
                <a:gd name="T54" fmla="*/ 2003 w 2176"/>
                <a:gd name="T55" fmla="*/ 0 h 1505"/>
                <a:gd name="T56" fmla="*/ 1973 w 2176"/>
                <a:gd name="T57" fmla="*/ 0 h 1505"/>
                <a:gd name="T58" fmla="*/ 1596 w 2176"/>
                <a:gd name="T59" fmla="*/ 480 h 1505"/>
                <a:gd name="T60" fmla="*/ 1477 w 2176"/>
                <a:gd name="T61" fmla="*/ 887 h 1505"/>
                <a:gd name="T62" fmla="*/ 1255 w 2176"/>
                <a:gd name="T63" fmla="*/ 1175 h 1505"/>
                <a:gd name="T64" fmla="*/ 1130 w 2176"/>
                <a:gd name="T65" fmla="*/ 905 h 1505"/>
                <a:gd name="T66" fmla="*/ 1010 w 2176"/>
                <a:gd name="T67" fmla="*/ 540 h 1505"/>
                <a:gd name="T68" fmla="*/ 885 w 2176"/>
                <a:gd name="T69" fmla="*/ 222 h 1505"/>
                <a:gd name="T70" fmla="*/ 789 w 2176"/>
                <a:gd name="T71" fmla="*/ 0 h 1505"/>
                <a:gd name="T72" fmla="*/ 753 w 2176"/>
                <a:gd name="T73" fmla="*/ 0 h 1505"/>
                <a:gd name="T74" fmla="*/ 903 w 2176"/>
                <a:gd name="T75" fmla="*/ 354 h 1505"/>
                <a:gd name="T76" fmla="*/ 1034 w 2176"/>
                <a:gd name="T77" fmla="*/ 767 h 1505"/>
                <a:gd name="T78" fmla="*/ 1034 w 2176"/>
                <a:gd name="T79" fmla="*/ 767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5428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1 w 813"/>
                <a:gd name="T1" fmla="*/ 564 h 804"/>
                <a:gd name="T2" fmla="*/ 329 w 813"/>
                <a:gd name="T3" fmla="*/ 438 h 804"/>
                <a:gd name="T4" fmla="*/ 646 w 813"/>
                <a:gd name="T5" fmla="*/ 216 h 804"/>
                <a:gd name="T6" fmla="*/ 813 w 813"/>
                <a:gd name="T7" fmla="*/ 0 h 804"/>
                <a:gd name="T8" fmla="*/ 676 w 813"/>
                <a:gd name="T9" fmla="*/ 150 h 804"/>
                <a:gd name="T10" fmla="*/ 144 w 813"/>
                <a:gd name="T11" fmla="*/ 504 h 804"/>
                <a:gd name="T12" fmla="*/ 0 w 813"/>
                <a:gd name="T13" fmla="*/ 732 h 804"/>
                <a:gd name="T14" fmla="*/ 0 w 813"/>
                <a:gd name="T15" fmla="*/ 804 h 804"/>
                <a:gd name="T16" fmla="*/ 161 w 813"/>
                <a:gd name="T17" fmla="*/ 564 h 804"/>
                <a:gd name="T18" fmla="*/ 161 w 813"/>
                <a:gd name="T19" fmla="*/ 564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5428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0 w 759"/>
                <a:gd name="T1" fmla="*/ 66 h 107"/>
                <a:gd name="T2" fmla="*/ 759 w 759"/>
                <a:gd name="T3" fmla="*/ 0 h 107"/>
                <a:gd name="T4" fmla="*/ 496 w 759"/>
                <a:gd name="T5" fmla="*/ 36 h 107"/>
                <a:gd name="T6" fmla="*/ 138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0 w 759"/>
                <a:gd name="T15" fmla="*/ 66 h 107"/>
                <a:gd name="T16" fmla="*/ 460 w 759"/>
                <a:gd name="T17" fmla="*/ 6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5428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87 w 3169"/>
                <a:gd name="T1" fmla="*/ 239 h 743"/>
                <a:gd name="T2" fmla="*/ 1734 w 3169"/>
                <a:gd name="T3" fmla="*/ 233 h 743"/>
                <a:gd name="T4" fmla="*/ 2087 w 3169"/>
                <a:gd name="T5" fmla="*/ 251 h 743"/>
                <a:gd name="T6" fmla="*/ 2505 w 3169"/>
                <a:gd name="T7" fmla="*/ 233 h 743"/>
                <a:gd name="T8" fmla="*/ 3169 w 3169"/>
                <a:gd name="T9" fmla="*/ 204 h 743"/>
                <a:gd name="T10" fmla="*/ 3115 w 3169"/>
                <a:gd name="T11" fmla="*/ 186 h 743"/>
                <a:gd name="T12" fmla="*/ 2422 w 3169"/>
                <a:gd name="T13" fmla="*/ 221 h 743"/>
                <a:gd name="T14" fmla="*/ 2003 w 3169"/>
                <a:gd name="T15" fmla="*/ 221 h 743"/>
                <a:gd name="T16" fmla="*/ 1459 w 3169"/>
                <a:gd name="T17" fmla="*/ 186 h 743"/>
                <a:gd name="T18" fmla="*/ 1543 w 3169"/>
                <a:gd name="T19" fmla="*/ 168 h 743"/>
                <a:gd name="T20" fmla="*/ 2039 w 3169"/>
                <a:gd name="T21" fmla="*/ 0 h 743"/>
                <a:gd name="T22" fmla="*/ 1961 w 3169"/>
                <a:gd name="T23" fmla="*/ 24 h 743"/>
                <a:gd name="T24" fmla="*/ 1836 w 3169"/>
                <a:gd name="T25" fmla="*/ 66 h 743"/>
                <a:gd name="T26" fmla="*/ 1602 w 3169"/>
                <a:gd name="T27" fmla="*/ 138 h 743"/>
                <a:gd name="T28" fmla="*/ 1339 w 3169"/>
                <a:gd name="T29" fmla="*/ 198 h 743"/>
                <a:gd name="T30" fmla="*/ 1268 w 3169"/>
                <a:gd name="T31" fmla="*/ 251 h 743"/>
                <a:gd name="T32" fmla="*/ 765 w 3169"/>
                <a:gd name="T33" fmla="*/ 413 h 743"/>
                <a:gd name="T34" fmla="*/ 335 w 3169"/>
                <a:gd name="T35" fmla="*/ 503 h 743"/>
                <a:gd name="T36" fmla="*/ 0 w 3169"/>
                <a:gd name="T37" fmla="*/ 617 h 743"/>
                <a:gd name="T38" fmla="*/ 299 w 3169"/>
                <a:gd name="T39" fmla="*/ 539 h 743"/>
                <a:gd name="T40" fmla="*/ 735 w 3169"/>
                <a:gd name="T41" fmla="*/ 449 h 743"/>
                <a:gd name="T42" fmla="*/ 1178 w 3169"/>
                <a:gd name="T43" fmla="*/ 311 h 743"/>
                <a:gd name="T44" fmla="*/ 981 w 3169"/>
                <a:gd name="T45" fmla="*/ 491 h 743"/>
                <a:gd name="T46" fmla="*/ 867 w 3169"/>
                <a:gd name="T47" fmla="*/ 743 h 743"/>
                <a:gd name="T48" fmla="*/ 861 w 3169"/>
                <a:gd name="T49" fmla="*/ 743 h 743"/>
                <a:gd name="T50" fmla="*/ 933 w 3169"/>
                <a:gd name="T51" fmla="*/ 743 h 743"/>
                <a:gd name="T52" fmla="*/ 1022 w 3169"/>
                <a:gd name="T53" fmla="*/ 497 h 743"/>
                <a:gd name="T54" fmla="*/ 1297 w 3169"/>
                <a:gd name="T55" fmla="*/ 281 h 743"/>
                <a:gd name="T56" fmla="*/ 1531 w 3169"/>
                <a:gd name="T57" fmla="*/ 449 h 743"/>
                <a:gd name="T58" fmla="*/ 1770 w 3169"/>
                <a:gd name="T59" fmla="*/ 677 h 743"/>
                <a:gd name="T60" fmla="*/ 1854 w 3169"/>
                <a:gd name="T61" fmla="*/ 743 h 743"/>
                <a:gd name="T62" fmla="*/ 1919 w 3169"/>
                <a:gd name="T63" fmla="*/ 743 h 743"/>
                <a:gd name="T64" fmla="*/ 1692 w 3169"/>
                <a:gd name="T65" fmla="*/ 527 h 743"/>
                <a:gd name="T66" fmla="*/ 1387 w 3169"/>
                <a:gd name="T67" fmla="*/ 239 h 743"/>
                <a:gd name="T68" fmla="*/ 1387 w 3169"/>
                <a:gd name="T69" fmla="*/ 239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5428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5428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5428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5428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5428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5428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5429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5429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5429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42 w 2153"/>
                <a:gd name="T1" fmla="*/ 851 h 1930"/>
                <a:gd name="T2" fmla="*/ 1937 w 2153"/>
                <a:gd name="T3" fmla="*/ 1019 h 1930"/>
                <a:gd name="T4" fmla="*/ 2051 w 2153"/>
                <a:gd name="T5" fmla="*/ 1168 h 1930"/>
                <a:gd name="T6" fmla="*/ 2117 w 2153"/>
                <a:gd name="T7" fmla="*/ 1246 h 1930"/>
                <a:gd name="T8" fmla="*/ 2153 w 2153"/>
                <a:gd name="T9" fmla="*/ 1294 h 1930"/>
                <a:gd name="T10" fmla="*/ 1889 w 2153"/>
                <a:gd name="T11" fmla="*/ 977 h 1930"/>
                <a:gd name="T12" fmla="*/ 1860 w 2153"/>
                <a:gd name="T13" fmla="*/ 929 h 1930"/>
                <a:gd name="T14" fmla="*/ 1782 w 2153"/>
                <a:gd name="T15" fmla="*/ 1240 h 1930"/>
                <a:gd name="T16" fmla="*/ 1770 w 2153"/>
                <a:gd name="T17" fmla="*/ 1486 h 1930"/>
                <a:gd name="T18" fmla="*/ 1818 w 2153"/>
                <a:gd name="T19" fmla="*/ 1906 h 1930"/>
                <a:gd name="T20" fmla="*/ 1788 w 2153"/>
                <a:gd name="T21" fmla="*/ 1930 h 1930"/>
                <a:gd name="T22" fmla="*/ 1746 w 2153"/>
                <a:gd name="T23" fmla="*/ 1534 h 1930"/>
                <a:gd name="T24" fmla="*/ 1728 w 2153"/>
                <a:gd name="T25" fmla="*/ 1288 h 1930"/>
                <a:gd name="T26" fmla="*/ 1764 w 2153"/>
                <a:gd name="T27" fmla="*/ 1085 h 1930"/>
                <a:gd name="T28" fmla="*/ 1770 w 2153"/>
                <a:gd name="T29" fmla="*/ 875 h 1930"/>
                <a:gd name="T30" fmla="*/ 1268 w 2153"/>
                <a:gd name="T31" fmla="*/ 1007 h 1930"/>
                <a:gd name="T32" fmla="*/ 825 w 2153"/>
                <a:gd name="T33" fmla="*/ 1132 h 1930"/>
                <a:gd name="T34" fmla="*/ 323 w 2153"/>
                <a:gd name="T35" fmla="*/ 1312 h 1930"/>
                <a:gd name="T36" fmla="*/ 18 w 2153"/>
                <a:gd name="T37" fmla="*/ 1420 h 1930"/>
                <a:gd name="T38" fmla="*/ 311 w 2153"/>
                <a:gd name="T39" fmla="*/ 1282 h 1930"/>
                <a:gd name="T40" fmla="*/ 682 w 2153"/>
                <a:gd name="T41" fmla="*/ 1144 h 1930"/>
                <a:gd name="T42" fmla="*/ 1022 w 2153"/>
                <a:gd name="T43" fmla="*/ 1037 h 1930"/>
                <a:gd name="T44" fmla="*/ 1411 w 2153"/>
                <a:gd name="T45" fmla="*/ 929 h 1930"/>
                <a:gd name="T46" fmla="*/ 1692 w 2153"/>
                <a:gd name="T47" fmla="*/ 815 h 1930"/>
                <a:gd name="T48" fmla="*/ 1333 w 2153"/>
                <a:gd name="T49" fmla="*/ 623 h 1930"/>
                <a:gd name="T50" fmla="*/ 861 w 2153"/>
                <a:gd name="T51" fmla="*/ 515 h 1930"/>
                <a:gd name="T52" fmla="*/ 227 w 2153"/>
                <a:gd name="T53" fmla="*/ 161 h 1930"/>
                <a:gd name="T54" fmla="*/ 0 w 2153"/>
                <a:gd name="T55" fmla="*/ 83 h 1930"/>
                <a:gd name="T56" fmla="*/ 329 w 2153"/>
                <a:gd name="T57" fmla="*/ 179 h 1930"/>
                <a:gd name="T58" fmla="*/ 712 w 2153"/>
                <a:gd name="T59" fmla="*/ 383 h 1930"/>
                <a:gd name="T60" fmla="*/ 933 w 2153"/>
                <a:gd name="T61" fmla="*/ 491 h 1930"/>
                <a:gd name="T62" fmla="*/ 1351 w 2153"/>
                <a:gd name="T63" fmla="*/ 593 h 1930"/>
                <a:gd name="T64" fmla="*/ 1650 w 2153"/>
                <a:gd name="T65" fmla="*/ 743 h 1930"/>
                <a:gd name="T66" fmla="*/ 1423 w 2153"/>
                <a:gd name="T67" fmla="*/ 461 h 1930"/>
                <a:gd name="T68" fmla="*/ 1286 w 2153"/>
                <a:gd name="T69" fmla="*/ 191 h 1930"/>
                <a:gd name="T70" fmla="*/ 1154 w 2153"/>
                <a:gd name="T71" fmla="*/ 0 h 1930"/>
                <a:gd name="T72" fmla="*/ 1339 w 2153"/>
                <a:gd name="T73" fmla="*/ 215 h 1930"/>
                <a:gd name="T74" fmla="*/ 1489 w 2153"/>
                <a:gd name="T75" fmla="*/ 485 h 1930"/>
                <a:gd name="T76" fmla="*/ 1746 w 2153"/>
                <a:gd name="T77" fmla="*/ 803 h 1930"/>
                <a:gd name="T78" fmla="*/ 1842 w 2153"/>
                <a:gd name="T79" fmla="*/ 851 h 1930"/>
                <a:gd name="T80" fmla="*/ 1842 w 2153"/>
                <a:gd name="T81" fmla="*/ 851 h 1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54293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tr-TR" altLang="tr-TR" noProof="0" smtClean="0"/>
              <a:t>Asıl başlık stili için tıklatın</a:t>
            </a:r>
          </a:p>
        </p:txBody>
      </p:sp>
      <p:sp>
        <p:nvSpPr>
          <p:cNvPr id="54294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tr-TR" altLang="tr-TR" noProof="0" smtClean="0"/>
              <a:t>Asıl alt başlık stilini düzenlemek için tıklatın</a:t>
            </a:r>
          </a:p>
        </p:txBody>
      </p:sp>
      <p:sp>
        <p:nvSpPr>
          <p:cNvPr id="54295" name="Rectangle 23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54296" name="Rectangle 24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54297" name="Rectangle 2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F6BFB987-01DF-4DFE-826B-2BA3B277F8FE}" type="slidenum">
              <a:rPr lang="tr-TR" altLang="tr-TR"/>
              <a:pPr/>
              <a:t>‹#›</a:t>
            </a:fld>
            <a:endParaRPr lang="tr-TR" alt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C11679-E2E9-43F3-A582-520CAD7A65A7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4172851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9EA3A0-5A98-4A3F-970A-C0BCFD97BE4A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738198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8FD77B-8E10-456B-A6D4-72CA15F7C66A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4558988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D80520-F45E-4B45-93F6-20CCB045C554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2382074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BBA644-E3DE-4AA9-8A24-20EE32FB95D4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770918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658761-192E-4D99-A59A-04642F6C9C8C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5064503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3B3AA9-3C15-4180-B948-CA13E9028A7F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360789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1891E8-52A7-40D2-A13E-340F105B4248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41666235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7D2416-F903-48F9-B3C1-BEA8F6766987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2530941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AC92D5-E5B7-41ED-A417-33FD79006E30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2541094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250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3251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53252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80 w 2123"/>
                <a:gd name="T1" fmla="*/ 1043 h 1696"/>
                <a:gd name="T2" fmla="*/ 544 w 2123"/>
                <a:gd name="T3" fmla="*/ 683 h 1696"/>
                <a:gd name="T4" fmla="*/ 670 w 2123"/>
                <a:gd name="T5" fmla="*/ 395 h 1696"/>
                <a:gd name="T6" fmla="*/ 927 w 2123"/>
                <a:gd name="T7" fmla="*/ 587 h 1696"/>
                <a:gd name="T8" fmla="*/ 1214 w 2123"/>
                <a:gd name="T9" fmla="*/ 869 h 1696"/>
                <a:gd name="T10" fmla="*/ 1483 w 2123"/>
                <a:gd name="T11" fmla="*/ 1109 h 1696"/>
                <a:gd name="T12" fmla="*/ 1800 w 2123"/>
                <a:gd name="T13" fmla="*/ 1360 h 1696"/>
                <a:gd name="T14" fmla="*/ 1883 w 2123"/>
                <a:gd name="T15" fmla="*/ 1414 h 1696"/>
                <a:gd name="T16" fmla="*/ 1836 w 2123"/>
                <a:gd name="T17" fmla="*/ 1354 h 1696"/>
                <a:gd name="T18" fmla="*/ 1411 w 2123"/>
                <a:gd name="T19" fmla="*/ 1001 h 1696"/>
                <a:gd name="T20" fmla="*/ 1088 w 2123"/>
                <a:gd name="T21" fmla="*/ 683 h 1696"/>
                <a:gd name="T22" fmla="*/ 723 w 2123"/>
                <a:gd name="T23" fmla="*/ 329 h 1696"/>
                <a:gd name="T24" fmla="*/ 999 w 2123"/>
                <a:gd name="T25" fmla="*/ 311 h 1696"/>
                <a:gd name="T26" fmla="*/ 1286 w 2123"/>
                <a:gd name="T27" fmla="*/ 317 h 1696"/>
                <a:gd name="T28" fmla="*/ 1614 w 2123"/>
                <a:gd name="T29" fmla="*/ 269 h 1696"/>
                <a:gd name="T30" fmla="*/ 2123 w 2123"/>
                <a:gd name="T31" fmla="*/ 197 h 1696"/>
                <a:gd name="T32" fmla="*/ 2075 w 2123"/>
                <a:gd name="T33" fmla="*/ 173 h 1696"/>
                <a:gd name="T34" fmla="*/ 1543 w 2123"/>
                <a:gd name="T35" fmla="*/ 257 h 1696"/>
                <a:gd name="T36" fmla="*/ 1208 w 2123"/>
                <a:gd name="T37" fmla="*/ 275 h 1696"/>
                <a:gd name="T38" fmla="*/ 759 w 2123"/>
                <a:gd name="T39" fmla="*/ 257 h 1696"/>
                <a:gd name="T40" fmla="*/ 819 w 2123"/>
                <a:gd name="T41" fmla="*/ 227 h 1696"/>
                <a:gd name="T42" fmla="*/ 1142 w 2123"/>
                <a:gd name="T43" fmla="*/ 0 h 1696"/>
                <a:gd name="T44" fmla="*/ 1088 w 2123"/>
                <a:gd name="T45" fmla="*/ 30 h 1696"/>
                <a:gd name="T46" fmla="*/ 1010 w 2123"/>
                <a:gd name="T47" fmla="*/ 84 h 1696"/>
                <a:gd name="T48" fmla="*/ 855 w 2123"/>
                <a:gd name="T49" fmla="*/ 191 h 1696"/>
                <a:gd name="T50" fmla="*/ 670 w 2123"/>
                <a:gd name="T51" fmla="*/ 281 h 1696"/>
                <a:gd name="T52" fmla="*/ 634 w 2123"/>
                <a:gd name="T53" fmla="*/ 359 h 1696"/>
                <a:gd name="T54" fmla="*/ 305 w 2123"/>
                <a:gd name="T55" fmla="*/ 587 h 1696"/>
                <a:gd name="T56" fmla="*/ 0 w 2123"/>
                <a:gd name="T57" fmla="*/ 725 h 1696"/>
                <a:gd name="T58" fmla="*/ 0 w 2123"/>
                <a:gd name="T59" fmla="*/ 731 h 1696"/>
                <a:gd name="T60" fmla="*/ 0 w 2123"/>
                <a:gd name="T61" fmla="*/ 767 h 1696"/>
                <a:gd name="T62" fmla="*/ 299 w 2123"/>
                <a:gd name="T63" fmla="*/ 635 h 1696"/>
                <a:gd name="T64" fmla="*/ 592 w 2123"/>
                <a:gd name="T65" fmla="*/ 431 h 1696"/>
                <a:gd name="T66" fmla="*/ 508 w 2123"/>
                <a:gd name="T67" fmla="*/ 671 h 1696"/>
                <a:gd name="T68" fmla="*/ 526 w 2123"/>
                <a:gd name="T69" fmla="*/ 995 h 1696"/>
                <a:gd name="T70" fmla="*/ 460 w 2123"/>
                <a:gd name="T71" fmla="*/ 1168 h 1696"/>
                <a:gd name="T72" fmla="*/ 329 w 2123"/>
                <a:gd name="T73" fmla="*/ 1480 h 1696"/>
                <a:gd name="T74" fmla="*/ 323 w 2123"/>
                <a:gd name="T75" fmla="*/ 1696 h 1696"/>
                <a:gd name="T76" fmla="*/ 329 w 2123"/>
                <a:gd name="T77" fmla="*/ 1696 h 1696"/>
                <a:gd name="T78" fmla="*/ 347 w 2123"/>
                <a:gd name="T79" fmla="*/ 1552 h 1696"/>
                <a:gd name="T80" fmla="*/ 580 w 2123"/>
                <a:gd name="T81" fmla="*/ 1043 h 1696"/>
                <a:gd name="T82" fmla="*/ 580 w 2123"/>
                <a:gd name="T83" fmla="*/ 1043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53253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53254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3 w 969"/>
                <a:gd name="T1" fmla="*/ 1186 h 1192"/>
                <a:gd name="T2" fmla="*/ 490 w 969"/>
                <a:gd name="T3" fmla="*/ 1192 h 1192"/>
                <a:gd name="T4" fmla="*/ 580 w 969"/>
                <a:gd name="T5" fmla="*/ 1150 h 1192"/>
                <a:gd name="T6" fmla="*/ 813 w 969"/>
                <a:gd name="T7" fmla="*/ 1085 h 1192"/>
                <a:gd name="T8" fmla="*/ 933 w 969"/>
                <a:gd name="T9" fmla="*/ 1055 h 1192"/>
                <a:gd name="T10" fmla="*/ 759 w 969"/>
                <a:gd name="T11" fmla="*/ 989 h 1192"/>
                <a:gd name="T12" fmla="*/ 556 w 969"/>
                <a:gd name="T13" fmla="*/ 953 h 1192"/>
                <a:gd name="T14" fmla="*/ 197 w 969"/>
                <a:gd name="T15" fmla="*/ 971 h 1192"/>
                <a:gd name="T16" fmla="*/ 299 w 969"/>
                <a:gd name="T17" fmla="*/ 893 h 1192"/>
                <a:gd name="T18" fmla="*/ 496 w 969"/>
                <a:gd name="T19" fmla="*/ 803 h 1192"/>
                <a:gd name="T20" fmla="*/ 694 w 969"/>
                <a:gd name="T21" fmla="*/ 671 h 1192"/>
                <a:gd name="T22" fmla="*/ 700 w 969"/>
                <a:gd name="T23" fmla="*/ 671 h 1192"/>
                <a:gd name="T24" fmla="*/ 712 w 969"/>
                <a:gd name="T25" fmla="*/ 665 h 1192"/>
                <a:gd name="T26" fmla="*/ 753 w 969"/>
                <a:gd name="T27" fmla="*/ 647 h 1192"/>
                <a:gd name="T28" fmla="*/ 777 w 969"/>
                <a:gd name="T29" fmla="*/ 641 h 1192"/>
                <a:gd name="T30" fmla="*/ 789 w 969"/>
                <a:gd name="T31" fmla="*/ 629 h 1192"/>
                <a:gd name="T32" fmla="*/ 795 w 969"/>
                <a:gd name="T33" fmla="*/ 617 h 1192"/>
                <a:gd name="T34" fmla="*/ 789 w 969"/>
                <a:gd name="T35" fmla="*/ 611 h 1192"/>
                <a:gd name="T36" fmla="*/ 783 w 969"/>
                <a:gd name="T37" fmla="*/ 599 h 1192"/>
                <a:gd name="T38" fmla="*/ 783 w 969"/>
                <a:gd name="T39" fmla="*/ 575 h 1192"/>
                <a:gd name="T40" fmla="*/ 795 w 969"/>
                <a:gd name="T41" fmla="*/ 545 h 1192"/>
                <a:gd name="T42" fmla="*/ 807 w 969"/>
                <a:gd name="T43" fmla="*/ 515 h 1192"/>
                <a:gd name="T44" fmla="*/ 825 w 969"/>
                <a:gd name="T45" fmla="*/ 485 h 1192"/>
                <a:gd name="T46" fmla="*/ 837 w 969"/>
                <a:gd name="T47" fmla="*/ 455 h 1192"/>
                <a:gd name="T48" fmla="*/ 843 w 969"/>
                <a:gd name="T49" fmla="*/ 437 h 1192"/>
                <a:gd name="T50" fmla="*/ 849 w 969"/>
                <a:gd name="T51" fmla="*/ 431 h 1192"/>
                <a:gd name="T52" fmla="*/ 849 w 969"/>
                <a:gd name="T53" fmla="*/ 347 h 1192"/>
                <a:gd name="T54" fmla="*/ 849 w 969"/>
                <a:gd name="T55" fmla="*/ 341 h 1192"/>
                <a:gd name="T56" fmla="*/ 855 w 969"/>
                <a:gd name="T57" fmla="*/ 335 h 1192"/>
                <a:gd name="T58" fmla="*/ 873 w 969"/>
                <a:gd name="T59" fmla="*/ 305 h 1192"/>
                <a:gd name="T60" fmla="*/ 885 w 969"/>
                <a:gd name="T61" fmla="*/ 269 h 1192"/>
                <a:gd name="T62" fmla="*/ 897 w 969"/>
                <a:gd name="T63" fmla="*/ 239 h 1192"/>
                <a:gd name="T64" fmla="*/ 903 w 969"/>
                <a:gd name="T65" fmla="*/ 227 h 1192"/>
                <a:gd name="T66" fmla="*/ 909 w 969"/>
                <a:gd name="T67" fmla="*/ 215 h 1192"/>
                <a:gd name="T68" fmla="*/ 927 w 969"/>
                <a:gd name="T69" fmla="*/ 173 h 1192"/>
                <a:gd name="T70" fmla="*/ 945 w 969"/>
                <a:gd name="T71" fmla="*/ 137 h 1192"/>
                <a:gd name="T72" fmla="*/ 951 w 969"/>
                <a:gd name="T73" fmla="*/ 125 h 1192"/>
                <a:gd name="T74" fmla="*/ 951 w 969"/>
                <a:gd name="T75" fmla="*/ 119 h 1192"/>
                <a:gd name="T76" fmla="*/ 969 w 969"/>
                <a:gd name="T77" fmla="*/ 0 h 1192"/>
                <a:gd name="T78" fmla="*/ 945 w 969"/>
                <a:gd name="T79" fmla="*/ 47 h 1192"/>
                <a:gd name="T80" fmla="*/ 783 w 969"/>
                <a:gd name="T81" fmla="*/ 113 h 1192"/>
                <a:gd name="T82" fmla="*/ 706 w 969"/>
                <a:gd name="T83" fmla="*/ 161 h 1192"/>
                <a:gd name="T84" fmla="*/ 460 w 969"/>
                <a:gd name="T85" fmla="*/ 233 h 1192"/>
                <a:gd name="T86" fmla="*/ 281 w 969"/>
                <a:gd name="T87" fmla="*/ 287 h 1192"/>
                <a:gd name="T88" fmla="*/ 173 w 969"/>
                <a:gd name="T89" fmla="*/ 293 h 1192"/>
                <a:gd name="T90" fmla="*/ 12 w 969"/>
                <a:gd name="T91" fmla="*/ 485 h 1192"/>
                <a:gd name="T92" fmla="*/ 0 w 969"/>
                <a:gd name="T93" fmla="*/ 509 h 1192"/>
                <a:gd name="T94" fmla="*/ 0 w 969"/>
                <a:gd name="T95" fmla="*/ 1186 h 1192"/>
                <a:gd name="T96" fmla="*/ 96 w 969"/>
                <a:gd name="T97" fmla="*/ 1180 h 1192"/>
                <a:gd name="T98" fmla="*/ 323 w 969"/>
                <a:gd name="T99" fmla="*/ 1186 h 1192"/>
                <a:gd name="T100" fmla="*/ 323 w 969"/>
                <a:gd name="T101" fmla="*/ 1186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53255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53256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34 w 2176"/>
                <a:gd name="T1" fmla="*/ 767 h 1505"/>
                <a:gd name="T2" fmla="*/ 1190 w 2176"/>
                <a:gd name="T3" fmla="*/ 1235 h 1505"/>
                <a:gd name="T4" fmla="*/ 956 w 2176"/>
                <a:gd name="T5" fmla="*/ 1193 h 1505"/>
                <a:gd name="T6" fmla="*/ 723 w 2176"/>
                <a:gd name="T7" fmla="*/ 1127 h 1505"/>
                <a:gd name="T8" fmla="*/ 442 w 2176"/>
                <a:gd name="T9" fmla="*/ 1109 h 1505"/>
                <a:gd name="T10" fmla="*/ 0 w 2176"/>
                <a:gd name="T11" fmla="*/ 1079 h 1505"/>
                <a:gd name="T12" fmla="*/ 30 w 2176"/>
                <a:gd name="T13" fmla="*/ 1115 h 1505"/>
                <a:gd name="T14" fmla="*/ 496 w 2176"/>
                <a:gd name="T15" fmla="*/ 1133 h 1505"/>
                <a:gd name="T16" fmla="*/ 777 w 2176"/>
                <a:gd name="T17" fmla="*/ 1187 h 1505"/>
                <a:gd name="T18" fmla="*/ 1130 w 2176"/>
                <a:gd name="T19" fmla="*/ 1301 h 1505"/>
                <a:gd name="T20" fmla="*/ 1070 w 2176"/>
                <a:gd name="T21" fmla="*/ 1319 h 1505"/>
                <a:gd name="T22" fmla="*/ 711 w 2176"/>
                <a:gd name="T23" fmla="*/ 1505 h 1505"/>
                <a:gd name="T24" fmla="*/ 765 w 2176"/>
                <a:gd name="T25" fmla="*/ 1481 h 1505"/>
                <a:gd name="T26" fmla="*/ 861 w 2176"/>
                <a:gd name="T27" fmla="*/ 1439 h 1505"/>
                <a:gd name="T28" fmla="*/ 1022 w 2176"/>
                <a:gd name="T29" fmla="*/ 1355 h 1505"/>
                <a:gd name="T30" fmla="*/ 1214 w 2176"/>
                <a:gd name="T31" fmla="*/ 1295 h 1505"/>
                <a:gd name="T32" fmla="*/ 1267 w 2176"/>
                <a:gd name="T33" fmla="*/ 1223 h 1505"/>
                <a:gd name="T34" fmla="*/ 1632 w 2176"/>
                <a:gd name="T35" fmla="*/ 1043 h 1505"/>
                <a:gd name="T36" fmla="*/ 1931 w 2176"/>
                <a:gd name="T37" fmla="*/ 953 h 1505"/>
                <a:gd name="T38" fmla="*/ 2176 w 2176"/>
                <a:gd name="T39" fmla="*/ 821 h 1505"/>
                <a:gd name="T40" fmla="*/ 1961 w 2176"/>
                <a:gd name="T41" fmla="*/ 911 h 1505"/>
                <a:gd name="T42" fmla="*/ 1656 w 2176"/>
                <a:gd name="T43" fmla="*/ 989 h 1505"/>
                <a:gd name="T44" fmla="*/ 1339 w 2176"/>
                <a:gd name="T45" fmla="*/ 1151 h 1505"/>
                <a:gd name="T46" fmla="*/ 1501 w 2176"/>
                <a:gd name="T47" fmla="*/ 905 h 1505"/>
                <a:gd name="T48" fmla="*/ 1620 w 2176"/>
                <a:gd name="T49" fmla="*/ 545 h 1505"/>
                <a:gd name="T50" fmla="*/ 1740 w 2176"/>
                <a:gd name="T51" fmla="*/ 372 h 1505"/>
                <a:gd name="T52" fmla="*/ 1979 w 2176"/>
                <a:gd name="T53" fmla="*/ 60 h 1505"/>
                <a:gd name="T54" fmla="*/ 2003 w 2176"/>
                <a:gd name="T55" fmla="*/ 0 h 1505"/>
                <a:gd name="T56" fmla="*/ 1973 w 2176"/>
                <a:gd name="T57" fmla="*/ 0 h 1505"/>
                <a:gd name="T58" fmla="*/ 1596 w 2176"/>
                <a:gd name="T59" fmla="*/ 480 h 1505"/>
                <a:gd name="T60" fmla="*/ 1477 w 2176"/>
                <a:gd name="T61" fmla="*/ 887 h 1505"/>
                <a:gd name="T62" fmla="*/ 1255 w 2176"/>
                <a:gd name="T63" fmla="*/ 1175 h 1505"/>
                <a:gd name="T64" fmla="*/ 1130 w 2176"/>
                <a:gd name="T65" fmla="*/ 905 h 1505"/>
                <a:gd name="T66" fmla="*/ 1010 w 2176"/>
                <a:gd name="T67" fmla="*/ 540 h 1505"/>
                <a:gd name="T68" fmla="*/ 885 w 2176"/>
                <a:gd name="T69" fmla="*/ 222 h 1505"/>
                <a:gd name="T70" fmla="*/ 789 w 2176"/>
                <a:gd name="T71" fmla="*/ 0 h 1505"/>
                <a:gd name="T72" fmla="*/ 753 w 2176"/>
                <a:gd name="T73" fmla="*/ 0 h 1505"/>
                <a:gd name="T74" fmla="*/ 903 w 2176"/>
                <a:gd name="T75" fmla="*/ 354 h 1505"/>
                <a:gd name="T76" fmla="*/ 1034 w 2176"/>
                <a:gd name="T77" fmla="*/ 767 h 1505"/>
                <a:gd name="T78" fmla="*/ 1034 w 2176"/>
                <a:gd name="T79" fmla="*/ 767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53257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1 w 813"/>
                <a:gd name="T1" fmla="*/ 564 h 804"/>
                <a:gd name="T2" fmla="*/ 329 w 813"/>
                <a:gd name="T3" fmla="*/ 438 h 804"/>
                <a:gd name="T4" fmla="*/ 646 w 813"/>
                <a:gd name="T5" fmla="*/ 216 h 804"/>
                <a:gd name="T6" fmla="*/ 813 w 813"/>
                <a:gd name="T7" fmla="*/ 0 h 804"/>
                <a:gd name="T8" fmla="*/ 676 w 813"/>
                <a:gd name="T9" fmla="*/ 150 h 804"/>
                <a:gd name="T10" fmla="*/ 144 w 813"/>
                <a:gd name="T11" fmla="*/ 504 h 804"/>
                <a:gd name="T12" fmla="*/ 0 w 813"/>
                <a:gd name="T13" fmla="*/ 732 h 804"/>
                <a:gd name="T14" fmla="*/ 0 w 813"/>
                <a:gd name="T15" fmla="*/ 804 h 804"/>
                <a:gd name="T16" fmla="*/ 161 w 813"/>
                <a:gd name="T17" fmla="*/ 564 h 804"/>
                <a:gd name="T18" fmla="*/ 161 w 813"/>
                <a:gd name="T19" fmla="*/ 564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53258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0 w 759"/>
                <a:gd name="T1" fmla="*/ 66 h 107"/>
                <a:gd name="T2" fmla="*/ 759 w 759"/>
                <a:gd name="T3" fmla="*/ 0 h 107"/>
                <a:gd name="T4" fmla="*/ 496 w 759"/>
                <a:gd name="T5" fmla="*/ 36 h 107"/>
                <a:gd name="T6" fmla="*/ 138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0 w 759"/>
                <a:gd name="T15" fmla="*/ 66 h 107"/>
                <a:gd name="T16" fmla="*/ 460 w 759"/>
                <a:gd name="T17" fmla="*/ 6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53259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87 w 3169"/>
                <a:gd name="T1" fmla="*/ 239 h 743"/>
                <a:gd name="T2" fmla="*/ 1734 w 3169"/>
                <a:gd name="T3" fmla="*/ 233 h 743"/>
                <a:gd name="T4" fmla="*/ 2087 w 3169"/>
                <a:gd name="T5" fmla="*/ 251 h 743"/>
                <a:gd name="T6" fmla="*/ 2505 w 3169"/>
                <a:gd name="T7" fmla="*/ 233 h 743"/>
                <a:gd name="T8" fmla="*/ 3169 w 3169"/>
                <a:gd name="T9" fmla="*/ 204 h 743"/>
                <a:gd name="T10" fmla="*/ 3115 w 3169"/>
                <a:gd name="T11" fmla="*/ 186 h 743"/>
                <a:gd name="T12" fmla="*/ 2422 w 3169"/>
                <a:gd name="T13" fmla="*/ 221 h 743"/>
                <a:gd name="T14" fmla="*/ 2003 w 3169"/>
                <a:gd name="T15" fmla="*/ 221 h 743"/>
                <a:gd name="T16" fmla="*/ 1459 w 3169"/>
                <a:gd name="T17" fmla="*/ 186 h 743"/>
                <a:gd name="T18" fmla="*/ 1543 w 3169"/>
                <a:gd name="T19" fmla="*/ 168 h 743"/>
                <a:gd name="T20" fmla="*/ 2039 w 3169"/>
                <a:gd name="T21" fmla="*/ 0 h 743"/>
                <a:gd name="T22" fmla="*/ 1961 w 3169"/>
                <a:gd name="T23" fmla="*/ 24 h 743"/>
                <a:gd name="T24" fmla="*/ 1836 w 3169"/>
                <a:gd name="T25" fmla="*/ 66 h 743"/>
                <a:gd name="T26" fmla="*/ 1602 w 3169"/>
                <a:gd name="T27" fmla="*/ 138 h 743"/>
                <a:gd name="T28" fmla="*/ 1339 w 3169"/>
                <a:gd name="T29" fmla="*/ 198 h 743"/>
                <a:gd name="T30" fmla="*/ 1268 w 3169"/>
                <a:gd name="T31" fmla="*/ 251 h 743"/>
                <a:gd name="T32" fmla="*/ 765 w 3169"/>
                <a:gd name="T33" fmla="*/ 413 h 743"/>
                <a:gd name="T34" fmla="*/ 335 w 3169"/>
                <a:gd name="T35" fmla="*/ 503 h 743"/>
                <a:gd name="T36" fmla="*/ 0 w 3169"/>
                <a:gd name="T37" fmla="*/ 617 h 743"/>
                <a:gd name="T38" fmla="*/ 299 w 3169"/>
                <a:gd name="T39" fmla="*/ 539 h 743"/>
                <a:gd name="T40" fmla="*/ 735 w 3169"/>
                <a:gd name="T41" fmla="*/ 449 h 743"/>
                <a:gd name="T42" fmla="*/ 1178 w 3169"/>
                <a:gd name="T43" fmla="*/ 311 h 743"/>
                <a:gd name="T44" fmla="*/ 981 w 3169"/>
                <a:gd name="T45" fmla="*/ 491 h 743"/>
                <a:gd name="T46" fmla="*/ 867 w 3169"/>
                <a:gd name="T47" fmla="*/ 743 h 743"/>
                <a:gd name="T48" fmla="*/ 861 w 3169"/>
                <a:gd name="T49" fmla="*/ 743 h 743"/>
                <a:gd name="T50" fmla="*/ 933 w 3169"/>
                <a:gd name="T51" fmla="*/ 743 h 743"/>
                <a:gd name="T52" fmla="*/ 1022 w 3169"/>
                <a:gd name="T53" fmla="*/ 497 h 743"/>
                <a:gd name="T54" fmla="*/ 1297 w 3169"/>
                <a:gd name="T55" fmla="*/ 281 h 743"/>
                <a:gd name="T56" fmla="*/ 1531 w 3169"/>
                <a:gd name="T57" fmla="*/ 449 h 743"/>
                <a:gd name="T58" fmla="*/ 1770 w 3169"/>
                <a:gd name="T59" fmla="*/ 677 h 743"/>
                <a:gd name="T60" fmla="*/ 1854 w 3169"/>
                <a:gd name="T61" fmla="*/ 743 h 743"/>
                <a:gd name="T62" fmla="*/ 1919 w 3169"/>
                <a:gd name="T63" fmla="*/ 743 h 743"/>
                <a:gd name="T64" fmla="*/ 1692 w 3169"/>
                <a:gd name="T65" fmla="*/ 527 h 743"/>
                <a:gd name="T66" fmla="*/ 1387 w 3169"/>
                <a:gd name="T67" fmla="*/ 239 h 743"/>
                <a:gd name="T68" fmla="*/ 1387 w 3169"/>
                <a:gd name="T69" fmla="*/ 239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53260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53261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53262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53263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53264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53265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53266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53267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53268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42 w 2153"/>
                <a:gd name="T1" fmla="*/ 851 h 1930"/>
                <a:gd name="T2" fmla="*/ 1937 w 2153"/>
                <a:gd name="T3" fmla="*/ 1019 h 1930"/>
                <a:gd name="T4" fmla="*/ 2051 w 2153"/>
                <a:gd name="T5" fmla="*/ 1168 h 1930"/>
                <a:gd name="T6" fmla="*/ 2117 w 2153"/>
                <a:gd name="T7" fmla="*/ 1246 h 1930"/>
                <a:gd name="T8" fmla="*/ 2153 w 2153"/>
                <a:gd name="T9" fmla="*/ 1294 h 1930"/>
                <a:gd name="T10" fmla="*/ 1889 w 2153"/>
                <a:gd name="T11" fmla="*/ 977 h 1930"/>
                <a:gd name="T12" fmla="*/ 1860 w 2153"/>
                <a:gd name="T13" fmla="*/ 929 h 1930"/>
                <a:gd name="T14" fmla="*/ 1782 w 2153"/>
                <a:gd name="T15" fmla="*/ 1240 h 1930"/>
                <a:gd name="T16" fmla="*/ 1770 w 2153"/>
                <a:gd name="T17" fmla="*/ 1486 h 1930"/>
                <a:gd name="T18" fmla="*/ 1818 w 2153"/>
                <a:gd name="T19" fmla="*/ 1906 h 1930"/>
                <a:gd name="T20" fmla="*/ 1788 w 2153"/>
                <a:gd name="T21" fmla="*/ 1930 h 1930"/>
                <a:gd name="T22" fmla="*/ 1746 w 2153"/>
                <a:gd name="T23" fmla="*/ 1534 h 1930"/>
                <a:gd name="T24" fmla="*/ 1728 w 2153"/>
                <a:gd name="T25" fmla="*/ 1288 h 1930"/>
                <a:gd name="T26" fmla="*/ 1764 w 2153"/>
                <a:gd name="T27" fmla="*/ 1085 h 1930"/>
                <a:gd name="T28" fmla="*/ 1770 w 2153"/>
                <a:gd name="T29" fmla="*/ 875 h 1930"/>
                <a:gd name="T30" fmla="*/ 1268 w 2153"/>
                <a:gd name="T31" fmla="*/ 1007 h 1930"/>
                <a:gd name="T32" fmla="*/ 825 w 2153"/>
                <a:gd name="T33" fmla="*/ 1132 h 1930"/>
                <a:gd name="T34" fmla="*/ 323 w 2153"/>
                <a:gd name="T35" fmla="*/ 1312 h 1930"/>
                <a:gd name="T36" fmla="*/ 18 w 2153"/>
                <a:gd name="T37" fmla="*/ 1420 h 1930"/>
                <a:gd name="T38" fmla="*/ 311 w 2153"/>
                <a:gd name="T39" fmla="*/ 1282 h 1930"/>
                <a:gd name="T40" fmla="*/ 682 w 2153"/>
                <a:gd name="T41" fmla="*/ 1144 h 1930"/>
                <a:gd name="T42" fmla="*/ 1022 w 2153"/>
                <a:gd name="T43" fmla="*/ 1037 h 1930"/>
                <a:gd name="T44" fmla="*/ 1411 w 2153"/>
                <a:gd name="T45" fmla="*/ 929 h 1930"/>
                <a:gd name="T46" fmla="*/ 1692 w 2153"/>
                <a:gd name="T47" fmla="*/ 815 h 1930"/>
                <a:gd name="T48" fmla="*/ 1333 w 2153"/>
                <a:gd name="T49" fmla="*/ 623 h 1930"/>
                <a:gd name="T50" fmla="*/ 861 w 2153"/>
                <a:gd name="T51" fmla="*/ 515 h 1930"/>
                <a:gd name="T52" fmla="*/ 227 w 2153"/>
                <a:gd name="T53" fmla="*/ 161 h 1930"/>
                <a:gd name="T54" fmla="*/ 0 w 2153"/>
                <a:gd name="T55" fmla="*/ 83 h 1930"/>
                <a:gd name="T56" fmla="*/ 329 w 2153"/>
                <a:gd name="T57" fmla="*/ 179 h 1930"/>
                <a:gd name="T58" fmla="*/ 712 w 2153"/>
                <a:gd name="T59" fmla="*/ 383 h 1930"/>
                <a:gd name="T60" fmla="*/ 933 w 2153"/>
                <a:gd name="T61" fmla="*/ 491 h 1930"/>
                <a:gd name="T62" fmla="*/ 1351 w 2153"/>
                <a:gd name="T63" fmla="*/ 593 h 1930"/>
                <a:gd name="T64" fmla="*/ 1650 w 2153"/>
                <a:gd name="T65" fmla="*/ 743 h 1930"/>
                <a:gd name="T66" fmla="*/ 1423 w 2153"/>
                <a:gd name="T67" fmla="*/ 461 h 1930"/>
                <a:gd name="T68" fmla="*/ 1286 w 2153"/>
                <a:gd name="T69" fmla="*/ 191 h 1930"/>
                <a:gd name="T70" fmla="*/ 1154 w 2153"/>
                <a:gd name="T71" fmla="*/ 0 h 1930"/>
                <a:gd name="T72" fmla="*/ 1339 w 2153"/>
                <a:gd name="T73" fmla="*/ 215 h 1930"/>
                <a:gd name="T74" fmla="*/ 1489 w 2153"/>
                <a:gd name="T75" fmla="*/ 485 h 1930"/>
                <a:gd name="T76" fmla="*/ 1746 w 2153"/>
                <a:gd name="T77" fmla="*/ 803 h 1930"/>
                <a:gd name="T78" fmla="*/ 1842 w 2153"/>
                <a:gd name="T79" fmla="*/ 851 h 1930"/>
                <a:gd name="T80" fmla="*/ 1842 w 2153"/>
                <a:gd name="T81" fmla="*/ 851 h 1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53269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 smtClean="0"/>
              <a:t>Asıl başlık stili için tıklatın</a:t>
            </a:r>
          </a:p>
        </p:txBody>
      </p:sp>
      <p:sp>
        <p:nvSpPr>
          <p:cNvPr id="53270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 smtClean="0"/>
              <a:t>Asıl metin stillerini düzenlemek için tıklatın</a:t>
            </a:r>
          </a:p>
          <a:p>
            <a:pPr lvl="1"/>
            <a:r>
              <a:rPr lang="tr-TR" altLang="tr-TR" smtClean="0"/>
              <a:t>İkinci düzey</a:t>
            </a:r>
          </a:p>
          <a:p>
            <a:pPr lvl="2"/>
            <a:r>
              <a:rPr lang="tr-TR" altLang="tr-TR" smtClean="0"/>
              <a:t>Üçüncü düzey</a:t>
            </a:r>
          </a:p>
          <a:p>
            <a:pPr lvl="3"/>
            <a:r>
              <a:rPr lang="tr-TR" altLang="tr-TR" smtClean="0"/>
              <a:t>Dördüncü düzey</a:t>
            </a:r>
          </a:p>
          <a:p>
            <a:pPr lvl="4"/>
            <a:r>
              <a:rPr lang="tr-TR" altLang="tr-TR" smtClean="0"/>
              <a:t>Beşinci düzey</a:t>
            </a:r>
          </a:p>
        </p:txBody>
      </p:sp>
      <p:sp>
        <p:nvSpPr>
          <p:cNvPr id="53271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tr-TR" altLang="tr-TR"/>
          </a:p>
        </p:txBody>
      </p:sp>
      <p:sp>
        <p:nvSpPr>
          <p:cNvPr id="53272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tr-TR" altLang="tr-TR"/>
          </a:p>
        </p:txBody>
      </p:sp>
      <p:sp>
        <p:nvSpPr>
          <p:cNvPr id="53273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8870E4EC-2A84-4D5F-BCA7-5C2E6436E7D1}" type="slidenum">
              <a:rPr lang="tr-TR" altLang="tr-TR"/>
              <a:pPr/>
              <a:t>‹#›</a:t>
            </a:fld>
            <a:endParaRPr lang="tr-TR" altLang="tr-TR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143000"/>
            <a:ext cx="7772400" cy="2422525"/>
          </a:xfrm>
        </p:spPr>
        <p:txBody>
          <a:bodyPr/>
          <a:lstStyle/>
          <a:p>
            <a:r>
              <a:rPr lang="tr-TR" altLang="tr-TR"/>
              <a:t>Semavi Kitaplara İman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76600" y="3962400"/>
            <a:ext cx="6400800" cy="2362200"/>
          </a:xfrm>
        </p:spPr>
        <p:txBody>
          <a:bodyPr/>
          <a:lstStyle/>
          <a:p>
            <a:r>
              <a:rPr lang="tr-TR" altLang="tr-TR"/>
              <a:t>Hilal DEMİRTAŞ</a:t>
            </a:r>
          </a:p>
        </p:txBody>
      </p:sp>
      <p:pic>
        <p:nvPicPr>
          <p:cNvPr id="63492" name="Picture 4" descr="500000000112396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505200"/>
            <a:ext cx="2209800" cy="1928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altLang="tr-TR"/>
              <a:t>Kur’an-ı Kerim’in Nazil Oluşu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/>
              <a:t>K. Kerim, ayet ayet, sure sure ihtiyaçlara cevap olarak gelmiştir.</a:t>
            </a:r>
          </a:p>
          <a:p>
            <a:r>
              <a:rPr lang="tr-TR" altLang="tr-TR"/>
              <a:t>23 senede vahiy yoluyla Hz. Peygambere vahiy yoluyla gelmiştir.</a:t>
            </a:r>
          </a:p>
          <a:p>
            <a:r>
              <a:rPr lang="tr-TR" altLang="tr-TR"/>
              <a:t>Vahiy katipleri tarafından yazılmış, yüzlerce hafız tarafından ezberlenmiştir.</a:t>
            </a:r>
          </a:p>
          <a:p>
            <a:r>
              <a:rPr lang="tr-TR" altLang="tr-TR"/>
              <a:t>Tevatür yoluyla hiçbir değişikliği ve eksikliğe uğramadan bize kadar gelmiştir.</a:t>
            </a:r>
          </a:p>
          <a:p>
            <a:endParaRPr lang="tr-TR" alt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altLang="tr-TR" sz="4000"/>
              <a:t>Kur’an-ı Kerim’in Taşıdığı Gerçekler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/>
              <a:t>Kur’an-ı Kerim, insanlara Yüce Allah’ın varlığını, birliğini, büyüklüğünü, hikmetlerini bildirir.</a:t>
            </a:r>
          </a:p>
          <a:p>
            <a:r>
              <a:rPr lang="tr-TR" altLang="tr-TR"/>
              <a:t>K. Kerim, insanları ilim ve irfana, ibretle bakıp düşünmeye çağırır.</a:t>
            </a:r>
          </a:p>
          <a:p>
            <a:r>
              <a:rPr lang="tr-TR" altLang="tr-TR"/>
              <a:t>K. Kerim, önceki devirlerde insanlara gönderilmiş olan peygamberlerin bir kısmıyla ilgili bilgi verir.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altLang="tr-TR" sz="4000"/>
              <a:t>Kur’an-ı Kerim’in Taşıdığı Gerçekler (devamı)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/>
              <a:t>K. Kerim, geçmiş ümmetlere ait ders alınacak ibret sahnelerini ve tarihi olayları bildirir.</a:t>
            </a:r>
          </a:p>
          <a:p>
            <a:r>
              <a:rPr lang="tr-TR" altLang="tr-TR"/>
              <a:t>K. Kerim, medeni ve sosyal hayatın bir düzen ve huzur içinde yürümesi için gereken esasları ve kuralları bildirir.</a:t>
            </a:r>
          </a:p>
          <a:p>
            <a:r>
              <a:rPr lang="tr-TR" altLang="tr-TR"/>
              <a:t>K. Kerim, Allah’ın  koymuş olduğu kanunları hiç kimsenin değiştiremeyeceğini anlatır.</a:t>
            </a:r>
          </a:p>
          <a:p>
            <a:endParaRPr lang="tr-TR" alt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altLang="tr-TR" sz="4000"/>
              <a:t>Kur’an-ı Kerim’e Karşı Görevlerimiz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/>
              <a:t>Her müslüman, K. Kerim’in Allah’ın sözü olduğunu bilmelidir.</a:t>
            </a:r>
          </a:p>
          <a:p>
            <a:r>
              <a:rPr lang="tr-TR" altLang="tr-TR"/>
              <a:t>Tecvid kurallarına uygun olarak Kur’an’ı yanlışsız okumalıdur.</a:t>
            </a:r>
          </a:p>
          <a:p>
            <a:r>
              <a:rPr lang="tr-TR" altLang="tr-TR"/>
              <a:t>K. Kerim’i abdestli olarak eline alıp “Euzü-besmele” ile okumaya başlamalıdır.</a:t>
            </a:r>
          </a:p>
          <a:p>
            <a:r>
              <a:rPr lang="tr-TR" altLang="tr-TR"/>
              <a:t>Kur’an’ı okurken mümkünse kıbleye karşı dönmelidir.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altLang="tr-TR" sz="4000"/>
              <a:t>Kur’an-ı Kerim’e Karşı Görevlerimiz (devamı)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/>
              <a:t>K. Kerim, temiz yerlerde okunmalıdır.</a:t>
            </a:r>
          </a:p>
          <a:p>
            <a:r>
              <a:rPr lang="tr-TR" altLang="tr-TR"/>
              <a:t>K. Kerim, yüksek ve temiz yerlerde bulundurulmalıdır.</a:t>
            </a:r>
          </a:p>
          <a:p>
            <a:r>
              <a:rPr lang="tr-TR" altLang="tr-TR"/>
              <a:t>Kur’an’ın yap dediklerini yapmalı, yapma dediklerinden sakınmalıdır.</a:t>
            </a:r>
          </a:p>
          <a:p>
            <a:r>
              <a:rPr lang="tr-TR" altLang="tr-TR"/>
              <a:t>Son derece edepli saygılı olmalı ve anlamını öğrenmeye çalışmalıdır.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762000"/>
            <a:ext cx="8229600" cy="1143000"/>
          </a:xfrm>
        </p:spPr>
        <p:txBody>
          <a:bodyPr/>
          <a:lstStyle/>
          <a:p>
            <a:r>
              <a:rPr lang="tr-TR" altLang="tr-TR" sz="4000"/>
              <a:t>Kur’an Okumanın Fazileti Hakkında Peygamberimizin Sözleri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133600"/>
            <a:ext cx="8229600" cy="43783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tr-TR" altLang="tr-TR"/>
              <a:t>        “Sizin en hayırlınız, Kur’an’ı öğrenen ve öğretendir.”</a:t>
            </a:r>
          </a:p>
          <a:p>
            <a:pPr>
              <a:buFont typeface="Wingdings" pitchFamily="2" charset="2"/>
              <a:buNone/>
            </a:pPr>
            <a:r>
              <a:rPr lang="tr-TR" altLang="tr-TR"/>
              <a:t>        “Kur’an okuyunuz. Çünkü o, kıyamet günü okuyanlara şefaat edecektir.”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914400"/>
            <a:ext cx="8229600" cy="1143000"/>
          </a:xfrm>
        </p:spPr>
        <p:txBody>
          <a:bodyPr/>
          <a:lstStyle/>
          <a:p>
            <a:r>
              <a:rPr lang="tr-TR" altLang="tr-TR"/>
              <a:t>Kutsal Kitap Ne Demektir?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2327275"/>
            <a:ext cx="8229600" cy="45307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tr-TR" altLang="tr-TR"/>
              <a:t>         Allah’ın peygamberler aracılığı ile insanlara gönderdiği kitaplara kutsal kitap denir. Bunlara Semavi veya İlahi Kitaplar da denir. </a:t>
            </a:r>
          </a:p>
          <a:p>
            <a:pPr>
              <a:buFont typeface="Wingdings" pitchFamily="2" charset="2"/>
              <a:buNone/>
            </a:pPr>
            <a:endParaRPr lang="tr-TR" altLang="tr-TR"/>
          </a:p>
          <a:p>
            <a:pPr>
              <a:buFont typeface="Wingdings" pitchFamily="2" charset="2"/>
              <a:buNone/>
            </a:pPr>
            <a:r>
              <a:rPr lang="tr-TR" altLang="tr-TR"/>
              <a:t>      </a:t>
            </a:r>
          </a:p>
          <a:p>
            <a:pPr>
              <a:buFont typeface="Wingdings" pitchFamily="2" charset="2"/>
              <a:buNone/>
            </a:pPr>
            <a:r>
              <a:rPr lang="tr-TR" altLang="tr-TR"/>
              <a:t> </a:t>
            </a:r>
          </a:p>
          <a:p>
            <a:pPr>
              <a:buFont typeface="Wingdings" pitchFamily="2" charset="2"/>
              <a:buNone/>
            </a:pPr>
            <a:r>
              <a:rPr lang="tr-TR" altLang="tr-TR"/>
              <a:t> </a:t>
            </a:r>
          </a:p>
          <a:p>
            <a:pPr>
              <a:buFont typeface="Wingdings" pitchFamily="2" charset="2"/>
              <a:buNone/>
            </a:pPr>
            <a:endParaRPr lang="tr-TR" altLang="tr-TR"/>
          </a:p>
        </p:txBody>
      </p:sp>
      <p:pic>
        <p:nvPicPr>
          <p:cNvPr id="65540" name="Picture 4" descr="41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4724400"/>
            <a:ext cx="4991100" cy="85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371600"/>
            <a:ext cx="8229600" cy="887413"/>
          </a:xfrm>
        </p:spPr>
        <p:txBody>
          <a:bodyPr/>
          <a:lstStyle/>
          <a:p>
            <a:r>
              <a:rPr lang="tr-TR" altLang="tr-TR"/>
              <a:t>Vahiy Nedir?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438400"/>
            <a:ext cx="8229600" cy="39211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tr-TR" altLang="tr-TR"/>
              <a:t>          Vahiy: Allah tarafından Cebrail (a.s.) vasıtasıyla insanlara iletilmek üzere Peygamberlere gönderilen ilahi bilgilerdir.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14400"/>
            <a:ext cx="8229600" cy="1143000"/>
          </a:xfrm>
        </p:spPr>
        <p:txBody>
          <a:bodyPr/>
          <a:lstStyle/>
          <a:p>
            <a:r>
              <a:rPr lang="tr-TR" altLang="tr-TR"/>
              <a:t>Vahiy Çeşitleri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327275"/>
            <a:ext cx="8229600" cy="4530725"/>
          </a:xfrm>
        </p:spPr>
        <p:txBody>
          <a:bodyPr/>
          <a:lstStyle/>
          <a:p>
            <a:r>
              <a:rPr lang="tr-TR" altLang="tr-TR" u="sng"/>
              <a:t>Sadık Rüya:</a:t>
            </a:r>
            <a:r>
              <a:rPr lang="tr-TR" altLang="tr-TR"/>
              <a:t> Allah, dilediği bilgileri doğru bir rüya ile peygamberlerine bildirmiştir.</a:t>
            </a:r>
          </a:p>
          <a:p>
            <a:r>
              <a:rPr lang="tr-TR" altLang="tr-TR" u="sng"/>
              <a:t>İlham Yoluyla Vahiy:</a:t>
            </a:r>
            <a:r>
              <a:rPr lang="tr-TR" altLang="tr-TR"/>
              <a:t> Allah’ın, dilediği şeyleri vasıtasız olarak peygamberlerin kalbine koymasıdır.</a:t>
            </a:r>
          </a:p>
          <a:p>
            <a:pPr>
              <a:buFont typeface="Wingdings" pitchFamily="2" charset="2"/>
              <a:buNone/>
            </a:pPr>
            <a:endParaRPr lang="tr-TR" alt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u="sng"/>
              <a:t>Perde Arkasından Kelam:</a:t>
            </a:r>
            <a:r>
              <a:rPr lang="tr-TR" altLang="tr-TR"/>
              <a:t> Arada bir vasıta olmadan ve söyleyeni görmeden Allah kelamının işitilmesidir.</a:t>
            </a:r>
          </a:p>
          <a:p>
            <a:r>
              <a:rPr lang="tr-TR" altLang="tr-TR" u="sng"/>
              <a:t> Bir Elçi Vasıtasıyla Olan Vahiy:</a:t>
            </a:r>
            <a:r>
              <a:rPr lang="tr-TR" altLang="tr-TR"/>
              <a:t> Yüce Allah, sözünü bir melek aracılığı ile peygamberlerine duyurmuştur.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0"/>
            <a:ext cx="8229600" cy="1143000"/>
          </a:xfrm>
        </p:spPr>
        <p:txBody>
          <a:bodyPr/>
          <a:lstStyle/>
          <a:p>
            <a:r>
              <a:rPr lang="tr-TR" altLang="tr-TR"/>
              <a:t>Suhuflar (Sahifeler)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981200"/>
            <a:ext cx="8229600" cy="45307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tr-TR" altLang="tr-TR"/>
              <a:t>       Allah tarafından peygamberlere gönderilen kitaplardan bazıları birkaç sayfadan meydana gelen küçük kitaplardır. Bunlara sahifeler anlamına gelen </a:t>
            </a:r>
            <a:r>
              <a:rPr lang="tr-TR" altLang="tr-TR" b="1"/>
              <a:t>“SUHUF”</a:t>
            </a:r>
            <a:r>
              <a:rPr lang="tr-TR" altLang="tr-TR"/>
              <a:t> denilmektedir.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143000"/>
            <a:ext cx="8229600" cy="1143000"/>
          </a:xfrm>
        </p:spPr>
        <p:txBody>
          <a:bodyPr/>
          <a:lstStyle/>
          <a:p>
            <a:r>
              <a:rPr lang="tr-TR" altLang="tr-TR" sz="4000"/>
              <a:t>Sahifeler Şu Peygamberlere Gönderilmiştir?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2514600"/>
            <a:ext cx="8229600" cy="45307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tr-TR" altLang="tr-TR"/>
              <a:t>    </a:t>
            </a:r>
            <a:r>
              <a:rPr lang="tr-TR" altLang="tr-TR">
                <a:solidFill>
                  <a:schemeClr val="tx2"/>
                </a:solidFill>
              </a:rPr>
              <a:t>1)</a:t>
            </a:r>
            <a:r>
              <a:rPr lang="tr-TR" altLang="tr-TR"/>
              <a:t> 10 sahife , Adem Aleyhisselam’a.</a:t>
            </a:r>
          </a:p>
          <a:p>
            <a:pPr>
              <a:buFont typeface="Wingdings" pitchFamily="2" charset="2"/>
              <a:buNone/>
            </a:pPr>
            <a:r>
              <a:rPr lang="tr-TR" altLang="tr-TR"/>
              <a:t>    </a:t>
            </a:r>
            <a:r>
              <a:rPr lang="tr-TR" altLang="tr-TR">
                <a:solidFill>
                  <a:schemeClr val="tx2"/>
                </a:solidFill>
              </a:rPr>
              <a:t>2)</a:t>
            </a:r>
            <a:r>
              <a:rPr lang="tr-TR" altLang="tr-TR"/>
              <a:t> 50 sahife , Şit Aleyhisselam’a.</a:t>
            </a:r>
          </a:p>
          <a:p>
            <a:pPr>
              <a:buFont typeface="Wingdings" pitchFamily="2" charset="2"/>
              <a:buNone/>
            </a:pPr>
            <a:r>
              <a:rPr lang="tr-TR" altLang="tr-TR"/>
              <a:t>    </a:t>
            </a:r>
            <a:r>
              <a:rPr lang="tr-TR" altLang="tr-TR">
                <a:solidFill>
                  <a:schemeClr val="tx2"/>
                </a:solidFill>
              </a:rPr>
              <a:t>3)</a:t>
            </a:r>
            <a:r>
              <a:rPr lang="tr-TR" altLang="tr-TR"/>
              <a:t> 30 sahife, İdris Aleyhisselam’a.</a:t>
            </a:r>
          </a:p>
          <a:p>
            <a:pPr>
              <a:buFont typeface="Wingdings" pitchFamily="2" charset="2"/>
              <a:buNone/>
            </a:pPr>
            <a:r>
              <a:rPr lang="tr-TR" altLang="tr-TR"/>
              <a:t>    </a:t>
            </a:r>
            <a:r>
              <a:rPr lang="tr-TR" altLang="tr-TR">
                <a:solidFill>
                  <a:schemeClr val="tx2"/>
                </a:solidFill>
              </a:rPr>
              <a:t>4)</a:t>
            </a:r>
            <a:r>
              <a:rPr lang="tr-TR" altLang="tr-TR"/>
              <a:t> 10 sahife, İbrahim Aleyhisselam’a.</a:t>
            </a:r>
          </a:p>
          <a:p>
            <a:pPr>
              <a:buFont typeface="Wingdings" pitchFamily="2" charset="2"/>
              <a:buNone/>
            </a:pPr>
            <a:r>
              <a:rPr lang="tr-TR" altLang="tr-TR"/>
              <a:t>    Bunların toplamı 100 sahifedir.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tr-TR" altLang="tr-TR"/>
              <a:t>Büyük Kitaplar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530725"/>
          </a:xfrm>
        </p:spPr>
        <p:txBody>
          <a:bodyPr/>
          <a:lstStyle/>
          <a:p>
            <a:r>
              <a:rPr lang="tr-TR" altLang="tr-TR"/>
              <a:t>Hz. Musa: Tevrat</a:t>
            </a:r>
          </a:p>
          <a:p>
            <a:r>
              <a:rPr lang="tr-TR" altLang="tr-TR"/>
              <a:t>Hz. Davut: Zebur</a:t>
            </a:r>
          </a:p>
          <a:p>
            <a:r>
              <a:rPr lang="tr-TR" altLang="tr-TR"/>
              <a:t>Hz. İsa:İncil </a:t>
            </a:r>
          </a:p>
          <a:p>
            <a:r>
              <a:rPr lang="tr-TR" altLang="tr-TR"/>
              <a:t>Hz. Muhammed (s.a.v.): Kur’an-ı Kerim</a:t>
            </a:r>
          </a:p>
        </p:txBody>
      </p:sp>
      <p:pic>
        <p:nvPicPr>
          <p:cNvPr id="64517" name="Picture 5" descr="imag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4114800"/>
            <a:ext cx="2819400" cy="183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685800"/>
            <a:ext cx="8229600" cy="1143000"/>
          </a:xfrm>
        </p:spPr>
        <p:txBody>
          <a:bodyPr/>
          <a:lstStyle/>
          <a:p>
            <a:r>
              <a:rPr lang="tr-TR" altLang="tr-TR"/>
              <a:t>Allah Niçin Vahiy Göndermiştir?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981200"/>
            <a:ext cx="8229600" cy="4530725"/>
          </a:xfrm>
        </p:spPr>
        <p:txBody>
          <a:bodyPr/>
          <a:lstStyle/>
          <a:p>
            <a:r>
              <a:rPr lang="tr-TR" altLang="tr-TR"/>
              <a:t>Allah-u Teala insanlara uyarmak ve onlara her şeyin tam doğrusunu göstermek için vahiy göndermiştir.</a:t>
            </a:r>
          </a:p>
          <a:p>
            <a:r>
              <a:rPr lang="tr-TR" altLang="tr-TR"/>
              <a:t>Kutsal kitaplar, peygamberlerin içinde yaşadığı toplumun dilinde gönderilmiştir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04_ semavi_kitaplara_iman">
  <a:themeElements>
    <a:clrScheme name="Akçaağaç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Akçaağaç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kçaağaç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kçaağaç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kçaağaç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kçaağaç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kçaağaç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kçaağaç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kçaağaç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kçaağaç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kçaağaç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04_ semavi_kitaplara_iman</Template>
  <TotalTime>0</TotalTime>
  <Words>518</Words>
  <Application>Microsoft Office PowerPoint</Application>
  <PresentationFormat>Ekran Gösterisi (4:3)</PresentationFormat>
  <Paragraphs>57</Paragraphs>
  <Slides>15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9" baseType="lpstr">
      <vt:lpstr>Arial</vt:lpstr>
      <vt:lpstr>Times New Roman</vt:lpstr>
      <vt:lpstr>Wingdings</vt:lpstr>
      <vt:lpstr>04_ semavi_kitaplara_iman</vt:lpstr>
      <vt:lpstr>Semavi Kitaplara İman</vt:lpstr>
      <vt:lpstr>Kutsal Kitap Ne Demektir?</vt:lpstr>
      <vt:lpstr>Vahiy Nedir?</vt:lpstr>
      <vt:lpstr>Vahiy Çeşitleri</vt:lpstr>
      <vt:lpstr>PowerPoint Sunusu</vt:lpstr>
      <vt:lpstr>Suhuflar (Sahifeler)</vt:lpstr>
      <vt:lpstr>Sahifeler Şu Peygamberlere Gönderilmiştir?</vt:lpstr>
      <vt:lpstr>Büyük Kitaplar</vt:lpstr>
      <vt:lpstr>Allah Niçin Vahiy Göndermiştir?</vt:lpstr>
      <vt:lpstr>Kur’an-ı Kerim’in Nazil Oluşu</vt:lpstr>
      <vt:lpstr>Kur’an-ı Kerim’in Taşıdığı Gerçekler</vt:lpstr>
      <vt:lpstr>Kur’an-ı Kerim’in Taşıdığı Gerçekler (devamı)</vt:lpstr>
      <vt:lpstr>Kur’an-ı Kerim’e Karşı Görevlerimiz</vt:lpstr>
      <vt:lpstr>Kur’an-ı Kerim’e Karşı Görevlerimiz (devamı)</vt:lpstr>
      <vt:lpstr>Kur’an Okumanın Fazileti Hakkında Peygamberimizin Sözleri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Semavi Kitaplara İman</dc:title>
  <dc:creator>www.dindersim.com</dc:creator>
  <cp:lastModifiedBy>www.dindersim.com</cp:lastModifiedBy>
  <cp:revision>1</cp:revision>
  <cp:lastPrinted>1601-01-01T00:00:00Z</cp:lastPrinted>
  <dcterms:created xsi:type="dcterms:W3CDTF">2014-01-27T19:40:15Z</dcterms:created>
  <dcterms:modified xsi:type="dcterms:W3CDTF">2014-01-27T19:40:59Z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