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318" r:id="rId3"/>
    <p:sldId id="319" r:id="rId4"/>
    <p:sldId id="320" r:id="rId5"/>
    <p:sldId id="321" r:id="rId6"/>
    <p:sldId id="322" r:id="rId7"/>
    <p:sldId id="323" r:id="rId8"/>
    <p:sldId id="333" r:id="rId9"/>
    <p:sldId id="325" r:id="rId10"/>
    <p:sldId id="332" r:id="rId11"/>
    <p:sldId id="331" r:id="rId12"/>
    <p:sldId id="326" r:id="rId13"/>
    <p:sldId id="328" r:id="rId14"/>
    <p:sldId id="329" r:id="rId15"/>
    <p:sldId id="330" r:id="rId16"/>
    <p:sldId id="334" r:id="rId17"/>
    <p:sldId id="335" r:id="rId18"/>
    <p:sldId id="336" r:id="rId19"/>
    <p:sldId id="337" r:id="rId20"/>
    <p:sldId id="338" r:id="rId21"/>
    <p:sldId id="317" r:id="rId22"/>
  </p:sldIdLst>
  <p:sldSz cx="12192000" cy="6858000"/>
  <p:notesSz cx="6858000" cy="9144000"/>
  <p:custDataLst>
    <p:tags r:id="rId24"/>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A35D"/>
    <a:srgbClr val="BAC868"/>
    <a:srgbClr val="FF9933"/>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9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21181-0347-402E-B2D2-66B0BB5826F0}" type="datetimeFigureOut">
              <a:rPr lang="tr-TR" smtClean="0"/>
              <a:t>3.02.2019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D71D65-FAB2-40E4-A43D-F410BA1FD3DC}" type="slidenum">
              <a:rPr lang="tr-TR" smtClean="0"/>
              <a:t>‹#›</a:t>
            </a:fld>
            <a:endParaRPr lang="tr-TR"/>
          </a:p>
        </p:txBody>
      </p:sp>
    </p:spTree>
    <p:extLst>
      <p:ext uri="{BB962C8B-B14F-4D97-AF65-F5344CB8AC3E}">
        <p14:creationId xmlns:p14="http://schemas.microsoft.com/office/powerpoint/2010/main" val="3486858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3</a:t>
            </a:fld>
            <a:endParaRPr lang="tr-TR"/>
          </a:p>
        </p:txBody>
      </p:sp>
    </p:spTree>
    <p:extLst>
      <p:ext uri="{BB962C8B-B14F-4D97-AF65-F5344CB8AC3E}">
        <p14:creationId xmlns:p14="http://schemas.microsoft.com/office/powerpoint/2010/main" val="408029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5</a:t>
            </a:fld>
            <a:endParaRPr lang="tr-TR"/>
          </a:p>
        </p:txBody>
      </p:sp>
    </p:spTree>
    <p:extLst>
      <p:ext uri="{BB962C8B-B14F-4D97-AF65-F5344CB8AC3E}">
        <p14:creationId xmlns:p14="http://schemas.microsoft.com/office/powerpoint/2010/main" val="152595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6</a:t>
            </a:fld>
            <a:endParaRPr lang="tr-TR"/>
          </a:p>
        </p:txBody>
      </p:sp>
    </p:spTree>
    <p:extLst>
      <p:ext uri="{BB962C8B-B14F-4D97-AF65-F5344CB8AC3E}">
        <p14:creationId xmlns:p14="http://schemas.microsoft.com/office/powerpoint/2010/main" val="1029892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9</a:t>
            </a:fld>
            <a:endParaRPr lang="tr-TR"/>
          </a:p>
        </p:txBody>
      </p:sp>
    </p:spTree>
    <p:extLst>
      <p:ext uri="{BB962C8B-B14F-4D97-AF65-F5344CB8AC3E}">
        <p14:creationId xmlns:p14="http://schemas.microsoft.com/office/powerpoint/2010/main" val="396795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12</a:t>
            </a:fld>
            <a:endParaRPr lang="tr-TR"/>
          </a:p>
        </p:txBody>
      </p:sp>
    </p:spTree>
    <p:extLst>
      <p:ext uri="{BB962C8B-B14F-4D97-AF65-F5344CB8AC3E}">
        <p14:creationId xmlns:p14="http://schemas.microsoft.com/office/powerpoint/2010/main" val="4223724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13</a:t>
            </a:fld>
            <a:endParaRPr lang="tr-TR"/>
          </a:p>
        </p:txBody>
      </p:sp>
    </p:spTree>
    <p:extLst>
      <p:ext uri="{BB962C8B-B14F-4D97-AF65-F5344CB8AC3E}">
        <p14:creationId xmlns:p14="http://schemas.microsoft.com/office/powerpoint/2010/main" val="3438921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14</a:t>
            </a:fld>
            <a:endParaRPr lang="tr-TR"/>
          </a:p>
        </p:txBody>
      </p:sp>
    </p:spTree>
    <p:extLst>
      <p:ext uri="{BB962C8B-B14F-4D97-AF65-F5344CB8AC3E}">
        <p14:creationId xmlns:p14="http://schemas.microsoft.com/office/powerpoint/2010/main" val="3527156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D3B48B9-730D-4D4E-9A55-7BDDB71725EB}" type="slidenum">
              <a:rPr lang="tr-TR" smtClean="0"/>
              <a:t>15</a:t>
            </a:fld>
            <a:endParaRPr lang="tr-TR"/>
          </a:p>
        </p:txBody>
      </p:sp>
    </p:spTree>
    <p:extLst>
      <p:ext uri="{BB962C8B-B14F-4D97-AF65-F5344CB8AC3E}">
        <p14:creationId xmlns:p14="http://schemas.microsoft.com/office/powerpoint/2010/main" val="37874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DA3A0868-8E77-42AE-A622-3A27D9FCCD00}" type="datetimeFigureOut">
              <a:rPr lang="tr-TR" smtClean="0"/>
              <a:t>3.02.2019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4223348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A3A0868-8E77-42AE-A622-3A27D9FCCD00}" type="datetimeFigureOut">
              <a:rPr lang="tr-TR" smtClean="0"/>
              <a:t>3.02.2019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2342743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A3A0868-8E77-42AE-A622-3A27D9FCCD00}" type="datetimeFigureOut">
              <a:rPr lang="tr-TR" smtClean="0"/>
              <a:t>3.02.2019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403116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A3A0868-8E77-42AE-A622-3A27D9FCCD00}" type="datetimeFigureOut">
              <a:rPr lang="tr-TR" smtClean="0"/>
              <a:t>3.02.2019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2848662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DA3A0868-8E77-42AE-A622-3A27D9FCCD00}" type="datetimeFigureOut">
              <a:rPr lang="tr-TR" smtClean="0"/>
              <a:t>3.02.2019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1008798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DA3A0868-8E77-42AE-A622-3A27D9FCCD00}" type="datetimeFigureOut">
              <a:rPr lang="tr-TR" smtClean="0"/>
              <a:t>3.02.2019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3626195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DA3A0868-8E77-42AE-A622-3A27D9FCCD00}" type="datetimeFigureOut">
              <a:rPr lang="tr-TR" smtClean="0"/>
              <a:t>3.02.2019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2391485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DA3A0868-8E77-42AE-A622-3A27D9FCCD00}" type="datetimeFigureOut">
              <a:rPr lang="tr-TR" smtClean="0"/>
              <a:t>3.02.2019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2683600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A3A0868-8E77-42AE-A622-3A27D9FCCD00}" type="datetimeFigureOut">
              <a:rPr lang="tr-TR" smtClean="0"/>
              <a:t>3.02.2019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179405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DA3A0868-8E77-42AE-A622-3A27D9FCCD00}" type="datetimeFigureOut">
              <a:rPr lang="tr-TR" smtClean="0"/>
              <a:t>3.02.2019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3761803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DA3A0868-8E77-42AE-A622-3A27D9FCCD00}" type="datetimeFigureOut">
              <a:rPr lang="tr-TR" smtClean="0"/>
              <a:t>3.02.2019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BD09E62-581A-4251-BA19-8C93CF25D428}" type="slidenum">
              <a:rPr lang="tr-TR" smtClean="0"/>
              <a:t>‹#›</a:t>
            </a:fld>
            <a:endParaRPr lang="tr-TR"/>
          </a:p>
        </p:txBody>
      </p:sp>
    </p:spTree>
    <p:extLst>
      <p:ext uri="{BB962C8B-B14F-4D97-AF65-F5344CB8AC3E}">
        <p14:creationId xmlns:p14="http://schemas.microsoft.com/office/powerpoint/2010/main" val="360111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3A0868-8E77-42AE-A622-3A27D9FCCD00}" type="datetimeFigureOut">
              <a:rPr lang="tr-TR" smtClean="0"/>
              <a:t>3.02.2019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D09E62-581A-4251-BA19-8C93CF25D428}" type="slidenum">
              <a:rPr lang="tr-TR" smtClean="0"/>
              <a:t>‹#›</a:t>
            </a:fld>
            <a:endParaRPr lang="tr-TR"/>
          </a:p>
        </p:txBody>
      </p:sp>
    </p:spTree>
    <p:extLst>
      <p:ext uri="{BB962C8B-B14F-4D97-AF65-F5344CB8AC3E}">
        <p14:creationId xmlns:p14="http://schemas.microsoft.com/office/powerpoint/2010/main" val="1209898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www.google.com.tr/url?sa=i&amp;rct=j&amp;q=&amp;esrc=s&amp;frm=1&amp;source=images&amp;cd=&amp;cad=rja&amp;uact=8&amp;docid=2hbaYt21-x4n3M&amp;tbnid=NpuBpH0ARyuMFM:&amp;ved=0CAYQjRw&amp;url=http://www.flickr.com/photos/53190938@N06/7715615140/&amp;ei=_YcoU8ywIqyp7AaVmoCoBA&amp;psig=AFQjCNH-WWHfSQxnBOu4XDpAz5XBxHNirw&amp;ust=1395251553769162" TargetMode="External"/><Relationship Id="rId5" Type="http://schemas.openxmlformats.org/officeDocument/2006/relationships/image" Target="../media/image16.jpeg"/><Relationship Id="rId4" Type="http://schemas.openxmlformats.org/officeDocument/2006/relationships/hyperlink" Target="http://www.google.com.tr/url?sa=i&amp;rct=j&amp;q=&amp;esrc=s&amp;frm=1&amp;source=images&amp;cd=&amp;cad=rja&amp;uact=8&amp;docid=gn1cOq-9JDVUzM&amp;tbnid=QMc9L7j5FyvTOM:&amp;ved=0CAYQjRw&amp;url=http://www.guresvitrini.com/lutfen-dikkat/&amp;ei=UoQoU9OqOKyp7AaVmoCoBA&amp;bvm=bv.62922401,d.ZG4&amp;psig=AFQjCNE5VZ_v0FUSTgymBWaLqf5Mm4rSMw&amp;ust=1395250455245553"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docid=HbXze7kdH3hJqM&amp;tbnid=vrCcT0SUlczypM:&amp;ved=0CAYQjRw&amp;url=http://www.keciorenmentalaritmetik.net/mental-aritmetik-nedir/&amp;ei=eoUoU4DjIaXY7AbU_YG4Ag&amp;psig=AFQjCNEH9ScA0Zio-7KudbK1TvKrVB59RQ&amp;ust=1395247791944678"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hyperlink" Target="http://www.google.com.tr/url?sa=i&amp;rct=j&amp;q=&amp;esrc=s&amp;frm=1&amp;source=images&amp;cd=&amp;cad=rja&amp;uact=8&amp;docid=RmB99hIxqnOC1M&amp;tbnid=M-d2SautwC0vLM:&amp;ved=0CAYQjRw&amp;url=http://www.yetenekmtsk.com/Trafik-ve-Cevre-Bilgisi/Trafik-Isaretleri-ve-Uyma-Onceligi-s36.html&amp;ei=joYoU6CzGYif7gaihICwCw&amp;psig=AFQjCNH6akKxqXmqEb5z2c7PWyTdsI4Qgg&amp;ust=1395251167260613" TargetMode="Externa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hyperlink" Target="http://www.google.com.tr/url?sa=i&amp;rct=j&amp;q=&amp;esrc=s&amp;frm=1&amp;source=images&amp;cd=&amp;cad=rja&amp;uact=8&amp;docid=aGdgVObn8iwd-M&amp;tbnid=fwjZW0g0M4zc6M:&amp;ved=0CAYQjRw&amp;url=http://www.zaman.com.tr/cuma_helallesmeden-olme_2190950.html&amp;ei=wIsoU5LZBIrY7AbMrIGIBw&amp;bvm=bv.62922401,d.ZGU&amp;psig=AFQjCNEet1qMPio5rpNyYQpu57Ju0AcwBQ&amp;ust=1395252475204032" TargetMode="Externa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1.xml"/><Relationship Id="rId4" Type="http://schemas.openxmlformats.org/officeDocument/2006/relationships/audio" Target="../media/audio5.wav"/></Relationships>
</file>

<file path=ppt/slides/_rels/slide1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audio" Target="../media/audio5.wav"/></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audio" Target="../media/audio5.wav"/></Relationships>
</file>

<file path=ppt/slides/_rels/slide1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audio" Target="../media/audio5.wav"/></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docid=dxbHUbwMusO3iM&amp;tbnid=VdRKtE98mozLkM:&amp;ved=0CAYQjRw&amp;url=http://www.haberand.com/duvar-yazilari-kirecle-kapatildi-h-324161.html&amp;ei=R2soU_6SBMqqhQe8wIEg&amp;bvm=bv.62922401,d.ZG4&amp;psig=AFQjCNHJRQhZ4slOyG5J0XMrqc6mCxFobQ&amp;ust=1395244184827851" TargetMode="Externa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audio" Target="../media/audio5.wav"/><Relationship Id="rId4" Type="http://schemas.openxmlformats.org/officeDocument/2006/relationships/audio" Target="../media/audio3.wa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docid=DBxv5kIMec1ZOM&amp;tbnid=bjTEM4lKXm98IM:&amp;ved=0CAYQjRw&amp;url=http://www.korkuncoyunlar.gen.tr/dini-oyunlar/kul-hakki.html&amp;ei=9m4oU4P7KcSqhAf74ID4Dw&amp;bvm=bv.62922401,d.ZG4&amp;psig=AFQjCNHYbjHoiafI38YGlP5QOpshAdDrqQ&amp;ust=1395245151187893"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docid=2s_dsAK33JvYUM&amp;tbnid=NxsXksCxNbvUgM:&amp;ved=0CAYQjRw&amp;url=http://www.somatso.org.tr/habericerik.php?haber_id=86&amp;ei=WXEoU6XLNsOohAfU6YDQBw&amp;bvm=bv.62922401,d.ZG4&amp;psig=AFQjCNEgetFxoo12vM_4xH6tid3bGIRI4g&amp;ust=1395245762397852"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audio" Target="../media/audio5.wav"/></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zararlÄ± alÄ±ÅkanlÄ±klar ile ilgili gÃ¶rsel sonucu"/>
          <p:cNvPicPr>
            <a:picLocks noChangeAspect="1" noChangeArrowheads="1"/>
          </p:cNvPicPr>
          <p:nvPr/>
        </p:nvPicPr>
        <p:blipFill rotWithShape="1">
          <a:blip r:embed="rId13">
            <a:extLst>
              <a:ext uri="{28A0092B-C50C-407E-A947-70E740481C1C}">
                <a14:useLocalDpi xmlns:a14="http://schemas.microsoft.com/office/drawing/2010/main" val="0"/>
              </a:ext>
            </a:extLst>
          </a:blip>
          <a:srcRect l="10542" t="9365" b="11987"/>
          <a:stretch/>
        </p:blipFill>
        <p:spPr bwMode="auto">
          <a:xfrm rot="1057313">
            <a:off x="258275" y="4833831"/>
            <a:ext cx="3194447" cy="1488235"/>
          </a:xfrm>
          <a:prstGeom prst="rect">
            <a:avLst/>
          </a:prstGeom>
          <a:noFill/>
          <a:extLst>
            <a:ext uri="{909E8E84-426E-40DD-AFC4-6F175D3DCCD1}">
              <a14:hiddenFill xmlns:a14="http://schemas.microsoft.com/office/drawing/2010/main">
                <a:solidFill>
                  <a:srgbClr val="FFFFFF"/>
                </a:solidFill>
              </a14:hiddenFill>
            </a:ext>
          </a:extLst>
        </p:spPr>
      </p:pic>
      <p:pic>
        <p:nvPicPr>
          <p:cNvPr id="15" name="Resim 14"/>
          <p:cNvPicPr>
            <a:picLocks noChangeAspect="1"/>
          </p:cNvPicPr>
          <p:nvPr/>
        </p:nvPicPr>
        <p:blipFill rotWithShape="1">
          <a:blip r:embed="rId14"/>
          <a:srcRect l="18206"/>
          <a:stretch/>
        </p:blipFill>
        <p:spPr>
          <a:xfrm>
            <a:off x="1884643" y="2933826"/>
            <a:ext cx="2772781" cy="2249678"/>
          </a:xfrm>
          <a:prstGeom prst="rect">
            <a:avLst/>
          </a:prstGeom>
        </p:spPr>
      </p:pic>
      <p:sp>
        <p:nvSpPr>
          <p:cNvPr id="3" name="İçerik Yer Tutucusu 2"/>
          <p:cNvSpPr>
            <a:spLocks noGrp="1"/>
          </p:cNvSpPr>
          <p:nvPr>
            <p:ph idx="1"/>
            <p:custDataLst>
              <p:tags r:id="rId2"/>
            </p:custDataLst>
          </p:nvPr>
        </p:nvSpPr>
        <p:spPr>
          <a:xfrm>
            <a:off x="4212236" y="1125064"/>
            <a:ext cx="7605684" cy="5483553"/>
          </a:xfrm>
        </p:spPr>
        <p:style>
          <a:lnRef idx="2">
            <a:schemeClr val="accent4"/>
          </a:lnRef>
          <a:fillRef idx="1">
            <a:schemeClr val="lt1"/>
          </a:fillRef>
          <a:effectRef idx="0">
            <a:schemeClr val="accent4"/>
          </a:effectRef>
          <a:fontRef idx="minor">
            <a:schemeClr val="dk1"/>
          </a:fontRef>
        </p:style>
        <p:txBody>
          <a:bodyPr/>
          <a:lstStyle/>
          <a:p>
            <a:pPr marL="0" indent="0">
              <a:buNone/>
            </a:pPr>
            <a:endParaRPr lang="tr-TR" dirty="0"/>
          </a:p>
        </p:txBody>
      </p:sp>
      <p:sp>
        <p:nvSpPr>
          <p:cNvPr id="4" name="Alt Başlık 2"/>
          <p:cNvSpPr>
            <a:spLocks noGrp="1"/>
          </p:cNvSpPr>
          <p:nvPr>
            <p:ph type="title"/>
            <p:custDataLst>
              <p:tags r:id="rId3"/>
            </p:custDataLst>
          </p:nvPr>
        </p:nvSpPr>
        <p:spPr>
          <a:xfrm>
            <a:off x="145144" y="112277"/>
            <a:ext cx="11672778" cy="660005"/>
          </a:xfrm>
        </p:spPr>
        <p:style>
          <a:lnRef idx="0">
            <a:schemeClr val="accent1"/>
          </a:lnRef>
          <a:fillRef idx="3">
            <a:schemeClr val="accent1"/>
          </a:fillRef>
          <a:effectRef idx="3">
            <a:schemeClr val="accent1"/>
          </a:effectRef>
          <a:fontRef idx="minor">
            <a:schemeClr val="lt1"/>
          </a:fontRef>
        </p:style>
        <p:txBody>
          <a:bodyPr anchor="ctr">
            <a:noAutofit/>
          </a:bodyPr>
          <a:lstStyle/>
          <a:p>
            <a:pPr algn="ctr"/>
            <a:r>
              <a:rPr lang="tr-TR" sz="4800" dirty="0" smtClean="0"/>
              <a:t>6. Sınıf 3. Ünite: </a:t>
            </a:r>
            <a:r>
              <a:rPr lang="tr-TR" sz="4000" b="1" dirty="0"/>
              <a:t>ZARARLI ALIŞKANLIKLAR</a:t>
            </a:r>
            <a:endParaRPr lang="tr-TR" sz="4800" dirty="0"/>
          </a:p>
        </p:txBody>
      </p:sp>
      <p:sp>
        <p:nvSpPr>
          <p:cNvPr id="5" name="Dikdörtgen 4"/>
          <p:cNvSpPr/>
          <p:nvPr>
            <p:custDataLst>
              <p:tags r:id="rId4"/>
            </p:custDataLst>
          </p:nvPr>
        </p:nvSpPr>
        <p:spPr>
          <a:xfrm>
            <a:off x="5469700" y="835429"/>
            <a:ext cx="5264728" cy="464128"/>
          </a:xfrm>
          <a:prstGeom prst="rect">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ÜNİTE KONULARI</a:t>
            </a:r>
            <a:endParaRPr lang="tr-TR" sz="3600" dirty="0"/>
          </a:p>
        </p:txBody>
      </p:sp>
      <p:sp>
        <p:nvSpPr>
          <p:cNvPr id="6" name="Dikdörtgen 5"/>
          <p:cNvSpPr/>
          <p:nvPr>
            <p:custDataLst>
              <p:tags r:id="rId5"/>
            </p:custDataLst>
          </p:nvPr>
        </p:nvSpPr>
        <p:spPr>
          <a:xfrm>
            <a:off x="4464717" y="1323150"/>
            <a:ext cx="7222175" cy="484909"/>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smtClean="0"/>
              <a:t>6.3.1</a:t>
            </a:r>
            <a:r>
              <a:rPr lang="tr-TR" sz="2800" dirty="0"/>
              <a:t>. Bazı Zararlı Alışkanlıklar </a:t>
            </a:r>
          </a:p>
        </p:txBody>
      </p:sp>
      <p:sp>
        <p:nvSpPr>
          <p:cNvPr id="7" name="Dikdörtgen 6"/>
          <p:cNvSpPr/>
          <p:nvPr>
            <p:custDataLst>
              <p:tags r:id="rId6"/>
            </p:custDataLst>
          </p:nvPr>
        </p:nvSpPr>
        <p:spPr>
          <a:xfrm>
            <a:off x="4464717" y="2021632"/>
            <a:ext cx="7234297" cy="484909"/>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tr-TR" sz="2400" dirty="0" smtClean="0"/>
              <a:t>6. 3. 2. </a:t>
            </a:r>
            <a:r>
              <a:rPr lang="tr-TR" sz="2800" dirty="0"/>
              <a:t>Zararlı</a:t>
            </a:r>
            <a:r>
              <a:rPr lang="tr-TR" sz="2400" dirty="0"/>
              <a:t> Alışkanlıklara Başlama Sebepleri </a:t>
            </a:r>
          </a:p>
        </p:txBody>
      </p:sp>
      <p:sp>
        <p:nvSpPr>
          <p:cNvPr id="8" name="Dikdörtgen 7"/>
          <p:cNvSpPr/>
          <p:nvPr>
            <p:custDataLst>
              <p:tags r:id="rId7"/>
            </p:custDataLst>
          </p:nvPr>
        </p:nvSpPr>
        <p:spPr>
          <a:xfrm>
            <a:off x="4464717" y="2720114"/>
            <a:ext cx="7200256" cy="586958"/>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smtClean="0"/>
              <a:t>6.3.3. Zararlı </a:t>
            </a:r>
            <a:r>
              <a:rPr lang="tr-TR" sz="2800" dirty="0"/>
              <a:t>Alışkanlıklardan Korunma Yolları </a:t>
            </a:r>
          </a:p>
        </p:txBody>
      </p:sp>
      <p:sp>
        <p:nvSpPr>
          <p:cNvPr id="10" name="Dikdörtgen 9"/>
          <p:cNvSpPr/>
          <p:nvPr>
            <p:custDataLst>
              <p:tags r:id="rId8"/>
            </p:custDataLst>
          </p:nvPr>
        </p:nvSpPr>
        <p:spPr>
          <a:xfrm>
            <a:off x="4464717" y="4321176"/>
            <a:ext cx="7234297" cy="584971"/>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tr-TR" sz="2800" dirty="0" smtClean="0"/>
              <a:t>6.3.5. </a:t>
            </a:r>
            <a:r>
              <a:rPr lang="tr-TR" sz="2800" dirty="0"/>
              <a:t>Bir Peygamber Tanıyorum: Hz. Yahya (a. S.)</a:t>
            </a:r>
          </a:p>
        </p:txBody>
      </p:sp>
      <p:sp>
        <p:nvSpPr>
          <p:cNvPr id="11" name="Dikdörtgen 10"/>
          <p:cNvSpPr/>
          <p:nvPr>
            <p:custDataLst>
              <p:tags r:id="rId9"/>
            </p:custDataLst>
          </p:nvPr>
        </p:nvSpPr>
        <p:spPr>
          <a:xfrm>
            <a:off x="4464717" y="5871954"/>
            <a:ext cx="7234298" cy="484909"/>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tr-TR" sz="2800" dirty="0" smtClean="0"/>
              <a:t>Ünitemizi Değerlendirelim</a:t>
            </a:r>
            <a:endParaRPr lang="tr-TR" sz="2800" dirty="0"/>
          </a:p>
        </p:txBody>
      </p:sp>
      <p:sp>
        <p:nvSpPr>
          <p:cNvPr id="12" name="Dikdörtgen 11"/>
          <p:cNvSpPr/>
          <p:nvPr>
            <p:custDataLst>
              <p:tags r:id="rId10"/>
            </p:custDataLst>
          </p:nvPr>
        </p:nvSpPr>
        <p:spPr>
          <a:xfrm>
            <a:off x="4464717" y="5119720"/>
            <a:ext cx="7234298" cy="538662"/>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tr-TR" sz="2800" dirty="0" smtClean="0"/>
              <a:t>6.3.6</a:t>
            </a:r>
            <a:r>
              <a:rPr lang="tr-TR" sz="2400" dirty="0" smtClean="0"/>
              <a:t>. </a:t>
            </a:r>
            <a:r>
              <a:rPr lang="fr-FR" sz="2400" dirty="0"/>
              <a:t>Bir Sure Tanıyorum: </a:t>
            </a:r>
            <a:r>
              <a:rPr lang="tr-TR" sz="2400" dirty="0" smtClean="0"/>
              <a:t>Tebbet</a:t>
            </a:r>
            <a:r>
              <a:rPr lang="fr-FR" sz="2400" dirty="0" smtClean="0"/>
              <a:t> </a:t>
            </a:r>
            <a:r>
              <a:rPr lang="fr-FR" sz="2400" dirty="0"/>
              <a:t>Suresi ve Anlamı</a:t>
            </a:r>
            <a:endParaRPr lang="tr-TR" sz="2400" dirty="0"/>
          </a:p>
        </p:txBody>
      </p:sp>
      <p:pic>
        <p:nvPicPr>
          <p:cNvPr id="16" name="Picture 2" descr="Ä°lgili resim"/>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5144" y="1125064"/>
            <a:ext cx="1896944" cy="2000073"/>
          </a:xfrm>
          <a:prstGeom prst="rect">
            <a:avLst/>
          </a:prstGeom>
          <a:noFill/>
          <a:extLst>
            <a:ext uri="{909E8E84-426E-40DD-AFC4-6F175D3DCCD1}">
              <a14:hiddenFill xmlns:a14="http://schemas.microsoft.com/office/drawing/2010/main">
                <a:solidFill>
                  <a:srgbClr val="FFFFFF"/>
                </a:solidFill>
              </a14:hiddenFill>
            </a:ext>
          </a:extLst>
        </p:spPr>
      </p:pic>
      <p:sp>
        <p:nvSpPr>
          <p:cNvPr id="14" name="Dikdörtgen 13"/>
          <p:cNvSpPr/>
          <p:nvPr>
            <p:custDataLst>
              <p:tags r:id="rId11"/>
            </p:custDataLst>
          </p:nvPr>
        </p:nvSpPr>
        <p:spPr>
          <a:xfrm>
            <a:off x="4464717" y="3520645"/>
            <a:ext cx="7200256" cy="586958"/>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r>
              <a:rPr lang="tr-TR" sz="2800" dirty="0" smtClean="0"/>
              <a:t>6.3.4. Başkalarına </a:t>
            </a:r>
            <a:r>
              <a:rPr lang="tr-TR" sz="2800" dirty="0"/>
              <a:t>Zarar Vermek: Kul Hakkı</a:t>
            </a:r>
            <a:endParaRPr lang="tr-TR" sz="4000" dirty="0"/>
          </a:p>
        </p:txBody>
      </p:sp>
    </p:spTree>
    <p:custDataLst>
      <p:tags r:id="rId1"/>
    </p:custDataLst>
    <p:extLst>
      <p:ext uri="{BB962C8B-B14F-4D97-AF65-F5344CB8AC3E}">
        <p14:creationId xmlns:p14="http://schemas.microsoft.com/office/powerpoint/2010/main" val="24442086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Dikdörtgen 53"/>
          <p:cNvSpPr/>
          <p:nvPr/>
        </p:nvSpPr>
        <p:spPr>
          <a:xfrm>
            <a:off x="3979370" y="270223"/>
            <a:ext cx="1347840" cy="12053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55" name="Dikdörtgen 54"/>
          <p:cNvSpPr/>
          <p:nvPr/>
        </p:nvSpPr>
        <p:spPr>
          <a:xfrm>
            <a:off x="5344630" y="247694"/>
            <a:ext cx="134784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Çöpleri yer atmak</a:t>
            </a:r>
            <a:endParaRPr lang="tr-TR" sz="2800" dirty="0"/>
          </a:p>
        </p:txBody>
      </p:sp>
      <p:sp>
        <p:nvSpPr>
          <p:cNvPr id="56" name="Dikdörtgen 55"/>
          <p:cNvSpPr/>
          <p:nvPr/>
        </p:nvSpPr>
        <p:spPr>
          <a:xfrm>
            <a:off x="6733550" y="264151"/>
            <a:ext cx="134784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Dedikodu</a:t>
            </a:r>
            <a:endParaRPr lang="tr-TR" sz="2800" dirty="0"/>
          </a:p>
        </p:txBody>
      </p:sp>
      <p:sp>
        <p:nvSpPr>
          <p:cNvPr id="57" name="Dikdörtgen 56"/>
          <p:cNvSpPr/>
          <p:nvPr/>
        </p:nvSpPr>
        <p:spPr>
          <a:xfrm>
            <a:off x="8110400" y="247694"/>
            <a:ext cx="123861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Dedikodu</a:t>
            </a:r>
            <a:endParaRPr lang="tr-TR" sz="2800" dirty="0"/>
          </a:p>
        </p:txBody>
      </p:sp>
      <p:sp>
        <p:nvSpPr>
          <p:cNvPr id="58" name="Dikdörtgen 57"/>
          <p:cNvSpPr/>
          <p:nvPr/>
        </p:nvSpPr>
        <p:spPr>
          <a:xfrm>
            <a:off x="3979370" y="1507239"/>
            <a:ext cx="134784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Gıybet</a:t>
            </a:r>
            <a:endParaRPr lang="tr-TR" sz="2800" dirty="0"/>
          </a:p>
        </p:txBody>
      </p:sp>
      <p:sp>
        <p:nvSpPr>
          <p:cNvPr id="59" name="Dikdörtgen 58"/>
          <p:cNvSpPr/>
          <p:nvPr/>
        </p:nvSpPr>
        <p:spPr>
          <a:xfrm>
            <a:off x="5344630" y="1523696"/>
            <a:ext cx="134784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Hırsızlık</a:t>
            </a:r>
            <a:endParaRPr lang="tr-TR" sz="2800" dirty="0"/>
          </a:p>
        </p:txBody>
      </p:sp>
      <p:sp>
        <p:nvSpPr>
          <p:cNvPr id="60" name="Dikdörtgen 59"/>
          <p:cNvSpPr/>
          <p:nvPr/>
        </p:nvSpPr>
        <p:spPr>
          <a:xfrm>
            <a:off x="6733550" y="1540153"/>
            <a:ext cx="134784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İftira</a:t>
            </a:r>
            <a:endParaRPr lang="tr-TR" sz="2800" dirty="0"/>
          </a:p>
        </p:txBody>
      </p:sp>
      <p:sp>
        <p:nvSpPr>
          <p:cNvPr id="61" name="Dikdörtgen 60"/>
          <p:cNvSpPr/>
          <p:nvPr/>
        </p:nvSpPr>
        <p:spPr>
          <a:xfrm>
            <a:off x="8110400" y="1523696"/>
            <a:ext cx="123861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62" name="Dikdörtgen 61"/>
          <p:cNvSpPr/>
          <p:nvPr/>
        </p:nvSpPr>
        <p:spPr>
          <a:xfrm>
            <a:off x="2635415" y="1511133"/>
            <a:ext cx="1238610" cy="1244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63" name="Dikdörtgen 62"/>
          <p:cNvSpPr/>
          <p:nvPr/>
        </p:nvSpPr>
        <p:spPr>
          <a:xfrm>
            <a:off x="3979370" y="2768778"/>
            <a:ext cx="134784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Lakap takmak</a:t>
            </a:r>
            <a:endParaRPr lang="tr-TR" sz="2800" dirty="0"/>
          </a:p>
        </p:txBody>
      </p:sp>
      <p:sp>
        <p:nvSpPr>
          <p:cNvPr id="64" name="Dikdörtgen 63"/>
          <p:cNvSpPr/>
          <p:nvPr/>
        </p:nvSpPr>
        <p:spPr>
          <a:xfrm>
            <a:off x="5359620" y="2790427"/>
            <a:ext cx="1347840" cy="12068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65" name="Dikdörtgen 64"/>
          <p:cNvSpPr/>
          <p:nvPr/>
        </p:nvSpPr>
        <p:spPr>
          <a:xfrm>
            <a:off x="6733550" y="2801692"/>
            <a:ext cx="134784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İftira</a:t>
            </a:r>
            <a:endParaRPr lang="tr-TR" sz="2800" dirty="0"/>
          </a:p>
        </p:txBody>
      </p:sp>
      <p:sp>
        <p:nvSpPr>
          <p:cNvPr id="66" name="Dikdörtgen 65"/>
          <p:cNvSpPr/>
          <p:nvPr/>
        </p:nvSpPr>
        <p:spPr>
          <a:xfrm>
            <a:off x="8110400" y="2785235"/>
            <a:ext cx="123861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67" name="Dikdörtgen 66"/>
          <p:cNvSpPr/>
          <p:nvPr/>
        </p:nvSpPr>
        <p:spPr>
          <a:xfrm>
            <a:off x="2635415" y="2772672"/>
            <a:ext cx="123861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t>Komşuları rahatsız etmek </a:t>
            </a:r>
          </a:p>
        </p:txBody>
      </p:sp>
      <p:sp>
        <p:nvSpPr>
          <p:cNvPr id="68" name="Dikdörtgen 67"/>
          <p:cNvSpPr/>
          <p:nvPr/>
        </p:nvSpPr>
        <p:spPr>
          <a:xfrm>
            <a:off x="3939515" y="4014550"/>
            <a:ext cx="134784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69" name="Dikdörtgen 68"/>
          <p:cNvSpPr/>
          <p:nvPr/>
        </p:nvSpPr>
        <p:spPr>
          <a:xfrm>
            <a:off x="5319765" y="4036199"/>
            <a:ext cx="1347840" cy="12068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70" name="Dikdörtgen 69"/>
          <p:cNvSpPr/>
          <p:nvPr/>
        </p:nvSpPr>
        <p:spPr>
          <a:xfrm>
            <a:off x="6693695" y="4047464"/>
            <a:ext cx="1347840" cy="1195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Saldırganlık</a:t>
            </a:r>
            <a:endParaRPr lang="tr-TR" dirty="0"/>
          </a:p>
        </p:txBody>
      </p:sp>
      <p:sp>
        <p:nvSpPr>
          <p:cNvPr id="71" name="Dikdörtgen 70"/>
          <p:cNvSpPr/>
          <p:nvPr/>
        </p:nvSpPr>
        <p:spPr>
          <a:xfrm>
            <a:off x="8070545" y="4031007"/>
            <a:ext cx="123861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Boş</a:t>
            </a:r>
            <a:endParaRPr lang="tr-TR" sz="2800" dirty="0"/>
          </a:p>
        </p:txBody>
      </p:sp>
      <p:sp>
        <p:nvSpPr>
          <p:cNvPr id="72" name="Dikdörtgen 71"/>
          <p:cNvSpPr/>
          <p:nvPr/>
        </p:nvSpPr>
        <p:spPr>
          <a:xfrm>
            <a:off x="2595560" y="4018444"/>
            <a:ext cx="1238610" cy="1257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smtClean="0"/>
              <a:t>Özel hayatı </a:t>
            </a:r>
            <a:r>
              <a:rPr lang="tr-TR" dirty="0" smtClean="0"/>
              <a:t>araştırmak</a:t>
            </a:r>
            <a:endParaRPr lang="tr-TR" dirty="0"/>
          </a:p>
        </p:txBody>
      </p:sp>
      <p:sp>
        <p:nvSpPr>
          <p:cNvPr id="4" name="Rectangle 42">
            <a:hlinkClick r:id="" action="ppaction://noaction"/>
          </p:cNvPr>
          <p:cNvSpPr>
            <a:spLocks noChangeArrowheads="1"/>
          </p:cNvSpPr>
          <p:nvPr/>
        </p:nvSpPr>
        <p:spPr bwMode="auto">
          <a:xfrm>
            <a:off x="1728004" y="385949"/>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A</a:t>
            </a:r>
            <a:endParaRPr lang="en-IE" dirty="0"/>
          </a:p>
        </p:txBody>
      </p:sp>
      <p:sp>
        <p:nvSpPr>
          <p:cNvPr id="5" name="Rectangle 42">
            <a:hlinkClick r:id="" action="ppaction://noaction"/>
          </p:cNvPr>
          <p:cNvSpPr>
            <a:spLocks noChangeArrowheads="1"/>
          </p:cNvSpPr>
          <p:nvPr/>
        </p:nvSpPr>
        <p:spPr bwMode="auto">
          <a:xfrm>
            <a:off x="1728004" y="852558"/>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B</a:t>
            </a:r>
            <a:endParaRPr lang="en-IE" dirty="0"/>
          </a:p>
        </p:txBody>
      </p:sp>
      <p:sp>
        <p:nvSpPr>
          <p:cNvPr id="6" name="Rectangle 42">
            <a:hlinkClick r:id="" action="ppaction://noaction"/>
          </p:cNvPr>
          <p:cNvSpPr>
            <a:spLocks noChangeArrowheads="1"/>
          </p:cNvSpPr>
          <p:nvPr/>
        </p:nvSpPr>
        <p:spPr bwMode="auto">
          <a:xfrm>
            <a:off x="1728004" y="1319167"/>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tr-TR" dirty="0" smtClean="0"/>
              <a:t>Ç</a:t>
            </a:r>
            <a:endParaRPr lang="en-IE" dirty="0"/>
          </a:p>
        </p:txBody>
      </p:sp>
      <p:sp>
        <p:nvSpPr>
          <p:cNvPr id="7" name="Rectangle 42">
            <a:hlinkClick r:id="" action="ppaction://noaction"/>
          </p:cNvPr>
          <p:cNvSpPr>
            <a:spLocks noChangeArrowheads="1"/>
          </p:cNvSpPr>
          <p:nvPr/>
        </p:nvSpPr>
        <p:spPr bwMode="auto">
          <a:xfrm>
            <a:off x="1728004" y="1785776"/>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D</a:t>
            </a:r>
            <a:endParaRPr lang="en-IE" dirty="0"/>
          </a:p>
        </p:txBody>
      </p:sp>
      <p:sp>
        <p:nvSpPr>
          <p:cNvPr id="8" name="Rectangle 42">
            <a:hlinkClick r:id="" action="ppaction://noaction"/>
          </p:cNvPr>
          <p:cNvSpPr>
            <a:spLocks noChangeArrowheads="1"/>
          </p:cNvSpPr>
          <p:nvPr/>
        </p:nvSpPr>
        <p:spPr bwMode="auto">
          <a:xfrm>
            <a:off x="1728004" y="2252385"/>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E</a:t>
            </a:r>
            <a:endParaRPr lang="en-IE" dirty="0"/>
          </a:p>
        </p:txBody>
      </p:sp>
      <p:sp>
        <p:nvSpPr>
          <p:cNvPr id="9" name="Rectangle 42">
            <a:hlinkClick r:id="" action="ppaction://noaction"/>
          </p:cNvPr>
          <p:cNvSpPr>
            <a:spLocks noChangeArrowheads="1"/>
          </p:cNvSpPr>
          <p:nvPr/>
        </p:nvSpPr>
        <p:spPr bwMode="auto">
          <a:xfrm>
            <a:off x="9564511" y="819233"/>
            <a:ext cx="514510" cy="309834"/>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L</a:t>
            </a:r>
            <a:endParaRPr lang="en-IE" dirty="0"/>
          </a:p>
        </p:txBody>
      </p:sp>
      <p:sp>
        <p:nvSpPr>
          <p:cNvPr id="10" name="Rectangle 42">
            <a:hlinkClick r:id="" action="ppaction://noaction"/>
          </p:cNvPr>
          <p:cNvSpPr>
            <a:spLocks noChangeArrowheads="1"/>
          </p:cNvSpPr>
          <p:nvPr/>
        </p:nvSpPr>
        <p:spPr bwMode="auto">
          <a:xfrm>
            <a:off x="1728004" y="3652212"/>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H</a:t>
            </a:r>
            <a:endParaRPr lang="en-IE" dirty="0"/>
          </a:p>
        </p:txBody>
      </p:sp>
      <p:sp>
        <p:nvSpPr>
          <p:cNvPr id="11" name="Rectangle 42">
            <a:hlinkClick r:id="" action="ppaction://noaction"/>
          </p:cNvPr>
          <p:cNvSpPr>
            <a:spLocks noChangeArrowheads="1"/>
          </p:cNvSpPr>
          <p:nvPr/>
        </p:nvSpPr>
        <p:spPr bwMode="auto">
          <a:xfrm>
            <a:off x="1728004" y="3185603"/>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G</a:t>
            </a:r>
            <a:endParaRPr lang="en-IE" dirty="0"/>
          </a:p>
        </p:txBody>
      </p:sp>
      <p:sp>
        <p:nvSpPr>
          <p:cNvPr id="12" name="Rectangle 42">
            <a:hlinkClick r:id="" action="ppaction://noaction"/>
          </p:cNvPr>
          <p:cNvSpPr>
            <a:spLocks noChangeArrowheads="1"/>
          </p:cNvSpPr>
          <p:nvPr/>
        </p:nvSpPr>
        <p:spPr bwMode="auto">
          <a:xfrm>
            <a:off x="1728004" y="2718994"/>
            <a:ext cx="55296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F</a:t>
            </a:r>
            <a:endParaRPr lang="en-IE" dirty="0"/>
          </a:p>
        </p:txBody>
      </p:sp>
      <p:sp>
        <p:nvSpPr>
          <p:cNvPr id="13" name="Rectangle 42">
            <a:hlinkClick r:id="" action="ppaction://noaction"/>
          </p:cNvPr>
          <p:cNvSpPr>
            <a:spLocks noChangeArrowheads="1"/>
          </p:cNvSpPr>
          <p:nvPr/>
        </p:nvSpPr>
        <p:spPr bwMode="auto">
          <a:xfrm>
            <a:off x="1742764" y="4063886"/>
            <a:ext cx="523440" cy="376415"/>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tr-TR" dirty="0"/>
              <a:t>İ</a:t>
            </a:r>
            <a:endParaRPr lang="en-IE" dirty="0"/>
          </a:p>
        </p:txBody>
      </p:sp>
      <p:sp>
        <p:nvSpPr>
          <p:cNvPr id="14" name="Rectangle 42">
            <a:hlinkClick r:id="" action="ppaction://noaction"/>
          </p:cNvPr>
          <p:cNvSpPr>
            <a:spLocks noChangeArrowheads="1"/>
          </p:cNvSpPr>
          <p:nvPr/>
        </p:nvSpPr>
        <p:spPr bwMode="auto">
          <a:xfrm>
            <a:off x="1742764" y="4585430"/>
            <a:ext cx="523440" cy="276510"/>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J</a:t>
            </a:r>
            <a:endParaRPr lang="en-IE" dirty="0"/>
          </a:p>
        </p:txBody>
      </p:sp>
      <p:sp>
        <p:nvSpPr>
          <p:cNvPr id="15" name="Rectangle 42">
            <a:hlinkClick r:id="" action="ppaction://noaction"/>
          </p:cNvPr>
          <p:cNvSpPr>
            <a:spLocks noChangeArrowheads="1"/>
          </p:cNvSpPr>
          <p:nvPr/>
        </p:nvSpPr>
        <p:spPr bwMode="auto">
          <a:xfrm>
            <a:off x="9579271" y="352624"/>
            <a:ext cx="523440" cy="276510"/>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K</a:t>
            </a:r>
            <a:endParaRPr lang="en-IE" dirty="0"/>
          </a:p>
        </p:txBody>
      </p:sp>
      <p:sp>
        <p:nvSpPr>
          <p:cNvPr id="16" name="Rectangle 42">
            <a:hlinkClick r:id="" action="ppaction://noaction"/>
          </p:cNvPr>
          <p:cNvSpPr>
            <a:spLocks noChangeArrowheads="1"/>
          </p:cNvSpPr>
          <p:nvPr/>
        </p:nvSpPr>
        <p:spPr bwMode="auto">
          <a:xfrm>
            <a:off x="9555581" y="1216946"/>
            <a:ext cx="523440" cy="276510"/>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M</a:t>
            </a:r>
            <a:endParaRPr lang="en-IE" dirty="0"/>
          </a:p>
        </p:txBody>
      </p:sp>
      <p:sp>
        <p:nvSpPr>
          <p:cNvPr id="22" name="Rectangle 42">
            <a:hlinkClick r:id="" action="ppaction://noaction"/>
          </p:cNvPr>
          <p:cNvSpPr>
            <a:spLocks noChangeArrowheads="1"/>
          </p:cNvSpPr>
          <p:nvPr/>
        </p:nvSpPr>
        <p:spPr bwMode="auto">
          <a:xfrm>
            <a:off x="9579271" y="4938551"/>
            <a:ext cx="499750" cy="289072"/>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T</a:t>
            </a:r>
            <a:endParaRPr lang="en-IE" dirty="0"/>
          </a:p>
        </p:txBody>
      </p:sp>
      <p:sp>
        <p:nvSpPr>
          <p:cNvPr id="23" name="Rectangle 42">
            <a:hlinkClick r:id="" action="ppaction://noaction"/>
          </p:cNvPr>
          <p:cNvSpPr>
            <a:spLocks noChangeArrowheads="1"/>
          </p:cNvSpPr>
          <p:nvPr/>
        </p:nvSpPr>
        <p:spPr bwMode="auto">
          <a:xfrm>
            <a:off x="9579271" y="4400983"/>
            <a:ext cx="499750" cy="324811"/>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S</a:t>
            </a:r>
            <a:endParaRPr lang="en-IE" dirty="0"/>
          </a:p>
        </p:txBody>
      </p:sp>
      <p:sp>
        <p:nvSpPr>
          <p:cNvPr id="24" name="Rectangle 42">
            <a:hlinkClick r:id="" action="ppaction://noaction"/>
          </p:cNvPr>
          <p:cNvSpPr>
            <a:spLocks noChangeArrowheads="1"/>
          </p:cNvSpPr>
          <p:nvPr/>
        </p:nvSpPr>
        <p:spPr bwMode="auto">
          <a:xfrm>
            <a:off x="9579271" y="3863414"/>
            <a:ext cx="499750" cy="33817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R</a:t>
            </a:r>
            <a:endParaRPr lang="en-IE" dirty="0"/>
          </a:p>
        </p:txBody>
      </p:sp>
      <p:sp>
        <p:nvSpPr>
          <p:cNvPr id="25" name="Rectangle 42">
            <a:hlinkClick r:id="" action="ppaction://noaction"/>
          </p:cNvPr>
          <p:cNvSpPr>
            <a:spLocks noChangeArrowheads="1"/>
          </p:cNvSpPr>
          <p:nvPr/>
        </p:nvSpPr>
        <p:spPr bwMode="auto">
          <a:xfrm>
            <a:off x="9579271" y="3325845"/>
            <a:ext cx="499750" cy="326367"/>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tr-TR" dirty="0" smtClean="0"/>
              <a:t>P</a:t>
            </a:r>
            <a:endParaRPr lang="en-IE" dirty="0"/>
          </a:p>
        </p:txBody>
      </p:sp>
      <p:sp>
        <p:nvSpPr>
          <p:cNvPr id="26" name="Rectangle 42">
            <a:hlinkClick r:id="" action="ppaction://noaction"/>
          </p:cNvPr>
          <p:cNvSpPr>
            <a:spLocks noChangeArrowheads="1"/>
          </p:cNvSpPr>
          <p:nvPr/>
        </p:nvSpPr>
        <p:spPr bwMode="auto">
          <a:xfrm>
            <a:off x="9579271" y="2788276"/>
            <a:ext cx="499750" cy="349486"/>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tr-TR" dirty="0" smtClean="0"/>
              <a:t>Ö</a:t>
            </a:r>
            <a:endParaRPr lang="en-IE" dirty="0"/>
          </a:p>
        </p:txBody>
      </p:sp>
      <p:sp>
        <p:nvSpPr>
          <p:cNvPr id="27" name="Rectangle 42">
            <a:hlinkClick r:id="" action="ppaction://noaction"/>
          </p:cNvPr>
          <p:cNvSpPr>
            <a:spLocks noChangeArrowheads="1"/>
          </p:cNvSpPr>
          <p:nvPr/>
        </p:nvSpPr>
        <p:spPr bwMode="auto">
          <a:xfrm>
            <a:off x="9579271" y="2250708"/>
            <a:ext cx="499750" cy="294955"/>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O</a:t>
            </a:r>
            <a:endParaRPr lang="en-IE" dirty="0"/>
          </a:p>
        </p:txBody>
      </p:sp>
      <p:sp>
        <p:nvSpPr>
          <p:cNvPr id="28" name="Rectangle 42">
            <a:hlinkClick r:id="" action="ppaction://noaction"/>
          </p:cNvPr>
          <p:cNvSpPr>
            <a:spLocks noChangeArrowheads="1"/>
          </p:cNvSpPr>
          <p:nvPr/>
        </p:nvSpPr>
        <p:spPr bwMode="auto">
          <a:xfrm>
            <a:off x="9579271" y="1713139"/>
            <a:ext cx="499750" cy="276509"/>
          </a:xfrm>
          <a:prstGeom prst="rect">
            <a:avLst/>
          </a:prstGeom>
          <a:solidFill>
            <a:srgbClr val="00B0F0"/>
          </a:solidFill>
          <a:ln w="9525" algn="ctr">
            <a:solidFill>
              <a:schemeClr val="tx1"/>
            </a:solidFill>
            <a:round/>
            <a:headEnd/>
            <a:tailEnd/>
          </a:ln>
        </p:spPr>
        <p:txBody>
          <a:bodyPr lIns="82945" tIns="41473" rIns="82945" bIns="41473" anchor="ctr"/>
          <a:lstStyle/>
          <a:p>
            <a:pPr algn="ctr"/>
            <a:r>
              <a:rPr lang="en-IE" dirty="0" smtClean="0"/>
              <a:t>N</a:t>
            </a:r>
            <a:endParaRPr lang="en-IE" dirty="0"/>
          </a:p>
        </p:txBody>
      </p:sp>
      <p:sp>
        <p:nvSpPr>
          <p:cNvPr id="29" name="Rectangle 27"/>
          <p:cNvSpPr>
            <a:spLocks noChangeArrowheads="1"/>
          </p:cNvSpPr>
          <p:nvPr/>
        </p:nvSpPr>
        <p:spPr bwMode="auto">
          <a:xfrm>
            <a:off x="5345600" y="280992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M</a:t>
            </a:r>
          </a:p>
        </p:txBody>
      </p:sp>
      <p:sp>
        <p:nvSpPr>
          <p:cNvPr id="30" name="Rectangle 22"/>
          <p:cNvSpPr>
            <a:spLocks noChangeArrowheads="1"/>
          </p:cNvSpPr>
          <p:nvPr/>
        </p:nvSpPr>
        <p:spPr bwMode="auto">
          <a:xfrm>
            <a:off x="3963200" y="280992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L</a:t>
            </a:r>
          </a:p>
        </p:txBody>
      </p:sp>
      <p:sp>
        <p:nvSpPr>
          <p:cNvPr id="31" name="Rectangle 17"/>
          <p:cNvSpPr>
            <a:spLocks noChangeArrowheads="1"/>
          </p:cNvSpPr>
          <p:nvPr/>
        </p:nvSpPr>
        <p:spPr bwMode="auto">
          <a:xfrm>
            <a:off x="2580800" y="280992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K</a:t>
            </a:r>
          </a:p>
        </p:txBody>
      </p:sp>
      <p:sp>
        <p:nvSpPr>
          <p:cNvPr id="32" name="Rectangle 16"/>
          <p:cNvSpPr>
            <a:spLocks noChangeArrowheads="1"/>
          </p:cNvSpPr>
          <p:nvPr/>
        </p:nvSpPr>
        <p:spPr bwMode="auto">
          <a:xfrm>
            <a:off x="2580800" y="1496502"/>
            <a:ext cx="1382400" cy="131341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F</a:t>
            </a:r>
          </a:p>
        </p:txBody>
      </p:sp>
      <p:sp>
        <p:nvSpPr>
          <p:cNvPr id="33" name="Rectangle 32"/>
          <p:cNvSpPr>
            <a:spLocks noChangeArrowheads="1"/>
          </p:cNvSpPr>
          <p:nvPr/>
        </p:nvSpPr>
        <p:spPr bwMode="auto">
          <a:xfrm>
            <a:off x="5345600" y="252211"/>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tr-TR" sz="2900" dirty="0" smtClean="0"/>
              <a:t>Ç</a:t>
            </a:r>
            <a:endParaRPr lang="en-US" sz="2900" dirty="0"/>
          </a:p>
        </p:txBody>
      </p:sp>
      <p:sp>
        <p:nvSpPr>
          <p:cNvPr id="34" name="Rectangle 18"/>
          <p:cNvSpPr>
            <a:spLocks noChangeArrowheads="1"/>
          </p:cNvSpPr>
          <p:nvPr/>
        </p:nvSpPr>
        <p:spPr bwMode="auto">
          <a:xfrm>
            <a:off x="2580800" y="405421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tr-TR" sz="2900" dirty="0" smtClean="0"/>
              <a:t>Ö</a:t>
            </a:r>
            <a:endParaRPr lang="en-US" sz="2900" dirty="0"/>
          </a:p>
        </p:txBody>
      </p:sp>
      <p:sp>
        <p:nvSpPr>
          <p:cNvPr id="36" name="Rectangle 21"/>
          <p:cNvSpPr>
            <a:spLocks noChangeArrowheads="1"/>
          </p:cNvSpPr>
          <p:nvPr/>
        </p:nvSpPr>
        <p:spPr bwMode="auto">
          <a:xfrm>
            <a:off x="3963200" y="1496502"/>
            <a:ext cx="1382400" cy="131341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G</a:t>
            </a:r>
          </a:p>
        </p:txBody>
      </p:sp>
      <p:sp>
        <p:nvSpPr>
          <p:cNvPr id="37" name="Rectangle 23"/>
          <p:cNvSpPr>
            <a:spLocks noChangeArrowheads="1"/>
          </p:cNvSpPr>
          <p:nvPr/>
        </p:nvSpPr>
        <p:spPr bwMode="auto">
          <a:xfrm>
            <a:off x="3963200" y="405421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tr-TR" sz="2900" dirty="0" smtClean="0"/>
              <a:t>P</a:t>
            </a:r>
            <a:endParaRPr lang="en-US" sz="2900" dirty="0"/>
          </a:p>
        </p:txBody>
      </p:sp>
      <p:sp>
        <p:nvSpPr>
          <p:cNvPr id="39" name="Rectangle 26"/>
          <p:cNvSpPr>
            <a:spLocks noChangeArrowheads="1"/>
          </p:cNvSpPr>
          <p:nvPr/>
        </p:nvSpPr>
        <p:spPr bwMode="auto">
          <a:xfrm>
            <a:off x="5345600" y="1496502"/>
            <a:ext cx="1382400" cy="131341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H</a:t>
            </a:r>
          </a:p>
        </p:txBody>
      </p:sp>
      <p:sp>
        <p:nvSpPr>
          <p:cNvPr id="40" name="Rectangle 28"/>
          <p:cNvSpPr>
            <a:spLocks noChangeArrowheads="1"/>
          </p:cNvSpPr>
          <p:nvPr/>
        </p:nvSpPr>
        <p:spPr bwMode="auto">
          <a:xfrm>
            <a:off x="5345600" y="4054210"/>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R</a:t>
            </a:r>
          </a:p>
        </p:txBody>
      </p:sp>
      <p:sp>
        <p:nvSpPr>
          <p:cNvPr id="41" name="Rectangle 40"/>
          <p:cNvSpPr>
            <a:spLocks noChangeArrowheads="1"/>
          </p:cNvSpPr>
          <p:nvPr/>
        </p:nvSpPr>
        <p:spPr bwMode="auto">
          <a:xfrm>
            <a:off x="6728000" y="252211"/>
            <a:ext cx="131328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D</a:t>
            </a:r>
          </a:p>
        </p:txBody>
      </p:sp>
      <p:sp>
        <p:nvSpPr>
          <p:cNvPr id="42" name="Rectangle 31"/>
          <p:cNvSpPr>
            <a:spLocks noChangeArrowheads="1"/>
          </p:cNvSpPr>
          <p:nvPr/>
        </p:nvSpPr>
        <p:spPr bwMode="auto">
          <a:xfrm>
            <a:off x="6728000" y="1496502"/>
            <a:ext cx="1313280" cy="131341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tr-TR" sz="2900" dirty="0" smtClean="0"/>
              <a:t>İ</a:t>
            </a:r>
            <a:endParaRPr lang="en-US" sz="2900" dirty="0"/>
          </a:p>
        </p:txBody>
      </p:sp>
      <p:sp>
        <p:nvSpPr>
          <p:cNvPr id="43" name="Rectangle 32"/>
          <p:cNvSpPr>
            <a:spLocks noChangeArrowheads="1"/>
          </p:cNvSpPr>
          <p:nvPr/>
        </p:nvSpPr>
        <p:spPr bwMode="auto">
          <a:xfrm>
            <a:off x="6728000" y="2809920"/>
            <a:ext cx="131328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N</a:t>
            </a:r>
          </a:p>
        </p:txBody>
      </p:sp>
      <p:sp>
        <p:nvSpPr>
          <p:cNvPr id="44" name="Rectangle 33"/>
          <p:cNvSpPr>
            <a:spLocks noChangeArrowheads="1"/>
          </p:cNvSpPr>
          <p:nvPr/>
        </p:nvSpPr>
        <p:spPr bwMode="auto">
          <a:xfrm>
            <a:off x="6728000" y="4054210"/>
            <a:ext cx="1313280" cy="1242062"/>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S</a:t>
            </a:r>
          </a:p>
        </p:txBody>
      </p:sp>
      <p:sp>
        <p:nvSpPr>
          <p:cNvPr id="46" name="Rectangle 45"/>
          <p:cNvSpPr>
            <a:spLocks noChangeArrowheads="1"/>
          </p:cNvSpPr>
          <p:nvPr/>
        </p:nvSpPr>
        <p:spPr bwMode="auto">
          <a:xfrm>
            <a:off x="8041280" y="252211"/>
            <a:ext cx="131328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E</a:t>
            </a:r>
          </a:p>
        </p:txBody>
      </p:sp>
      <p:sp>
        <p:nvSpPr>
          <p:cNvPr id="47" name="Rectangle 36"/>
          <p:cNvSpPr>
            <a:spLocks noChangeArrowheads="1"/>
          </p:cNvSpPr>
          <p:nvPr/>
        </p:nvSpPr>
        <p:spPr bwMode="auto">
          <a:xfrm>
            <a:off x="8041280" y="1496502"/>
            <a:ext cx="1313280" cy="131341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J</a:t>
            </a:r>
          </a:p>
        </p:txBody>
      </p:sp>
      <p:sp>
        <p:nvSpPr>
          <p:cNvPr id="48" name="Rectangle 37"/>
          <p:cNvSpPr>
            <a:spLocks noChangeArrowheads="1"/>
          </p:cNvSpPr>
          <p:nvPr/>
        </p:nvSpPr>
        <p:spPr bwMode="auto">
          <a:xfrm>
            <a:off x="8041280" y="2809920"/>
            <a:ext cx="131328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O</a:t>
            </a:r>
          </a:p>
        </p:txBody>
      </p:sp>
      <p:sp>
        <p:nvSpPr>
          <p:cNvPr id="49" name="Rectangle 38"/>
          <p:cNvSpPr>
            <a:spLocks noChangeArrowheads="1"/>
          </p:cNvSpPr>
          <p:nvPr/>
        </p:nvSpPr>
        <p:spPr bwMode="auto">
          <a:xfrm>
            <a:off x="8041280" y="4054210"/>
            <a:ext cx="131328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T</a:t>
            </a:r>
          </a:p>
        </p:txBody>
      </p:sp>
      <p:sp>
        <p:nvSpPr>
          <p:cNvPr id="52" name="Rectangle 51"/>
          <p:cNvSpPr>
            <a:spLocks noChangeArrowheads="1"/>
          </p:cNvSpPr>
          <p:nvPr/>
        </p:nvSpPr>
        <p:spPr bwMode="auto">
          <a:xfrm>
            <a:off x="3963200" y="252211"/>
            <a:ext cx="1382400" cy="1244291"/>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B</a:t>
            </a:r>
          </a:p>
        </p:txBody>
      </p:sp>
      <p:sp>
        <p:nvSpPr>
          <p:cNvPr id="2" name="Dikdörtgen 1"/>
          <p:cNvSpPr/>
          <p:nvPr/>
        </p:nvSpPr>
        <p:spPr>
          <a:xfrm>
            <a:off x="2580800" y="329337"/>
            <a:ext cx="1347840" cy="1167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Alay etmek</a:t>
            </a:r>
            <a:endParaRPr lang="tr-TR" sz="2800" dirty="0"/>
          </a:p>
        </p:txBody>
      </p:sp>
      <p:sp>
        <p:nvSpPr>
          <p:cNvPr id="53" name="Rectangle 52"/>
          <p:cNvSpPr>
            <a:spLocks noChangeArrowheads="1"/>
          </p:cNvSpPr>
          <p:nvPr/>
        </p:nvSpPr>
        <p:spPr bwMode="auto">
          <a:xfrm>
            <a:off x="2578510" y="247695"/>
            <a:ext cx="1382400" cy="1259738"/>
          </a:xfrm>
          <a:prstGeom prst="rect">
            <a:avLst/>
          </a:prstGeom>
          <a:solidFill>
            <a:srgbClr val="FFFF00"/>
          </a:solidFill>
          <a:ln w="9525" algn="ctr">
            <a:solidFill>
              <a:schemeClr val="tx1"/>
            </a:solidFill>
            <a:round/>
            <a:headEnd/>
            <a:tailEnd/>
          </a:ln>
        </p:spPr>
        <p:txBody>
          <a:bodyPr lIns="82945" tIns="41473" rIns="82945" bIns="41473" anchor="ctr"/>
          <a:lstStyle/>
          <a:p>
            <a:pPr algn="ctr"/>
            <a:r>
              <a:rPr lang="en-US" sz="2900" dirty="0"/>
              <a:t>A</a:t>
            </a:r>
          </a:p>
        </p:txBody>
      </p:sp>
      <p:sp>
        <p:nvSpPr>
          <p:cNvPr id="3" name="Dikdörtgen 2"/>
          <p:cNvSpPr/>
          <p:nvPr/>
        </p:nvSpPr>
        <p:spPr>
          <a:xfrm>
            <a:off x="119921" y="5621310"/>
            <a:ext cx="11842230" cy="956371"/>
          </a:xfrm>
          <a:prstGeom prst="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Her harfin altında kul hakkına giren bir davranış gizlenmiştir. Sağ ve soldaki harflere tıklayarak bulabilirsiniz. Harflerin altındaki kul hakkının ne olduğunu tahmin ederek bulunuz.</a:t>
            </a:r>
            <a:endParaRPr lang="tr-TR" sz="2400" dirty="0"/>
          </a:p>
        </p:txBody>
      </p:sp>
    </p:spTree>
    <p:extLst>
      <p:ext uri="{BB962C8B-B14F-4D97-AF65-F5344CB8AC3E}">
        <p14:creationId xmlns:p14="http://schemas.microsoft.com/office/powerpoint/2010/main" val="14855418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4"/>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0" nodeType="clickEffect">
                                  <p:stCondLst>
                                    <p:cond delay="0"/>
                                  </p:stCondLst>
                                  <p:childTnLst>
                                    <p:set>
                                      <p:cBhvr>
                                        <p:cTn id="15" dur="1" fill="hold">
                                          <p:stCondLst>
                                            <p:cond delay="0"/>
                                          </p:stCondLst>
                                        </p:cTn>
                                        <p:tgtEl>
                                          <p:spTgt spid="5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1" nodeType="clickEffect">
                                  <p:stCondLst>
                                    <p:cond delay="0"/>
                                  </p:stCondLst>
                                  <p:childTnLst>
                                    <p:set>
                                      <p:cBhvr>
                                        <p:cTn id="19" dur="1" fill="hold">
                                          <p:stCondLst>
                                            <p:cond delay="0"/>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7"/>
                    </p:tgtEl>
                  </p:cond>
                </p:stCondLst>
                <p:endSync evt="end" delay="0">
                  <p:rtn val="all"/>
                </p:endSync>
                <p:childTnLst>
                  <p:par>
                    <p:cTn id="30" fill="hold">
                      <p:stCondLst>
                        <p:cond delay="0"/>
                      </p:stCondLst>
                      <p:childTnLst>
                        <p:par>
                          <p:cTn id="31" fill="hold">
                            <p:stCondLst>
                              <p:cond delay="0"/>
                            </p:stCondLst>
                            <p:childTnLst>
                              <p:par>
                                <p:cTn id="32" presetID="1" presetClass="exit"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1" nodeType="clickEffect">
                                  <p:stCondLst>
                                    <p:cond delay="0"/>
                                  </p:stCondLst>
                                  <p:childTnLst>
                                    <p:set>
                                      <p:cBhvr>
                                        <p:cTn id="37"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4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7" restart="whenNotActive" fill="hold" evtFilter="cancelBubble" nodeType="interactiveSeq">
                <p:stCondLst>
                  <p:cond evt="onClick" delay="0">
                    <p:tgtEl>
                      <p:spTgt spid="12"/>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3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1" nodeType="clickEffect">
                                  <p:stCondLst>
                                    <p:cond delay="0"/>
                                  </p:stCondLst>
                                  <p:childTnLst>
                                    <p:set>
                                      <p:cBhvr>
                                        <p:cTn id="55"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56" restart="whenNotActive" fill="hold" evtFilter="cancelBubble" nodeType="interactiveSeq">
                <p:stCondLst>
                  <p:cond evt="onClick" delay="0">
                    <p:tgtEl>
                      <p:spTgt spid="11"/>
                    </p:tgtEl>
                  </p:cond>
                </p:stCondLst>
                <p:endSync evt="end" delay="0">
                  <p:rtn val="all"/>
                </p:endSync>
                <p:childTnLst>
                  <p:par>
                    <p:cTn id="57" fill="hold">
                      <p:stCondLst>
                        <p:cond delay="0"/>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3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1" nodeType="clickEffect">
                                  <p:stCondLst>
                                    <p:cond delay="0"/>
                                  </p:stCondLst>
                                  <p:childTnLst>
                                    <p:set>
                                      <p:cBhvr>
                                        <p:cTn id="64"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1" presetClass="exit" presetSubtype="0" fill="hold" grpId="0" nodeType="clickEffect">
                                  <p:stCondLst>
                                    <p:cond delay="0"/>
                                  </p:stCondLst>
                                  <p:childTnLst>
                                    <p:set>
                                      <p:cBhvr>
                                        <p:cTn id="69" dur="1" fill="hold">
                                          <p:stCondLst>
                                            <p:cond delay="0"/>
                                          </p:stCondLst>
                                        </p:cTn>
                                        <p:tgtEl>
                                          <p:spTgt spid="3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3"/>
                    </p:tgtEl>
                  </p:cond>
                </p:stCondLst>
                <p:endSync evt="end" delay="0">
                  <p:rtn val="all"/>
                </p:endSync>
                <p:childTnLst>
                  <p:par>
                    <p:cTn id="75" fill="hold">
                      <p:stCondLst>
                        <p:cond delay="0"/>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4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1"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83" restart="whenNotActive" fill="hold" evtFilter="cancelBubble" nodeType="interactiveSeq">
                <p:stCondLst>
                  <p:cond evt="onClick" delay="0">
                    <p:tgtEl>
                      <p:spTgt spid="14"/>
                    </p:tgtEl>
                  </p:cond>
                </p:stCondLst>
                <p:endSync evt="end" delay="0">
                  <p:rtn val="all"/>
                </p:endSync>
                <p:childTnLst>
                  <p:par>
                    <p:cTn id="84" fill="hold">
                      <p:stCondLst>
                        <p:cond delay="0"/>
                      </p:stCondLst>
                      <p:childTnLst>
                        <p:par>
                          <p:cTn id="85" fill="hold">
                            <p:stCondLst>
                              <p:cond delay="0"/>
                            </p:stCondLst>
                            <p:childTnLst>
                              <p:par>
                                <p:cTn id="86" presetID="1" presetClass="exit" presetSubtype="0" fill="hold" grpId="0" nodeType="clickEffect">
                                  <p:stCondLst>
                                    <p:cond delay="0"/>
                                  </p:stCondLst>
                                  <p:childTnLst>
                                    <p:set>
                                      <p:cBhvr>
                                        <p:cTn id="87" dur="1" fill="hold">
                                          <p:stCondLst>
                                            <p:cond delay="0"/>
                                          </p:stCondLst>
                                        </p:cTn>
                                        <p:tgtEl>
                                          <p:spTgt spid="47"/>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1" nodeType="clickEffect">
                                  <p:stCondLst>
                                    <p:cond delay="0"/>
                                  </p:stCondLst>
                                  <p:childTnLst>
                                    <p:set>
                                      <p:cBhvr>
                                        <p:cTn id="91"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92" restart="whenNotActive" fill="hold" evtFilter="cancelBubble" nodeType="interactiveSeq">
                <p:stCondLst>
                  <p:cond evt="onClick" delay="0">
                    <p:tgtEl>
                      <p:spTgt spid="9"/>
                    </p:tgtEl>
                  </p:cond>
                </p:stCondLst>
                <p:endSync evt="end" delay="0">
                  <p:rtn val="all"/>
                </p:endSync>
                <p:childTnLst>
                  <p:par>
                    <p:cTn id="93" fill="hold">
                      <p:stCondLst>
                        <p:cond delay="0"/>
                      </p:stCondLst>
                      <p:childTnLst>
                        <p:par>
                          <p:cTn id="94" fill="hold">
                            <p:stCondLst>
                              <p:cond delay="0"/>
                            </p:stCondLst>
                            <p:childTnLst>
                              <p:par>
                                <p:cTn id="95" presetID="1" presetClass="exit" presetSubtype="0" fill="hold" grpId="0" nodeType="clickEffect">
                                  <p:stCondLst>
                                    <p:cond delay="0"/>
                                  </p:stCondLst>
                                  <p:childTnLst>
                                    <p:set>
                                      <p:cBhvr>
                                        <p:cTn id="96" dur="1" fill="hold">
                                          <p:stCondLst>
                                            <p:cond delay="0"/>
                                          </p:stCondLst>
                                        </p:cTn>
                                        <p:tgtEl>
                                          <p:spTgt spid="30"/>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1" nodeType="clickEffect">
                                  <p:stCondLst>
                                    <p:cond delay="0"/>
                                  </p:stCondLst>
                                  <p:childTnLst>
                                    <p:set>
                                      <p:cBhvr>
                                        <p:cTn id="100"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01" restart="whenNotActive" fill="hold" evtFilter="cancelBubble" nodeType="interactiveSeq">
                <p:stCondLst>
                  <p:cond evt="onClick" delay="0">
                    <p:tgtEl>
                      <p:spTgt spid="16"/>
                    </p:tgtEl>
                  </p:cond>
                </p:stCondLst>
                <p:endSync evt="end" delay="0">
                  <p:rtn val="all"/>
                </p:endSync>
                <p:childTnLst>
                  <p:par>
                    <p:cTn id="102" fill="hold">
                      <p:stCondLst>
                        <p:cond delay="0"/>
                      </p:stCondLst>
                      <p:childTnLst>
                        <p:par>
                          <p:cTn id="103" fill="hold">
                            <p:stCondLst>
                              <p:cond delay="0"/>
                            </p:stCondLst>
                            <p:childTnLst>
                              <p:par>
                                <p:cTn id="104" presetID="1" presetClass="exit" presetSubtype="0" fill="hold" grpId="0" nodeType="clickEffect">
                                  <p:stCondLst>
                                    <p:cond delay="0"/>
                                  </p:stCondLst>
                                  <p:childTnLst>
                                    <p:set>
                                      <p:cBhvr>
                                        <p:cTn id="105" dur="1" fill="hold">
                                          <p:stCondLst>
                                            <p:cond delay="0"/>
                                          </p:stCondLst>
                                        </p:cTn>
                                        <p:tgtEl>
                                          <p:spTgt spid="29"/>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1" nodeType="clickEffect">
                                  <p:stCondLst>
                                    <p:cond delay="0"/>
                                  </p:stCondLst>
                                  <p:childTnLst>
                                    <p:set>
                                      <p:cBhvr>
                                        <p:cTn id="109"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110" restart="whenNotActive" fill="hold" evtFilter="cancelBubble" nodeType="interactiveSeq">
                <p:stCondLst>
                  <p:cond evt="onClick" delay="0">
                    <p:tgtEl>
                      <p:spTgt spid="28"/>
                    </p:tgtEl>
                  </p:cond>
                </p:stCondLst>
                <p:endSync evt="end" delay="0">
                  <p:rtn val="all"/>
                </p:endSync>
                <p:childTnLst>
                  <p:par>
                    <p:cTn id="111" fill="hold">
                      <p:stCondLst>
                        <p:cond delay="0"/>
                      </p:stCondLst>
                      <p:childTnLst>
                        <p:par>
                          <p:cTn id="112" fill="hold">
                            <p:stCondLst>
                              <p:cond delay="0"/>
                            </p:stCondLst>
                            <p:childTnLst>
                              <p:par>
                                <p:cTn id="113" presetID="1" presetClass="exit" presetSubtype="0" fill="hold" grpId="0" nodeType="clickEffect">
                                  <p:stCondLst>
                                    <p:cond delay="0"/>
                                  </p:stCondLst>
                                  <p:childTnLst>
                                    <p:set>
                                      <p:cBhvr>
                                        <p:cTn id="114" dur="1" fill="hold">
                                          <p:stCondLst>
                                            <p:cond delay="0"/>
                                          </p:stCondLst>
                                        </p:cTn>
                                        <p:tgtEl>
                                          <p:spTgt spid="43"/>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1" nodeType="clickEffect">
                                  <p:stCondLst>
                                    <p:cond delay="0"/>
                                  </p:stCondLst>
                                  <p:childTnLst>
                                    <p:set>
                                      <p:cBhvr>
                                        <p:cTn id="118"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19" restart="whenNotActive" fill="hold" evtFilter="cancelBubble" nodeType="interactiveSeq">
                <p:stCondLst>
                  <p:cond evt="onClick" delay="0">
                    <p:tgtEl>
                      <p:spTgt spid="27"/>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1" nodeType="clickEffect">
                                  <p:stCondLst>
                                    <p:cond delay="0"/>
                                  </p:stCondLst>
                                  <p:childTnLst>
                                    <p:set>
                                      <p:cBhvr>
                                        <p:cTn id="127"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128" restart="whenNotActive" fill="hold" evtFilter="cancelBubble" nodeType="interactiveSeq">
                <p:stCondLst>
                  <p:cond evt="onClick" delay="0">
                    <p:tgtEl>
                      <p:spTgt spid="26"/>
                    </p:tgtEl>
                  </p:cond>
                </p:stCondLst>
                <p:endSync evt="end" delay="0">
                  <p:rtn val="all"/>
                </p:endSync>
                <p:childTnLst>
                  <p:par>
                    <p:cTn id="129" fill="hold">
                      <p:stCondLst>
                        <p:cond delay="0"/>
                      </p:stCondLst>
                      <p:childTnLst>
                        <p:par>
                          <p:cTn id="130" fill="hold">
                            <p:stCondLst>
                              <p:cond delay="0"/>
                            </p:stCondLst>
                            <p:childTnLst>
                              <p:par>
                                <p:cTn id="131" presetID="1" presetClass="exit" presetSubtype="0" fill="hold" grpId="0" nodeType="clickEffect">
                                  <p:stCondLst>
                                    <p:cond delay="0"/>
                                  </p:stCondLst>
                                  <p:childTnLst>
                                    <p:set>
                                      <p:cBhvr>
                                        <p:cTn id="132" dur="1" fill="hold">
                                          <p:stCondLst>
                                            <p:cond delay="0"/>
                                          </p:stCondLst>
                                        </p:cTn>
                                        <p:tgtEl>
                                          <p:spTgt spid="34"/>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1" nodeType="clickEffect">
                                  <p:stCondLst>
                                    <p:cond delay="0"/>
                                  </p:stCondLst>
                                  <p:childTnLst>
                                    <p:set>
                                      <p:cBhvr>
                                        <p:cTn id="136"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137" restart="whenNotActive" fill="hold" evtFilter="cancelBubble" nodeType="interactiveSeq">
                <p:stCondLst>
                  <p:cond evt="onClick" delay="0">
                    <p:tgtEl>
                      <p:spTgt spid="25"/>
                    </p:tgtEl>
                  </p:cond>
                </p:stCondLst>
                <p:endSync evt="end" delay="0">
                  <p:rtn val="all"/>
                </p:endSync>
                <p:childTnLst>
                  <p:par>
                    <p:cTn id="138" fill="hold">
                      <p:stCondLst>
                        <p:cond delay="0"/>
                      </p:stCondLst>
                      <p:childTnLst>
                        <p:par>
                          <p:cTn id="139" fill="hold">
                            <p:stCondLst>
                              <p:cond delay="0"/>
                            </p:stCondLst>
                            <p:childTnLst>
                              <p:par>
                                <p:cTn id="140" presetID="1" presetClass="exit" presetSubtype="0" fill="hold" grpId="0" nodeType="clickEffect">
                                  <p:stCondLst>
                                    <p:cond delay="0"/>
                                  </p:stCondLst>
                                  <p:childTnLst>
                                    <p:set>
                                      <p:cBhvr>
                                        <p:cTn id="141" dur="1" fill="hold">
                                          <p:stCondLst>
                                            <p:cond delay="0"/>
                                          </p:stCondLst>
                                        </p:cTn>
                                        <p:tgtEl>
                                          <p:spTgt spid="37"/>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 presetClass="entr" presetSubtype="0" fill="hold" grpId="1" nodeType="clickEffect">
                                  <p:stCondLst>
                                    <p:cond delay="0"/>
                                  </p:stCondLst>
                                  <p:childTnLst>
                                    <p:set>
                                      <p:cBhvr>
                                        <p:cTn id="145"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146" restart="whenNotActive" fill="hold" evtFilter="cancelBubble" nodeType="interactiveSeq">
                <p:stCondLst>
                  <p:cond evt="onClick" delay="0">
                    <p:tgtEl>
                      <p:spTgt spid="24"/>
                    </p:tgtEl>
                  </p:cond>
                </p:stCondLst>
                <p:endSync evt="end" delay="0">
                  <p:rtn val="all"/>
                </p:endSync>
                <p:childTnLst>
                  <p:par>
                    <p:cTn id="147" fill="hold">
                      <p:stCondLst>
                        <p:cond delay="0"/>
                      </p:stCondLst>
                      <p:childTnLst>
                        <p:par>
                          <p:cTn id="148" fill="hold">
                            <p:stCondLst>
                              <p:cond delay="0"/>
                            </p:stCondLst>
                            <p:childTnLst>
                              <p:par>
                                <p:cTn id="149" presetID="1" presetClass="exit" presetSubtype="0" fill="hold" grpId="0" nodeType="clickEffect">
                                  <p:stCondLst>
                                    <p:cond delay="0"/>
                                  </p:stCondLst>
                                  <p:childTnLst>
                                    <p:set>
                                      <p:cBhvr>
                                        <p:cTn id="150" dur="1" fill="hold">
                                          <p:stCondLst>
                                            <p:cond delay="0"/>
                                          </p:stCondLst>
                                        </p:cTn>
                                        <p:tgtEl>
                                          <p:spTgt spid="40"/>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1" nodeType="clickEffect">
                                  <p:stCondLst>
                                    <p:cond delay="0"/>
                                  </p:stCondLst>
                                  <p:childTnLst>
                                    <p:set>
                                      <p:cBhvr>
                                        <p:cTn id="154"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155" restart="whenNotActive" fill="hold" evtFilter="cancelBubble" nodeType="interactiveSeq">
                <p:stCondLst>
                  <p:cond evt="onClick" delay="0">
                    <p:tgtEl>
                      <p:spTgt spid="23"/>
                    </p:tgtEl>
                  </p:cond>
                </p:stCondLst>
                <p:endSync evt="end" delay="0">
                  <p:rtn val="all"/>
                </p:endSync>
                <p:childTnLst>
                  <p:par>
                    <p:cTn id="156" fill="hold">
                      <p:stCondLst>
                        <p:cond delay="0"/>
                      </p:stCondLst>
                      <p:childTnLst>
                        <p:par>
                          <p:cTn id="157" fill="hold">
                            <p:stCondLst>
                              <p:cond delay="0"/>
                            </p:stCondLst>
                            <p:childTnLst>
                              <p:par>
                                <p:cTn id="158" presetID="1" presetClass="exit" presetSubtype="0" fill="hold" grpId="0" nodeType="clickEffect">
                                  <p:stCondLst>
                                    <p:cond delay="0"/>
                                  </p:stCondLst>
                                  <p:childTnLst>
                                    <p:set>
                                      <p:cBhvr>
                                        <p:cTn id="159" dur="1" fill="hold">
                                          <p:stCondLst>
                                            <p:cond delay="0"/>
                                          </p:stCondLst>
                                        </p:cTn>
                                        <p:tgtEl>
                                          <p:spTgt spid="44"/>
                                        </p:tgtEl>
                                        <p:attrNameLst>
                                          <p:attrName>style.visibility</p:attrName>
                                        </p:attrNameLst>
                                      </p:cBhvr>
                                      <p:to>
                                        <p:strVal val="hidden"/>
                                      </p:to>
                                    </p:set>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1" nodeType="clickEffect">
                                  <p:stCondLst>
                                    <p:cond delay="0"/>
                                  </p:stCondLst>
                                  <p:childTnLst>
                                    <p:set>
                                      <p:cBhvr>
                                        <p:cTn id="163"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164" restart="whenNotActive" fill="hold" evtFilter="cancelBubble" nodeType="interactiveSeq">
                <p:stCondLst>
                  <p:cond evt="onClick" delay="0">
                    <p:tgtEl>
                      <p:spTgt spid="22"/>
                    </p:tgtEl>
                  </p:cond>
                </p:stCondLst>
                <p:endSync evt="end" delay="0">
                  <p:rtn val="all"/>
                </p:endSync>
                <p:childTnLst>
                  <p:par>
                    <p:cTn id="165" fill="hold">
                      <p:stCondLst>
                        <p:cond delay="0"/>
                      </p:stCondLst>
                      <p:childTnLst>
                        <p:par>
                          <p:cTn id="166" fill="hold">
                            <p:stCondLst>
                              <p:cond delay="0"/>
                            </p:stCondLst>
                            <p:childTnLst>
                              <p:par>
                                <p:cTn id="167" presetID="1" presetClass="exit" presetSubtype="0" fill="hold" grpId="0" nodeType="clickEffect">
                                  <p:stCondLst>
                                    <p:cond delay="0"/>
                                  </p:stCondLst>
                                  <p:childTnLst>
                                    <p:set>
                                      <p:cBhvr>
                                        <p:cTn id="168" dur="1" fill="hold">
                                          <p:stCondLst>
                                            <p:cond delay="0"/>
                                          </p:stCondLst>
                                        </p:cTn>
                                        <p:tgtEl>
                                          <p:spTgt spid="49"/>
                                        </p:tgtEl>
                                        <p:attrNameLst>
                                          <p:attrName>style.visibility</p:attrName>
                                        </p:attrNameLst>
                                      </p:cBhvr>
                                      <p:to>
                                        <p:strVal val="hidden"/>
                                      </p:to>
                                    </p:se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grpId="1" nodeType="clickEffect">
                                  <p:stCondLst>
                                    <p:cond delay="0"/>
                                  </p:stCondLst>
                                  <p:childTnLst>
                                    <p:set>
                                      <p:cBhvr>
                                        <p:cTn id="172"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173" restart="whenNotActive" fill="hold" evtFilter="cancelBubble" nodeType="interactiveSeq">
                <p:stCondLst>
                  <p:cond evt="onClick" delay="0">
                    <p:tgtEl>
                      <p:spTgt spid="15"/>
                    </p:tgtEl>
                  </p:cond>
                </p:stCondLst>
                <p:endSync evt="end" delay="0">
                  <p:rtn val="all"/>
                </p:endSync>
                <p:childTnLst>
                  <p:par>
                    <p:cTn id="174" fill="hold">
                      <p:stCondLst>
                        <p:cond delay="0"/>
                      </p:stCondLst>
                      <p:childTnLst>
                        <p:par>
                          <p:cTn id="175" fill="hold">
                            <p:stCondLst>
                              <p:cond delay="0"/>
                            </p:stCondLst>
                            <p:childTnLst>
                              <p:par>
                                <p:cTn id="176" presetID="1" presetClass="exit" presetSubtype="0" fill="hold" grpId="0" nodeType="clickEffect">
                                  <p:stCondLst>
                                    <p:cond delay="0"/>
                                  </p:stCondLst>
                                  <p:childTnLst>
                                    <p:set>
                                      <p:cBhvr>
                                        <p:cTn id="177" dur="1" fill="hold">
                                          <p:stCondLst>
                                            <p:cond delay="0"/>
                                          </p:stCondLst>
                                        </p:cTn>
                                        <p:tgtEl>
                                          <p:spTgt spid="31"/>
                                        </p:tgtEl>
                                        <p:attrNameLst>
                                          <p:attrName>style.visibility</p:attrName>
                                        </p:attrNameLst>
                                      </p:cBhvr>
                                      <p:to>
                                        <p:strVal val="hidden"/>
                                      </p:to>
                                    </p:set>
                                  </p:childTnLst>
                                </p:cTn>
                              </p:par>
                            </p:childTnLst>
                          </p:cTn>
                        </p:par>
                      </p:childTnLst>
                    </p:cTn>
                  </p:par>
                  <p:par>
                    <p:cTn id="178" fill="hold">
                      <p:stCondLst>
                        <p:cond delay="indefinite"/>
                      </p:stCondLst>
                      <p:childTnLst>
                        <p:par>
                          <p:cTn id="179" fill="hold">
                            <p:stCondLst>
                              <p:cond delay="0"/>
                            </p:stCondLst>
                            <p:childTnLst>
                              <p:par>
                                <p:cTn id="180" presetID="1" presetClass="entr" presetSubtype="0" fill="hold" grpId="1" nodeType="clickEffect">
                                  <p:stCondLst>
                                    <p:cond delay="0"/>
                                  </p:stCondLst>
                                  <p:childTnLst>
                                    <p:set>
                                      <p:cBhvr>
                                        <p:cTn id="181"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6" grpId="0" animBg="1"/>
      <p:bldP spid="36" grpId="1" animBg="1"/>
      <p:bldP spid="37" grpId="0" animBg="1"/>
      <p:bldP spid="37"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6" grpId="0" animBg="1"/>
      <p:bldP spid="46" grpId="1" animBg="1"/>
      <p:bldP spid="47" grpId="0" animBg="1"/>
      <p:bldP spid="47" grpId="1" animBg="1"/>
      <p:bldP spid="48" grpId="0" animBg="1"/>
      <p:bldP spid="48" grpId="1" animBg="1"/>
      <p:bldP spid="49" grpId="0" animBg="1"/>
      <p:bldP spid="49" grpId="1" animBg="1"/>
      <p:bldP spid="52" grpId="0" animBg="1"/>
      <p:bldP spid="52" grpId="1" animBg="1"/>
      <p:bldP spid="53" grpId="0" animBg="1"/>
      <p:bldP spid="5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stretch>
            <a:fillRect/>
          </a:stretch>
        </p:blipFill>
        <p:spPr>
          <a:xfrm>
            <a:off x="469704" y="783771"/>
            <a:ext cx="11370325" cy="6074229"/>
          </a:xfrm>
          <a:prstGeom prst="rect">
            <a:avLst/>
          </a:prstGeom>
        </p:spPr>
      </p:pic>
      <p:sp>
        <p:nvSpPr>
          <p:cNvPr id="7" name="Unvan 1"/>
          <p:cNvSpPr>
            <a:spLocks noGrp="1"/>
          </p:cNvSpPr>
          <p:nvPr>
            <p:ph type="title"/>
          </p:nvPr>
        </p:nvSpPr>
        <p:spPr>
          <a:xfrm>
            <a:off x="3869961" y="224852"/>
            <a:ext cx="4452079" cy="660519"/>
          </a:xfrm>
          <a:ln>
            <a:noFill/>
          </a:ln>
        </p:spPr>
        <p:style>
          <a:lnRef idx="1">
            <a:schemeClr val="accent1"/>
          </a:lnRef>
          <a:fillRef idx="2">
            <a:schemeClr val="accent1"/>
          </a:fillRef>
          <a:effectRef idx="1">
            <a:schemeClr val="accent1"/>
          </a:effectRef>
          <a:fontRef idx="minor">
            <a:schemeClr val="dk1"/>
          </a:fontRef>
        </p:style>
        <p:txBody>
          <a:bodyPr>
            <a:noAutofit/>
          </a:bodyPr>
          <a:lstStyle/>
          <a:p>
            <a:pPr algn="ctr"/>
            <a:r>
              <a:rPr lang="tr-TR" sz="3200" dirty="0" smtClean="0"/>
              <a:t>Doğru cevabı bulalım</a:t>
            </a:r>
            <a:endParaRPr lang="tr-TR" sz="3200" dirty="0"/>
          </a:p>
        </p:txBody>
      </p:sp>
      <p:sp>
        <p:nvSpPr>
          <p:cNvPr id="8" name="Metin kutusu 7"/>
          <p:cNvSpPr txBox="1"/>
          <p:nvPr/>
        </p:nvSpPr>
        <p:spPr>
          <a:xfrm>
            <a:off x="9274629" y="6168570"/>
            <a:ext cx="281577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tr-TR" sz="2800" dirty="0" smtClean="0"/>
              <a:t>2015 </a:t>
            </a:r>
            <a:r>
              <a:rPr lang="tr-TR" sz="2800" dirty="0" err="1" smtClean="0"/>
              <a:t>teog</a:t>
            </a:r>
            <a:endParaRPr lang="tr-TR" sz="2800" dirty="0"/>
          </a:p>
        </p:txBody>
      </p:sp>
      <p:sp>
        <p:nvSpPr>
          <p:cNvPr id="9" name="Halka 8"/>
          <p:cNvSpPr/>
          <p:nvPr/>
        </p:nvSpPr>
        <p:spPr>
          <a:xfrm>
            <a:off x="483559" y="5261759"/>
            <a:ext cx="849597" cy="830944"/>
          </a:xfrm>
          <a:prstGeom prst="donut">
            <a:avLst>
              <a:gd name="adj" fmla="val 1805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val="171873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cstate="print"/>
          <a:srcRect/>
          <a:stretch>
            <a:fillRect/>
          </a:stretch>
        </p:blipFill>
        <p:spPr bwMode="auto">
          <a:xfrm>
            <a:off x="326770" y="1180471"/>
            <a:ext cx="5385014" cy="4590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6 Dikey Kaydırma"/>
          <p:cNvSpPr/>
          <p:nvPr/>
        </p:nvSpPr>
        <p:spPr>
          <a:xfrm>
            <a:off x="5989229" y="1661913"/>
            <a:ext cx="6202771" cy="3627619"/>
          </a:xfrm>
          <a:prstGeom prst="vertic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solidFill>
                  <a:schemeClr val="tx1"/>
                </a:solidFill>
              </a:rPr>
              <a:t>Komşuları rahatsız etmek de bir kul hakkıdır. </a:t>
            </a:r>
            <a:endParaRPr lang="tr-TR" sz="3600" dirty="0">
              <a:solidFill>
                <a:schemeClr val="tx1"/>
              </a:solidFill>
            </a:endParaRPr>
          </a:p>
        </p:txBody>
      </p:sp>
    </p:spTree>
    <p:extLst>
      <p:ext uri="{BB962C8B-B14F-4D97-AF65-F5344CB8AC3E}">
        <p14:creationId xmlns:p14="http://schemas.microsoft.com/office/powerpoint/2010/main" val="3436888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61" name="Picture 9"/>
          <p:cNvPicPr>
            <a:picLocks noChangeAspect="1" noChangeArrowheads="1"/>
          </p:cNvPicPr>
          <p:nvPr/>
        </p:nvPicPr>
        <p:blipFill>
          <a:blip r:embed="rId3" cstate="print"/>
          <a:srcRect/>
          <a:stretch>
            <a:fillRect/>
          </a:stretch>
        </p:blipFill>
        <p:spPr bwMode="auto">
          <a:xfrm>
            <a:off x="380358" y="3594959"/>
            <a:ext cx="3512125" cy="3104699"/>
          </a:xfrm>
          <a:prstGeom prst="rect">
            <a:avLst/>
          </a:prstGeom>
          <a:noFill/>
          <a:ln w="9525">
            <a:noFill/>
            <a:miter lim="800000"/>
            <a:headEnd/>
            <a:tailEnd/>
          </a:ln>
        </p:spPr>
      </p:pic>
      <p:sp>
        <p:nvSpPr>
          <p:cNvPr id="5" name="4 Yuvarlatılmış Dikdörtgen"/>
          <p:cNvSpPr/>
          <p:nvPr/>
        </p:nvSpPr>
        <p:spPr>
          <a:xfrm>
            <a:off x="4568017" y="200135"/>
            <a:ext cx="4777280" cy="75380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4000" dirty="0"/>
              <a:t>UNUTMAYALIM!!!</a:t>
            </a:r>
          </a:p>
        </p:txBody>
      </p:sp>
      <p:pic>
        <p:nvPicPr>
          <p:cNvPr id="49154" name="Picture 2" descr="https://encrypted-tbn1.gstatic.com/images?q=tbn:ANd9GcRI5xeqYD4MjGD4sOYAe3JQsPen7Qc4qvBhh8TkTSqUuAgVkIPnyA">
            <a:hlinkClick r:id="rId4"/>
          </p:cNvPr>
          <p:cNvPicPr>
            <a:picLocks noChangeAspect="1" noChangeArrowheads="1"/>
          </p:cNvPicPr>
          <p:nvPr/>
        </p:nvPicPr>
        <p:blipFill>
          <a:blip r:embed="rId5" cstate="print"/>
          <a:srcRect/>
          <a:stretch>
            <a:fillRect/>
          </a:stretch>
        </p:blipFill>
        <p:spPr bwMode="auto">
          <a:xfrm>
            <a:off x="2983260" y="0"/>
            <a:ext cx="1584758" cy="1160030"/>
          </a:xfrm>
          <a:prstGeom prst="rect">
            <a:avLst/>
          </a:prstGeom>
          <a:noFill/>
        </p:spPr>
      </p:pic>
      <p:pic>
        <p:nvPicPr>
          <p:cNvPr id="49156" name="Picture 4" descr="https://encrypted-tbn1.gstatic.com/images?q=tbn:ANd9GcTwsm4lx7VNzpJG20ceuRLCRE1QwYe9vD6xAcpruOXQif_q_7b3sg">
            <a:hlinkClick r:id="rId6"/>
          </p:cNvPr>
          <p:cNvPicPr>
            <a:picLocks noChangeAspect="1" noChangeArrowheads="1"/>
          </p:cNvPicPr>
          <p:nvPr/>
        </p:nvPicPr>
        <p:blipFill>
          <a:blip r:embed="rId7" cstate="print"/>
          <a:srcRect/>
          <a:stretch>
            <a:fillRect/>
          </a:stretch>
        </p:blipFill>
        <p:spPr bwMode="auto">
          <a:xfrm>
            <a:off x="269914" y="1268720"/>
            <a:ext cx="4032816" cy="2199718"/>
          </a:xfrm>
          <a:prstGeom prst="rect">
            <a:avLst/>
          </a:prstGeom>
          <a:noFill/>
        </p:spPr>
      </p:pic>
      <p:sp>
        <p:nvSpPr>
          <p:cNvPr id="4" name="3 Dikey Kaydırma"/>
          <p:cNvSpPr/>
          <p:nvPr/>
        </p:nvSpPr>
        <p:spPr>
          <a:xfrm>
            <a:off x="4107305" y="1268149"/>
            <a:ext cx="7896010" cy="2326811"/>
          </a:xfrm>
          <a:prstGeom prst="verticalScroll">
            <a:avLst>
              <a:gd name="adj" fmla="val 1941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solidFill>
                  <a:schemeClr val="tx1">
                    <a:lumMod val="95000"/>
                    <a:lumOff val="5000"/>
                  </a:schemeClr>
                </a:solidFill>
              </a:rPr>
              <a:t>Havayı, suyu ve toprağı kirletmek, çevreye zehirli atıklar bırakmak, </a:t>
            </a:r>
            <a:r>
              <a:rPr lang="tr-TR" sz="2800" u="sng" dirty="0" smtClean="0">
                <a:solidFill>
                  <a:schemeClr val="tx1">
                    <a:lumMod val="95000"/>
                    <a:lumOff val="5000"/>
                  </a:schemeClr>
                </a:solidFill>
              </a:rPr>
              <a:t>yerlere tükürmek, çöp atmak da </a:t>
            </a:r>
            <a:r>
              <a:rPr lang="tr-TR" sz="2400" dirty="0" smtClean="0">
                <a:solidFill>
                  <a:schemeClr val="tx1">
                    <a:lumMod val="95000"/>
                    <a:lumOff val="5000"/>
                  </a:schemeClr>
                </a:solidFill>
              </a:rPr>
              <a:t>kul hakkına  saygısızlıktır.</a:t>
            </a:r>
            <a:endParaRPr lang="tr-TR" sz="2400" dirty="0">
              <a:solidFill>
                <a:schemeClr val="tx1">
                  <a:lumMod val="95000"/>
                  <a:lumOff val="5000"/>
                </a:schemeClr>
              </a:solidFill>
            </a:endParaRPr>
          </a:p>
        </p:txBody>
      </p:sp>
      <p:sp>
        <p:nvSpPr>
          <p:cNvPr id="9" name="8 Dikey Kaydırma"/>
          <p:cNvSpPr/>
          <p:nvPr/>
        </p:nvSpPr>
        <p:spPr>
          <a:xfrm>
            <a:off x="4107305" y="4770062"/>
            <a:ext cx="7719934" cy="1790943"/>
          </a:xfrm>
          <a:prstGeom prst="verticalScroll">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tr-TR" sz="2800" dirty="0"/>
              <a:t>Bütün toplumun ortak malı olan okul, kütüphane, hastane ve toplu taşıma araçlarına zarar vermek kul hakkıdır.</a:t>
            </a:r>
          </a:p>
        </p:txBody>
      </p:sp>
      <p:sp>
        <p:nvSpPr>
          <p:cNvPr id="10" name="9 Aşağı Ok"/>
          <p:cNvSpPr/>
          <p:nvPr/>
        </p:nvSpPr>
        <p:spPr>
          <a:xfrm>
            <a:off x="7570678" y="3703080"/>
            <a:ext cx="484632" cy="958862"/>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1782145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fade">
                                      <p:cBhvr>
                                        <p:cTn id="7" dur="250"/>
                                        <p:tgtEl>
                                          <p:spTgt spid="49156"/>
                                        </p:tgtEl>
                                      </p:cBhvr>
                                    </p:animEffect>
                                    <p:anim calcmode="lin" valueType="num">
                                      <p:cBhvr>
                                        <p:cTn id="8" dur="250" fill="hold"/>
                                        <p:tgtEl>
                                          <p:spTgt spid="49156"/>
                                        </p:tgtEl>
                                        <p:attrNameLst>
                                          <p:attrName>ppt_x</p:attrName>
                                        </p:attrNameLst>
                                      </p:cBhvr>
                                      <p:tavLst>
                                        <p:tav tm="0">
                                          <p:val>
                                            <p:strVal val="#ppt_x"/>
                                          </p:val>
                                        </p:tav>
                                        <p:tav tm="100000">
                                          <p:val>
                                            <p:strVal val="#ppt_x"/>
                                          </p:val>
                                        </p:tav>
                                      </p:tavLst>
                                    </p:anim>
                                    <p:anim calcmode="lin" valueType="num">
                                      <p:cBhvr>
                                        <p:cTn id="9" dur="250" fill="hold"/>
                                        <p:tgtEl>
                                          <p:spTgt spid="491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50"/>
                                        <p:tgtEl>
                                          <p:spTgt spid="5"/>
                                        </p:tgtEl>
                                      </p:cBhvr>
                                    </p:animEffect>
                                    <p:anim calcmode="lin" valueType="num">
                                      <p:cBhvr>
                                        <p:cTn id="15" dur="250" fill="hold"/>
                                        <p:tgtEl>
                                          <p:spTgt spid="5"/>
                                        </p:tgtEl>
                                        <p:attrNameLst>
                                          <p:attrName>ppt_x</p:attrName>
                                        </p:attrNameLst>
                                      </p:cBhvr>
                                      <p:tavLst>
                                        <p:tav tm="0">
                                          <p:val>
                                            <p:strVal val="#ppt_x"/>
                                          </p:val>
                                        </p:tav>
                                        <p:tav tm="100000">
                                          <p:val>
                                            <p:strVal val="#ppt_x"/>
                                          </p:val>
                                        </p:tav>
                                      </p:tavLst>
                                    </p:anim>
                                    <p:anim calcmode="lin" valueType="num">
                                      <p:cBhvr>
                                        <p:cTn id="16" dur="25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9161"/>
                                        </p:tgtEl>
                                        <p:attrNameLst>
                                          <p:attrName>style.visibility</p:attrName>
                                        </p:attrNameLst>
                                      </p:cBhvr>
                                      <p:to>
                                        <p:strVal val="visible"/>
                                      </p:to>
                                    </p:set>
                                    <p:animEffect transition="in" filter="fade">
                                      <p:cBhvr>
                                        <p:cTn id="33" dur="500"/>
                                        <p:tgtEl>
                                          <p:spTgt spid="49161"/>
                                        </p:tgtEl>
                                      </p:cBhvr>
                                    </p:animEffect>
                                    <p:anim calcmode="lin" valueType="num">
                                      <p:cBhvr>
                                        <p:cTn id="34" dur="500" fill="hold"/>
                                        <p:tgtEl>
                                          <p:spTgt spid="49161"/>
                                        </p:tgtEl>
                                        <p:attrNameLst>
                                          <p:attrName>ppt_x</p:attrName>
                                        </p:attrNameLst>
                                      </p:cBhvr>
                                      <p:tavLst>
                                        <p:tav tm="0">
                                          <p:val>
                                            <p:strVal val="#ppt_x"/>
                                          </p:val>
                                        </p:tav>
                                        <p:tav tm="100000">
                                          <p:val>
                                            <p:strVal val="#ppt_x"/>
                                          </p:val>
                                        </p:tav>
                                      </p:tavLst>
                                    </p:anim>
                                    <p:anim calcmode="lin" valueType="num">
                                      <p:cBhvr>
                                        <p:cTn id="35" dur="500" fill="hold"/>
                                        <p:tgtEl>
                                          <p:spTgt spid="4916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anim calcmode="lin" valueType="num">
                                      <p:cBhvr>
                                        <p:cTn id="48" dur="500" fill="hold"/>
                                        <p:tgtEl>
                                          <p:spTgt spid="9"/>
                                        </p:tgtEl>
                                        <p:attrNameLst>
                                          <p:attrName>ppt_x</p:attrName>
                                        </p:attrNameLst>
                                      </p:cBhvr>
                                      <p:tavLst>
                                        <p:tav tm="0">
                                          <p:val>
                                            <p:strVal val="#ppt_x"/>
                                          </p:val>
                                        </p:tav>
                                        <p:tav tm="100000">
                                          <p:val>
                                            <p:strVal val="#ppt_x"/>
                                          </p:val>
                                        </p:tav>
                                      </p:tavLst>
                                    </p:anim>
                                    <p:anim calcmode="lin" valueType="num">
                                      <p:cBhvr>
                                        <p:cTn id="4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Sola Bükülü Ok"/>
          <p:cNvSpPr/>
          <p:nvPr/>
        </p:nvSpPr>
        <p:spPr>
          <a:xfrm rot="18856437">
            <a:off x="9980282" y="298997"/>
            <a:ext cx="1375089" cy="3515286"/>
          </a:xfrm>
          <a:prstGeom prst="curved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solidFill>
                <a:schemeClr val="tx1"/>
              </a:solidFill>
            </a:endParaRPr>
          </a:p>
        </p:txBody>
      </p:sp>
      <p:sp>
        <p:nvSpPr>
          <p:cNvPr id="2" name="1 Başlık"/>
          <p:cNvSpPr>
            <a:spLocks noGrp="1"/>
          </p:cNvSpPr>
          <p:nvPr>
            <p:ph type="title"/>
          </p:nvPr>
        </p:nvSpPr>
        <p:spPr>
          <a:xfrm>
            <a:off x="5486400" y="494675"/>
            <a:ext cx="4151616" cy="1157481"/>
          </a:xfrm>
        </p:spPr>
        <p:style>
          <a:lnRef idx="0">
            <a:schemeClr val="accent1"/>
          </a:lnRef>
          <a:fillRef idx="3">
            <a:schemeClr val="accent1"/>
          </a:fillRef>
          <a:effectRef idx="3">
            <a:schemeClr val="accent1"/>
          </a:effectRef>
          <a:fontRef idx="minor">
            <a:schemeClr val="lt1"/>
          </a:fontRef>
        </p:style>
        <p:txBody>
          <a:bodyPr/>
          <a:lstStyle/>
          <a:p>
            <a:pPr algn="ctr"/>
            <a:r>
              <a:rPr lang="tr-TR" dirty="0" smtClean="0"/>
              <a:t>Neden acaba?</a:t>
            </a:r>
            <a:endParaRPr lang="tr-TR" dirty="0"/>
          </a:p>
        </p:txBody>
      </p:sp>
      <p:sp>
        <p:nvSpPr>
          <p:cNvPr id="3" name="2 İçerik Yer Tutucusu"/>
          <p:cNvSpPr>
            <a:spLocks noGrp="1"/>
          </p:cNvSpPr>
          <p:nvPr>
            <p:ph idx="1"/>
          </p:nvPr>
        </p:nvSpPr>
        <p:spPr>
          <a:xfrm>
            <a:off x="5979886" y="3775922"/>
            <a:ext cx="5297714" cy="1614714"/>
          </a:xfrm>
        </p:spPr>
        <p:style>
          <a:lnRef idx="1">
            <a:schemeClr val="accent3"/>
          </a:lnRef>
          <a:fillRef idx="2">
            <a:schemeClr val="accent3"/>
          </a:fillRef>
          <a:effectRef idx="1">
            <a:schemeClr val="accent3"/>
          </a:effectRef>
          <a:fontRef idx="minor">
            <a:schemeClr val="dk1"/>
          </a:fontRef>
        </p:style>
        <p:txBody>
          <a:bodyPr anchor="ctr">
            <a:normAutofit/>
          </a:bodyPr>
          <a:lstStyle/>
          <a:p>
            <a:pPr algn="ctr">
              <a:buNone/>
            </a:pPr>
            <a:r>
              <a:rPr lang="tr-TR" sz="3600" dirty="0" smtClean="0"/>
              <a:t>Trafik kurallarına uymamak neden kul hakkına girmektedir?</a:t>
            </a:r>
            <a:endParaRPr lang="tr-TR" sz="3600" dirty="0"/>
          </a:p>
        </p:txBody>
      </p:sp>
      <p:pic>
        <p:nvPicPr>
          <p:cNvPr id="51202" name="Picture 2" descr="https://encrypted-tbn0.gstatic.com/images?q=tbn:ANd9GcTil7-uTATER1nkyld68SciMxgNrmvC0XKmKmatpnGNbI9pY65Ngg">
            <a:hlinkClick r:id="rId3"/>
          </p:cNvPr>
          <p:cNvPicPr>
            <a:picLocks noChangeAspect="1" noChangeArrowheads="1"/>
          </p:cNvPicPr>
          <p:nvPr/>
        </p:nvPicPr>
        <p:blipFill>
          <a:blip r:embed="rId4" cstate="print"/>
          <a:srcRect/>
          <a:stretch>
            <a:fillRect/>
          </a:stretch>
        </p:blipFill>
        <p:spPr bwMode="auto">
          <a:xfrm>
            <a:off x="2013567" y="337358"/>
            <a:ext cx="3166273" cy="22307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1204" name="Picture 4" descr="https://encrypted-tbn2.gstatic.com/images?q=tbn:ANd9GcQl8B6JHk9EDUf5Hw1Vu-ug440k3-xKWhXO4sU75dSPK2t0Bzp9">
            <a:hlinkClick r:id="rId5"/>
          </p:cNvPr>
          <p:cNvPicPr>
            <a:picLocks noChangeAspect="1" noChangeArrowheads="1"/>
          </p:cNvPicPr>
          <p:nvPr/>
        </p:nvPicPr>
        <p:blipFill>
          <a:blip r:embed="rId6" cstate="print"/>
          <a:srcRect/>
          <a:stretch>
            <a:fillRect/>
          </a:stretch>
        </p:blipFill>
        <p:spPr bwMode="auto">
          <a:xfrm>
            <a:off x="758968" y="2747297"/>
            <a:ext cx="4538746" cy="3915781"/>
          </a:xfrm>
          <a:prstGeom prst="rect">
            <a:avLst/>
          </a:prstGeom>
          <a:noFill/>
        </p:spPr>
      </p:pic>
    </p:spTree>
    <p:extLst>
      <p:ext uri="{BB962C8B-B14F-4D97-AF65-F5344CB8AC3E}">
        <p14:creationId xmlns:p14="http://schemas.microsoft.com/office/powerpoint/2010/main" val="37906251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50"/>
                                        <p:tgtEl>
                                          <p:spTgt spid="7"/>
                                        </p:tgtEl>
                                      </p:cBhvr>
                                    </p:animEffect>
                                    <p:anim calcmode="lin" valueType="num">
                                      <p:cBhvr>
                                        <p:cTn id="15" dur="250" fill="hold"/>
                                        <p:tgtEl>
                                          <p:spTgt spid="7"/>
                                        </p:tgtEl>
                                        <p:attrNameLst>
                                          <p:attrName>ppt_x</p:attrName>
                                        </p:attrNameLst>
                                      </p:cBhvr>
                                      <p:tavLst>
                                        <p:tav tm="0">
                                          <p:val>
                                            <p:strVal val="#ppt_x"/>
                                          </p:val>
                                        </p:tav>
                                        <p:tav tm="100000">
                                          <p:val>
                                            <p:strVal val="#ppt_x"/>
                                          </p:val>
                                        </p:tav>
                                      </p:tavLst>
                                    </p:anim>
                                    <p:anim calcmode="lin" valueType="num">
                                      <p:cBhvr>
                                        <p:cTn id="16" dur="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1204"/>
                                        </p:tgtEl>
                                        <p:attrNameLst>
                                          <p:attrName>style.visibility</p:attrName>
                                        </p:attrNameLst>
                                      </p:cBhvr>
                                      <p:to>
                                        <p:strVal val="visible"/>
                                      </p:to>
                                    </p:set>
                                    <p:animEffect transition="in" filter="fade">
                                      <p:cBhvr>
                                        <p:cTn id="21" dur="250"/>
                                        <p:tgtEl>
                                          <p:spTgt spid="51204"/>
                                        </p:tgtEl>
                                      </p:cBhvr>
                                    </p:animEffect>
                                    <p:anim calcmode="lin" valueType="num">
                                      <p:cBhvr>
                                        <p:cTn id="22" dur="250" fill="hold"/>
                                        <p:tgtEl>
                                          <p:spTgt spid="51204"/>
                                        </p:tgtEl>
                                        <p:attrNameLst>
                                          <p:attrName>ppt_x</p:attrName>
                                        </p:attrNameLst>
                                      </p:cBhvr>
                                      <p:tavLst>
                                        <p:tav tm="0">
                                          <p:val>
                                            <p:strVal val="#ppt_x"/>
                                          </p:val>
                                        </p:tav>
                                        <p:tav tm="100000">
                                          <p:val>
                                            <p:strVal val="#ppt_x"/>
                                          </p:val>
                                        </p:tav>
                                      </p:tavLst>
                                    </p:anim>
                                    <p:anim calcmode="lin" valueType="num">
                                      <p:cBhvr>
                                        <p:cTn id="23" dur="250" fill="hold"/>
                                        <p:tgtEl>
                                          <p:spTgt spid="5120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bg/>
                                          </p:spTgt>
                                        </p:tgtEl>
                                        <p:attrNameLst>
                                          <p:attrName>style.visibility</p:attrName>
                                        </p:attrNameLst>
                                      </p:cBhvr>
                                      <p:to>
                                        <p:strVal val="visible"/>
                                      </p:to>
                                    </p:set>
                                    <p:animEffect transition="in" filter="fade">
                                      <p:cBhvr>
                                        <p:cTn id="28" dur="250"/>
                                        <p:tgtEl>
                                          <p:spTgt spid="3">
                                            <p:bg/>
                                          </p:spTgt>
                                        </p:tgtEl>
                                      </p:cBhvr>
                                    </p:animEffect>
                                    <p:anim calcmode="lin" valueType="num">
                                      <p:cBhvr>
                                        <p:cTn id="29" dur="250" fill="hold"/>
                                        <p:tgtEl>
                                          <p:spTgt spid="3">
                                            <p:bg/>
                                          </p:spTgt>
                                        </p:tgtEl>
                                        <p:attrNameLst>
                                          <p:attrName>ppt_x</p:attrName>
                                        </p:attrNameLst>
                                      </p:cBhvr>
                                      <p:tavLst>
                                        <p:tav tm="0">
                                          <p:val>
                                            <p:strVal val="#ppt_x"/>
                                          </p:val>
                                        </p:tav>
                                        <p:tav tm="100000">
                                          <p:val>
                                            <p:strVal val="#ppt_x"/>
                                          </p:val>
                                        </p:tav>
                                      </p:tavLst>
                                    </p:anim>
                                    <p:anim calcmode="lin" valueType="num">
                                      <p:cBhvr>
                                        <p:cTn id="30" dur="250" fill="hold"/>
                                        <p:tgtEl>
                                          <p:spTgt spid="3">
                                            <p:bg/>
                                          </p:spTgt>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250"/>
                                        <p:tgtEl>
                                          <p:spTgt spid="3">
                                            <p:txEl>
                                              <p:pRg st="0" end="0"/>
                                            </p:txEl>
                                          </p:spTgt>
                                        </p:tgtEl>
                                      </p:cBhvr>
                                    </p:animEffect>
                                    <p:anim calcmode="lin" valueType="num">
                                      <p:cBhvr>
                                        <p:cTn id="34"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5"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şağı Bükülü Ok 3"/>
          <p:cNvSpPr/>
          <p:nvPr/>
        </p:nvSpPr>
        <p:spPr>
          <a:xfrm rot="1663066">
            <a:off x="9191019" y="836565"/>
            <a:ext cx="3011464" cy="1548915"/>
          </a:xfrm>
          <a:prstGeom prst="curved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solidFill>
                <a:schemeClr val="tx1"/>
              </a:solidFill>
            </a:endParaRPr>
          </a:p>
        </p:txBody>
      </p:sp>
      <p:sp>
        <p:nvSpPr>
          <p:cNvPr id="2" name="1 Başlık"/>
          <p:cNvSpPr>
            <a:spLocks noGrp="1"/>
          </p:cNvSpPr>
          <p:nvPr>
            <p:ph type="title"/>
          </p:nvPr>
        </p:nvSpPr>
        <p:spPr>
          <a:xfrm>
            <a:off x="5210628" y="827316"/>
            <a:ext cx="4528457" cy="1001486"/>
          </a:xfrm>
        </p:spPr>
        <p:style>
          <a:lnRef idx="0">
            <a:schemeClr val="accent1"/>
          </a:lnRef>
          <a:fillRef idx="3">
            <a:schemeClr val="accent1"/>
          </a:fillRef>
          <a:effectRef idx="3">
            <a:schemeClr val="accent1"/>
          </a:effectRef>
          <a:fontRef idx="minor">
            <a:schemeClr val="lt1"/>
          </a:fontRef>
        </p:style>
        <p:txBody>
          <a:bodyPr>
            <a:normAutofit/>
          </a:bodyPr>
          <a:lstStyle/>
          <a:p>
            <a:pPr algn="ctr"/>
            <a:r>
              <a:rPr lang="tr-TR" sz="4800" dirty="0" smtClean="0"/>
              <a:t>HELALLEŞMEK</a:t>
            </a:r>
            <a:endParaRPr lang="tr-TR" sz="4800" dirty="0"/>
          </a:p>
        </p:txBody>
      </p:sp>
      <p:sp>
        <p:nvSpPr>
          <p:cNvPr id="3" name="2 İçerik Yer Tutucusu"/>
          <p:cNvSpPr>
            <a:spLocks noGrp="1"/>
          </p:cNvSpPr>
          <p:nvPr>
            <p:ph idx="1"/>
          </p:nvPr>
        </p:nvSpPr>
        <p:spPr>
          <a:xfrm>
            <a:off x="6202331" y="2996952"/>
            <a:ext cx="5602515" cy="3240360"/>
          </a:xfrm>
        </p:spPr>
        <p:style>
          <a:lnRef idx="1">
            <a:schemeClr val="accent2"/>
          </a:lnRef>
          <a:fillRef idx="2">
            <a:schemeClr val="accent2"/>
          </a:fillRef>
          <a:effectRef idx="1">
            <a:schemeClr val="accent2"/>
          </a:effectRef>
          <a:fontRef idx="minor">
            <a:schemeClr val="dk1"/>
          </a:fontRef>
        </p:style>
        <p:txBody>
          <a:bodyPr>
            <a:normAutofit/>
          </a:bodyPr>
          <a:lstStyle/>
          <a:p>
            <a:pPr algn="ctr">
              <a:buNone/>
            </a:pPr>
            <a:r>
              <a:rPr lang="tr-TR" sz="3600" dirty="0" smtClean="0"/>
              <a:t>     Kul hakkı yediğimizi fark ettiğimizde hemen hak sahibine hakkını ödemeliyiz. Ondan özür dilemeli ve hakkını helal etmesini istemeliyiz.</a:t>
            </a:r>
            <a:endParaRPr lang="tr-TR" sz="3600" dirty="0"/>
          </a:p>
        </p:txBody>
      </p:sp>
      <p:pic>
        <p:nvPicPr>
          <p:cNvPr id="52229" name="Picture 5"/>
          <p:cNvPicPr>
            <a:picLocks noChangeAspect="1" noChangeArrowheads="1"/>
          </p:cNvPicPr>
          <p:nvPr/>
        </p:nvPicPr>
        <p:blipFill>
          <a:blip r:embed="rId3" cstate="print"/>
          <a:srcRect/>
          <a:stretch>
            <a:fillRect/>
          </a:stretch>
        </p:blipFill>
        <p:spPr bwMode="auto">
          <a:xfrm>
            <a:off x="319314" y="2859314"/>
            <a:ext cx="5180115" cy="3998686"/>
          </a:xfrm>
          <a:prstGeom prst="rect">
            <a:avLst/>
          </a:prstGeom>
          <a:ln>
            <a:noFill/>
          </a:ln>
          <a:effectLst>
            <a:softEdge rad="112500"/>
          </a:effectLst>
        </p:spPr>
      </p:pic>
      <p:pic>
        <p:nvPicPr>
          <p:cNvPr id="52231" name="Picture 7" descr="https://encrypted-tbn1.gstatic.com/images?q=tbn:ANd9GcTK0shPFYNwLReW78A1zjR7DjqUDF8-ivEeltHr38XRMhlt83d3yA">
            <a:hlinkClick r:id="rId4"/>
          </p:cNvPr>
          <p:cNvPicPr>
            <a:picLocks noChangeAspect="1" noChangeArrowheads="1"/>
          </p:cNvPicPr>
          <p:nvPr/>
        </p:nvPicPr>
        <p:blipFill>
          <a:blip r:embed="rId5" cstate="print"/>
          <a:srcRect/>
          <a:stretch>
            <a:fillRect/>
          </a:stretch>
        </p:blipFill>
        <p:spPr bwMode="auto">
          <a:xfrm>
            <a:off x="319313" y="279698"/>
            <a:ext cx="4716017" cy="2084316"/>
          </a:xfrm>
          <a:prstGeom prst="rect">
            <a:avLst/>
          </a:prstGeom>
          <a:noFill/>
        </p:spPr>
      </p:pic>
      <p:pic>
        <p:nvPicPr>
          <p:cNvPr id="52232" name="Picture 8"/>
          <p:cNvPicPr>
            <a:picLocks noChangeAspect="1" noChangeArrowheads="1"/>
          </p:cNvPicPr>
          <p:nvPr/>
        </p:nvPicPr>
        <p:blipFill>
          <a:blip r:embed="rId6" cstate="print"/>
          <a:srcRect/>
          <a:stretch>
            <a:fillRect/>
          </a:stretch>
        </p:blipFill>
        <p:spPr bwMode="auto">
          <a:xfrm>
            <a:off x="535339" y="2364014"/>
            <a:ext cx="4499992" cy="495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79882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
                                        <p:tgtEl>
                                          <p:spTgt spid="2"/>
                                        </p:tgtEl>
                                      </p:cBhvr>
                                    </p:animEffect>
                                    <p:anim calcmode="lin" valueType="num">
                                      <p:cBhvr>
                                        <p:cTn id="8" dur="10" fill="hold"/>
                                        <p:tgtEl>
                                          <p:spTgt spid="2"/>
                                        </p:tgtEl>
                                        <p:attrNameLst>
                                          <p:attrName>ppt_x</p:attrName>
                                        </p:attrNameLst>
                                      </p:cBhvr>
                                      <p:tavLst>
                                        <p:tav tm="0">
                                          <p:val>
                                            <p:strVal val="#ppt_x"/>
                                          </p:val>
                                        </p:tav>
                                        <p:tav tm="100000">
                                          <p:val>
                                            <p:strVal val="#ppt_x"/>
                                          </p:val>
                                        </p:tav>
                                      </p:tavLst>
                                    </p:anim>
                                    <p:anim calcmode="lin" valueType="num">
                                      <p:cBhvr>
                                        <p:cTn id="9" dur="1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2229"/>
                                        </p:tgtEl>
                                        <p:attrNameLst>
                                          <p:attrName>style.visibility</p:attrName>
                                        </p:attrNameLst>
                                      </p:cBhvr>
                                      <p:to>
                                        <p:strVal val="visible"/>
                                      </p:to>
                                    </p:set>
                                    <p:animEffect transition="in" filter="fade">
                                      <p:cBhvr>
                                        <p:cTn id="14" dur="10"/>
                                        <p:tgtEl>
                                          <p:spTgt spid="52229"/>
                                        </p:tgtEl>
                                      </p:cBhvr>
                                    </p:animEffect>
                                    <p:anim calcmode="lin" valueType="num">
                                      <p:cBhvr>
                                        <p:cTn id="15" dur="10" fill="hold"/>
                                        <p:tgtEl>
                                          <p:spTgt spid="52229"/>
                                        </p:tgtEl>
                                        <p:attrNameLst>
                                          <p:attrName>ppt_x</p:attrName>
                                        </p:attrNameLst>
                                      </p:cBhvr>
                                      <p:tavLst>
                                        <p:tav tm="0">
                                          <p:val>
                                            <p:strVal val="#ppt_x"/>
                                          </p:val>
                                        </p:tav>
                                        <p:tav tm="100000">
                                          <p:val>
                                            <p:strVal val="#ppt_x"/>
                                          </p:val>
                                        </p:tav>
                                      </p:tavLst>
                                    </p:anim>
                                    <p:anim calcmode="lin" valueType="num">
                                      <p:cBhvr>
                                        <p:cTn id="16" dur="10" fill="hold"/>
                                        <p:tgtEl>
                                          <p:spTgt spid="52229"/>
                                        </p:tgtEl>
                                        <p:attrNameLst>
                                          <p:attrName>ppt_y</p:attrName>
                                        </p:attrNameLst>
                                      </p:cBhvr>
                                      <p:tavLst>
                                        <p:tav tm="0">
                                          <p:val>
                                            <p:strVal val="#ppt_y-.1"/>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 fill="hold"/>
                                        <p:tgtEl>
                                          <p:spTgt spid="4"/>
                                        </p:tgtEl>
                                        <p:attrNameLst>
                                          <p:attrName>ppt_x</p:attrName>
                                        </p:attrNameLst>
                                      </p:cBhvr>
                                      <p:tavLst>
                                        <p:tav tm="0">
                                          <p:val>
                                            <p:strVal val="#ppt_x"/>
                                          </p:val>
                                        </p:tav>
                                        <p:tav tm="100000">
                                          <p:val>
                                            <p:strVal val="#ppt_x"/>
                                          </p:val>
                                        </p:tav>
                                      </p:tavLst>
                                    </p:anim>
                                    <p:anim calcmode="lin" valueType="num">
                                      <p:cBhvr additive="base">
                                        <p:cTn id="20" dur="1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3">
                                            <p:bg/>
                                          </p:spTgt>
                                        </p:tgtEl>
                                        <p:attrNameLst>
                                          <p:attrName>style.visibility</p:attrName>
                                        </p:attrNameLst>
                                      </p:cBhvr>
                                      <p:to>
                                        <p:strVal val="visible"/>
                                      </p:to>
                                    </p:set>
                                    <p:animEffect transition="in" filter="fade">
                                      <p:cBhvr>
                                        <p:cTn id="25" dur="10"/>
                                        <p:tgtEl>
                                          <p:spTgt spid="3">
                                            <p:bg/>
                                          </p:spTgt>
                                        </p:tgtEl>
                                      </p:cBhvr>
                                    </p:animEffect>
                                    <p:anim calcmode="lin" valueType="num">
                                      <p:cBhvr>
                                        <p:cTn id="26" dur="10" fill="hold"/>
                                        <p:tgtEl>
                                          <p:spTgt spid="3">
                                            <p:bg/>
                                          </p:spTgt>
                                        </p:tgtEl>
                                        <p:attrNameLst>
                                          <p:attrName>ppt_x</p:attrName>
                                        </p:attrNameLst>
                                      </p:cBhvr>
                                      <p:tavLst>
                                        <p:tav tm="0">
                                          <p:val>
                                            <p:strVal val="#ppt_x"/>
                                          </p:val>
                                        </p:tav>
                                        <p:tav tm="100000">
                                          <p:val>
                                            <p:strVal val="#ppt_x"/>
                                          </p:val>
                                        </p:tav>
                                      </p:tavLst>
                                    </p:anim>
                                    <p:anim calcmode="lin" valueType="num">
                                      <p:cBhvr>
                                        <p:cTn id="27" dur="10" fill="hold"/>
                                        <p:tgtEl>
                                          <p:spTgt spid="3">
                                            <p:bg/>
                                          </p:spTgt>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fade">
                                      <p:cBhvr>
                                        <p:cTn id="30" dur="10"/>
                                        <p:tgtEl>
                                          <p:spTgt spid="3">
                                            <p:txEl>
                                              <p:pRg st="0" end="0"/>
                                            </p:txEl>
                                          </p:spTgt>
                                        </p:tgtEl>
                                      </p:cBhvr>
                                    </p:animEffect>
                                    <p:anim calcmode="lin" valueType="num">
                                      <p:cBhvr>
                                        <p:cTn id="31" dur="1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2" dur="1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
          <p:cNvSpPr/>
          <p:nvPr/>
        </p:nvSpPr>
        <p:spPr>
          <a:xfrm>
            <a:off x="318540" y="2635836"/>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A</a:t>
            </a:r>
          </a:p>
        </p:txBody>
      </p:sp>
      <p:sp>
        <p:nvSpPr>
          <p:cNvPr id="4" name="A_answer"/>
          <p:cNvSpPr/>
          <p:nvPr/>
        </p:nvSpPr>
        <p:spPr>
          <a:xfrm>
            <a:off x="1476340"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Trafik kurallarını ihlal etmek</a:t>
            </a:r>
            <a:endParaRPr lang="en-GB" sz="4400" dirty="0">
              <a:latin typeface="+mj-lt"/>
            </a:endParaRPr>
          </a:p>
        </p:txBody>
      </p:sp>
      <p:sp>
        <p:nvSpPr>
          <p:cNvPr id="21" name="B"/>
          <p:cNvSpPr/>
          <p:nvPr/>
        </p:nvSpPr>
        <p:spPr>
          <a:xfrm>
            <a:off x="6323091" y="2634459"/>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B</a:t>
            </a:r>
          </a:p>
        </p:txBody>
      </p:sp>
      <p:sp>
        <p:nvSpPr>
          <p:cNvPr id="6" name="B_answer"/>
          <p:cNvSpPr/>
          <p:nvPr/>
        </p:nvSpPr>
        <p:spPr>
          <a:xfrm>
            <a:off x="7480891"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Tebessüm</a:t>
            </a:r>
            <a:endParaRPr lang="en-GB" sz="4400" dirty="0">
              <a:latin typeface="+mj-lt"/>
            </a:endParaRPr>
          </a:p>
        </p:txBody>
      </p:sp>
      <p:sp>
        <p:nvSpPr>
          <p:cNvPr id="20" name="C"/>
          <p:cNvSpPr/>
          <p:nvPr/>
        </p:nvSpPr>
        <p:spPr>
          <a:xfrm>
            <a:off x="318540" y="4246997"/>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C</a:t>
            </a:r>
          </a:p>
        </p:txBody>
      </p:sp>
      <p:sp>
        <p:nvSpPr>
          <p:cNvPr id="8" name="C_answer"/>
          <p:cNvSpPr/>
          <p:nvPr/>
        </p:nvSpPr>
        <p:spPr>
          <a:xfrm>
            <a:off x="1476340"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Helalleşmek</a:t>
            </a:r>
            <a:endParaRPr lang="en-GB" sz="4400" dirty="0">
              <a:latin typeface="+mj-lt"/>
            </a:endParaRPr>
          </a:p>
        </p:txBody>
      </p:sp>
      <p:sp>
        <p:nvSpPr>
          <p:cNvPr id="22" name="D"/>
          <p:cNvSpPr/>
          <p:nvPr/>
        </p:nvSpPr>
        <p:spPr>
          <a:xfrm>
            <a:off x="6323091" y="4245620"/>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D</a:t>
            </a:r>
          </a:p>
        </p:txBody>
      </p:sp>
      <p:sp>
        <p:nvSpPr>
          <p:cNvPr id="10" name="D_answer"/>
          <p:cNvSpPr/>
          <p:nvPr/>
        </p:nvSpPr>
        <p:spPr>
          <a:xfrm>
            <a:off x="7480891"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Empati</a:t>
            </a:r>
            <a:endParaRPr lang="en-GB" sz="4400" dirty="0">
              <a:latin typeface="+mj-lt"/>
            </a:endParaRPr>
          </a:p>
        </p:txBody>
      </p:sp>
      <p:sp>
        <p:nvSpPr>
          <p:cNvPr id="12" name="Question box"/>
          <p:cNvSpPr/>
          <p:nvPr/>
        </p:nvSpPr>
        <p:spPr>
          <a:xfrm>
            <a:off x="267841" y="119921"/>
            <a:ext cx="11739280" cy="2346131"/>
          </a:xfrm>
          <a:prstGeom prst="roundRect">
            <a:avLst/>
          </a:pr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1. Aşağıdakilerden hangisi kul hakkına giren bir davranıştır?</a:t>
            </a:r>
            <a:endParaRPr lang="en-GB" sz="4800" dirty="0">
              <a:latin typeface="+mj-lt"/>
            </a:endParaRPr>
          </a:p>
        </p:txBody>
      </p:sp>
      <p:sp>
        <p:nvSpPr>
          <p:cNvPr id="15" name="Score Button">
            <a:hlinkClick r:id="" action="ppaction://hlinkshowjump?jump=nextslide" tooltip="Next Question!" highlightClick="1">
              <a:snd r:embed="rId4" name="click.wav"/>
            </a:hlinkClick>
          </p:cNvPr>
          <p:cNvSpPr/>
          <p:nvPr/>
        </p:nvSpPr>
        <p:spPr>
          <a:xfrm>
            <a:off x="11116951"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13" name="Score Button">
            <a:hlinkClick r:id="" action="ppaction://hlinkshowjump?jump=previousslide" tooltip="Next Question!" highlightClick="1">
              <a:snd r:embed="rId4" name="click.wav"/>
            </a:hlinkClick>
          </p:cNvPr>
          <p:cNvSpPr/>
          <p:nvPr/>
        </p:nvSpPr>
        <p:spPr>
          <a:xfrm rot="10800000">
            <a:off x="10265010"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Tree>
    <p:extLst>
      <p:ext uri="{BB962C8B-B14F-4D97-AF65-F5344CB8AC3E}">
        <p14:creationId xmlns:p14="http://schemas.microsoft.com/office/powerpoint/2010/main" val="10266046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4"/>
                                        </p:tgtEl>
                                        <p:attrNameLst>
                                          <p:attrName>fillcolor</p:attrName>
                                        </p:attrNameLst>
                                      </p:cBhvr>
                                      <p:to>
                                        <a:srgbClr val="92D050"/>
                                      </p:to>
                                    </p:animClr>
                                    <p:set>
                                      <p:cBhvr>
                                        <p:cTn id="7" dur="250" fill="hold"/>
                                        <p:tgtEl>
                                          <p:spTgt spid="4"/>
                                        </p:tgtEl>
                                        <p:attrNameLst>
                                          <p:attrName>fill.type</p:attrName>
                                        </p:attrNameLst>
                                      </p:cBhvr>
                                      <p:to>
                                        <p:strVal val="solid"/>
                                      </p:to>
                                    </p:set>
                                    <p:set>
                                      <p:cBhvr>
                                        <p:cTn id="8" dur="250" fill="hold"/>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9" presetID="1" presetClass="emph" presetSubtype="2" fill="hold" nodeType="withEffect">
                                  <p:stCondLst>
                                    <p:cond delay="0"/>
                                  </p:stCondLst>
                                  <p:childTnLst>
                                    <p:animClr clrSpc="rgb" dir="cw">
                                      <p:cBhvr>
                                        <p:cTn id="10" dur="250" fill="hold"/>
                                        <p:tgtEl>
                                          <p:spTgt spid="19"/>
                                        </p:tgtEl>
                                        <p:attrNameLst>
                                          <p:attrName>fillcolor</p:attrName>
                                        </p:attrNameLst>
                                      </p:cBhvr>
                                      <p:to>
                                        <a:srgbClr val="92D050"/>
                                      </p:to>
                                    </p:animClr>
                                    <p:set>
                                      <p:cBhvr>
                                        <p:cTn id="11" dur="250" fill="hold"/>
                                        <p:tgtEl>
                                          <p:spTgt spid="19"/>
                                        </p:tgtEl>
                                        <p:attrNameLst>
                                          <p:attrName>fill.type</p:attrName>
                                        </p:attrNameLst>
                                      </p:cBhvr>
                                      <p:to>
                                        <p:strVal val="solid"/>
                                      </p:to>
                                    </p:set>
                                    <p:set>
                                      <p:cBhvr>
                                        <p:cTn id="12" dur="250" fill="hold"/>
                                        <p:tgtEl>
                                          <p:spTgt spid="19"/>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emph" presetSubtype="2" fill="hold" nodeType="clickEffect">
                                  <p:stCondLst>
                                    <p:cond delay="0"/>
                                  </p:stCondLst>
                                  <p:childTnLst>
                                    <p:animClr clrSpc="rgb" dir="cw">
                                      <p:cBhvr>
                                        <p:cTn id="17" dur="250" fill="hold"/>
                                        <p:tgtEl>
                                          <p:spTgt spid="6"/>
                                        </p:tgtEl>
                                        <p:attrNameLst>
                                          <p:attrName>fillcolor</p:attrName>
                                        </p:attrNameLst>
                                      </p:cBhvr>
                                      <p:to>
                                        <a:srgbClr val="FF0066"/>
                                      </p:to>
                                    </p:animClr>
                                    <p:set>
                                      <p:cBhvr>
                                        <p:cTn id="18" dur="250" fill="hold"/>
                                        <p:tgtEl>
                                          <p:spTgt spid="6"/>
                                        </p:tgtEl>
                                        <p:attrNameLst>
                                          <p:attrName>fill.type</p:attrName>
                                        </p:attrNameLst>
                                      </p:cBhvr>
                                      <p:to>
                                        <p:strVal val="solid"/>
                                      </p:to>
                                    </p:set>
                                    <p:set>
                                      <p:cBhvr>
                                        <p:cTn id="19" dur="250" fill="hold"/>
                                        <p:tgtEl>
                                          <p:spTgt spid="6"/>
                                        </p:tgtEl>
                                        <p:attrNameLst>
                                          <p:attrName>fill.on</p:attrName>
                                        </p:attrNameLst>
                                      </p:cBhvr>
                                      <p:to>
                                        <p:strVal val="true"/>
                                      </p:to>
                                    </p:set>
                                  </p:childTnLst>
                                  <p:subTnLst>
                                    <p:audio>
                                      <p:cMediaNode>
                                        <p:cTn display="0" masterRel="sameClick">
                                          <p:stCondLst>
                                            <p:cond evt="begin" delay="0">
                                              <p:tn val="16"/>
                                            </p:cond>
                                          </p:stCondLst>
                                          <p:endCondLst>
                                            <p:cond evt="onStopAudio" delay="0">
                                              <p:tgtEl>
                                                <p:sldTgt/>
                                              </p:tgtEl>
                                            </p:cond>
                                          </p:endCondLst>
                                        </p:cTn>
                                        <p:tgtEl>
                                          <p:sndTgt r:embed="rId3" name="Yanlış.wav"/>
                                        </p:tgtEl>
                                      </p:cMediaNode>
                                    </p:audio>
                                  </p:subTnLst>
                                </p:cTn>
                              </p:par>
                              <p:par>
                                <p:cTn id="20" presetID="1" presetClass="emph" presetSubtype="2" fill="hold" nodeType="withEffect">
                                  <p:stCondLst>
                                    <p:cond delay="0"/>
                                  </p:stCondLst>
                                  <p:childTnLst>
                                    <p:animClr clrSpc="rgb" dir="cw">
                                      <p:cBhvr>
                                        <p:cTn id="21" dur="250" fill="hold"/>
                                        <p:tgtEl>
                                          <p:spTgt spid="21"/>
                                        </p:tgtEl>
                                        <p:attrNameLst>
                                          <p:attrName>fillcolor</p:attrName>
                                        </p:attrNameLst>
                                      </p:cBhvr>
                                      <p:to>
                                        <a:srgbClr val="FF0066"/>
                                      </p:to>
                                    </p:animClr>
                                    <p:set>
                                      <p:cBhvr>
                                        <p:cTn id="22" dur="250" fill="hold"/>
                                        <p:tgtEl>
                                          <p:spTgt spid="21"/>
                                        </p:tgtEl>
                                        <p:attrNameLst>
                                          <p:attrName>fill.type</p:attrName>
                                        </p:attrNameLst>
                                      </p:cBhvr>
                                      <p:to>
                                        <p:strVal val="solid"/>
                                      </p:to>
                                    </p:set>
                                    <p:set>
                                      <p:cBhvr>
                                        <p:cTn id="23" dur="250" fill="hold"/>
                                        <p:tgtEl>
                                          <p:spTgt spid="21"/>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 presetClass="emph" presetSubtype="2" fill="hold" nodeType="withEffect">
                                  <p:stCondLst>
                                    <p:cond delay="0"/>
                                  </p:stCondLst>
                                  <p:childTnLst>
                                    <p:animClr clrSpc="rgb" dir="cw">
                                      <p:cBhvr>
                                        <p:cTn id="28" dur="250" fill="hold"/>
                                        <p:tgtEl>
                                          <p:spTgt spid="8"/>
                                        </p:tgtEl>
                                        <p:attrNameLst>
                                          <p:attrName>fillcolor</p:attrName>
                                        </p:attrNameLst>
                                      </p:cBhvr>
                                      <p:to>
                                        <a:srgbClr val="FF0066"/>
                                      </p:to>
                                    </p:animClr>
                                    <p:set>
                                      <p:cBhvr>
                                        <p:cTn id="29" dur="250" fill="hold"/>
                                        <p:tgtEl>
                                          <p:spTgt spid="8"/>
                                        </p:tgtEl>
                                        <p:attrNameLst>
                                          <p:attrName>fill.type</p:attrName>
                                        </p:attrNameLst>
                                      </p:cBhvr>
                                      <p:to>
                                        <p:strVal val="solid"/>
                                      </p:to>
                                    </p:set>
                                    <p:set>
                                      <p:cBhvr>
                                        <p:cTn id="30" dur="250" fill="hold"/>
                                        <p:tgtEl>
                                          <p:spTgt spid="8"/>
                                        </p:tgtEl>
                                        <p:attrNameLst>
                                          <p:attrName>fill.on</p:attrName>
                                        </p:attrNameLst>
                                      </p:cBhvr>
                                      <p:to>
                                        <p:strVal val="true"/>
                                      </p:to>
                                    </p:set>
                                  </p:childTnLst>
                                  <p:subTnLst>
                                    <p:audio>
                                      <p:cMediaNode>
                                        <p:cTn display="0" masterRel="sameClick">
                                          <p:stCondLst>
                                            <p:cond evt="begin" delay="0">
                                              <p:tn val="27"/>
                                            </p:cond>
                                          </p:stCondLst>
                                          <p:endCondLst>
                                            <p:cond evt="onStopAudio" delay="0">
                                              <p:tgtEl>
                                                <p:sldTgt/>
                                              </p:tgtEl>
                                            </p:cond>
                                          </p:endCondLst>
                                        </p:cTn>
                                        <p:tgtEl>
                                          <p:sndTgt r:embed="rId3" name="Yanlış.wav"/>
                                        </p:tgtEl>
                                      </p:cMediaNode>
                                    </p:audio>
                                  </p:subTnLst>
                                </p:cTn>
                              </p:par>
                              <p:par>
                                <p:cTn id="31" presetID="1" presetClass="emph" presetSubtype="2" fill="hold" nodeType="withEffect">
                                  <p:stCondLst>
                                    <p:cond delay="0"/>
                                  </p:stCondLst>
                                  <p:childTnLst>
                                    <p:animClr clrSpc="rgb" dir="cw">
                                      <p:cBhvr>
                                        <p:cTn id="32" dur="250" fill="hold"/>
                                        <p:tgtEl>
                                          <p:spTgt spid="20"/>
                                        </p:tgtEl>
                                        <p:attrNameLst>
                                          <p:attrName>fillcolor</p:attrName>
                                        </p:attrNameLst>
                                      </p:cBhvr>
                                      <p:to>
                                        <a:srgbClr val="FF0066"/>
                                      </p:to>
                                    </p:animClr>
                                    <p:set>
                                      <p:cBhvr>
                                        <p:cTn id="33" dur="250" fill="hold"/>
                                        <p:tgtEl>
                                          <p:spTgt spid="20"/>
                                        </p:tgtEl>
                                        <p:attrNameLst>
                                          <p:attrName>fill.type</p:attrName>
                                        </p:attrNameLst>
                                      </p:cBhvr>
                                      <p:to>
                                        <p:strVal val="solid"/>
                                      </p:to>
                                    </p:set>
                                    <p:set>
                                      <p:cBhvr>
                                        <p:cTn id="34" dur="250" fill="hold"/>
                                        <p:tgtEl>
                                          <p:spTgt spid="20"/>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35" restart="whenNotActive" fill="hold" evtFilter="cancelBubble" nodeType="interactiveSeq">
                <p:stCondLst>
                  <p:cond evt="onClick" delay="0">
                    <p:tgtEl>
                      <p:spTgt spid="10"/>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0"/>
                                        </p:tgtEl>
                                        <p:attrNameLst>
                                          <p:attrName>fillcolor</p:attrName>
                                        </p:attrNameLst>
                                      </p:cBhvr>
                                      <p:to>
                                        <a:srgbClr val="FF0066"/>
                                      </p:to>
                                    </p:animClr>
                                    <p:set>
                                      <p:cBhvr>
                                        <p:cTn id="40" dur="250" fill="hold"/>
                                        <p:tgtEl>
                                          <p:spTgt spid="10"/>
                                        </p:tgtEl>
                                        <p:attrNameLst>
                                          <p:attrName>fill.type</p:attrName>
                                        </p:attrNameLst>
                                      </p:cBhvr>
                                      <p:to>
                                        <p:strVal val="solid"/>
                                      </p:to>
                                    </p:set>
                                    <p:set>
                                      <p:cBhvr>
                                        <p:cTn id="41" dur="250" fill="hold"/>
                                        <p:tgtEl>
                                          <p:spTgt spid="10"/>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Yanlış.wav"/>
                                        </p:tgtEl>
                                      </p:cMediaNode>
                                    </p:audio>
                                  </p:subTnLst>
                                </p:cTn>
                              </p:par>
                              <p:par>
                                <p:cTn id="42" presetID="1" presetClass="emph" presetSubtype="2" fill="hold" nodeType="withEffect">
                                  <p:stCondLst>
                                    <p:cond delay="0"/>
                                  </p:stCondLst>
                                  <p:childTnLst>
                                    <p:animClr clrSpc="rgb" dir="cw">
                                      <p:cBhvr>
                                        <p:cTn id="43" dur="250" fill="hold"/>
                                        <p:tgtEl>
                                          <p:spTgt spid="22"/>
                                        </p:tgtEl>
                                        <p:attrNameLst>
                                          <p:attrName>fillcolor</p:attrName>
                                        </p:attrNameLst>
                                      </p:cBhvr>
                                      <p:to>
                                        <a:srgbClr val="FF0066"/>
                                      </p:to>
                                    </p:animClr>
                                    <p:set>
                                      <p:cBhvr>
                                        <p:cTn id="44" dur="250" fill="hold"/>
                                        <p:tgtEl>
                                          <p:spTgt spid="22"/>
                                        </p:tgtEl>
                                        <p:attrNameLst>
                                          <p:attrName>fill.type</p:attrName>
                                        </p:attrNameLst>
                                      </p:cBhvr>
                                      <p:to>
                                        <p:strVal val="solid"/>
                                      </p:to>
                                    </p:set>
                                    <p:set>
                                      <p:cBhvr>
                                        <p:cTn id="45" dur="250" fill="hold"/>
                                        <p:tgtEl>
                                          <p:spTgt spid="22"/>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_answer"/>
          <p:cNvSpPr/>
          <p:nvPr/>
        </p:nvSpPr>
        <p:spPr>
          <a:xfrm>
            <a:off x="1594291" y="3397371"/>
            <a:ext cx="4371050" cy="115275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r>
              <a:rPr lang="tr-TR" sz="4400" dirty="0"/>
              <a:t>Arkadaşlarıma kötü lakap takmayacağım.</a:t>
            </a:r>
            <a:endParaRPr lang="en-GB" sz="4400" dirty="0">
              <a:latin typeface="+mj-lt"/>
            </a:endParaRPr>
          </a:p>
        </p:txBody>
      </p:sp>
      <p:sp>
        <p:nvSpPr>
          <p:cNvPr id="21" name="B"/>
          <p:cNvSpPr/>
          <p:nvPr/>
        </p:nvSpPr>
        <p:spPr>
          <a:xfrm>
            <a:off x="6428022" y="3398748"/>
            <a:ext cx="1157800" cy="1152753"/>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B</a:t>
            </a:r>
          </a:p>
        </p:txBody>
      </p:sp>
      <p:sp>
        <p:nvSpPr>
          <p:cNvPr id="6" name="B_answer"/>
          <p:cNvSpPr/>
          <p:nvPr/>
        </p:nvSpPr>
        <p:spPr>
          <a:xfrm>
            <a:off x="7585822" y="3398747"/>
            <a:ext cx="4356060" cy="115275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r>
              <a:rPr lang="tr-TR" sz="4400" dirty="0"/>
              <a:t>Televizyon karşısında daha az vakit geçireceğim.</a:t>
            </a:r>
            <a:endParaRPr lang="en-GB" sz="4400" dirty="0">
              <a:latin typeface="+mj-lt"/>
            </a:endParaRPr>
          </a:p>
        </p:txBody>
      </p:sp>
      <p:sp>
        <p:nvSpPr>
          <p:cNvPr id="20" name="C"/>
          <p:cNvSpPr/>
          <p:nvPr/>
        </p:nvSpPr>
        <p:spPr>
          <a:xfrm>
            <a:off x="423471" y="4846087"/>
            <a:ext cx="1157800" cy="1152753"/>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C</a:t>
            </a:r>
          </a:p>
        </p:txBody>
      </p:sp>
      <p:sp>
        <p:nvSpPr>
          <p:cNvPr id="8" name="C_answer"/>
          <p:cNvSpPr/>
          <p:nvPr/>
        </p:nvSpPr>
        <p:spPr>
          <a:xfrm>
            <a:off x="1581271" y="4844710"/>
            <a:ext cx="4356060" cy="115275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r>
              <a:rPr lang="tr-TR" sz="4400" dirty="0"/>
              <a:t>Sıraya yazdığım yazıları temizleyeceğim.</a:t>
            </a:r>
            <a:endParaRPr lang="en-GB" sz="4400" dirty="0">
              <a:latin typeface="+mj-lt"/>
            </a:endParaRPr>
          </a:p>
        </p:txBody>
      </p:sp>
      <p:sp>
        <p:nvSpPr>
          <p:cNvPr id="22" name="D"/>
          <p:cNvSpPr/>
          <p:nvPr/>
        </p:nvSpPr>
        <p:spPr>
          <a:xfrm>
            <a:off x="6428022" y="4844710"/>
            <a:ext cx="1157800" cy="1152753"/>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D</a:t>
            </a:r>
          </a:p>
        </p:txBody>
      </p:sp>
      <p:sp>
        <p:nvSpPr>
          <p:cNvPr id="10" name="D_answer"/>
          <p:cNvSpPr/>
          <p:nvPr/>
        </p:nvSpPr>
        <p:spPr>
          <a:xfrm>
            <a:off x="7585822" y="4844710"/>
            <a:ext cx="4356060" cy="115275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r>
              <a:rPr lang="tr-TR" sz="4400" dirty="0"/>
              <a:t>Kantinde sıra beklerken başkalarının önüne geçmeyeceğim.</a:t>
            </a:r>
            <a:endParaRPr lang="en-GB" sz="4400" dirty="0">
              <a:latin typeface="+mj-lt"/>
            </a:endParaRPr>
          </a:p>
        </p:txBody>
      </p:sp>
      <p:sp>
        <p:nvSpPr>
          <p:cNvPr id="12" name="Question box"/>
          <p:cNvSpPr/>
          <p:nvPr/>
        </p:nvSpPr>
        <p:spPr>
          <a:xfrm>
            <a:off x="423471" y="167166"/>
            <a:ext cx="11569110" cy="3101552"/>
          </a:xfrm>
          <a:prstGeom prst="roundRect">
            <a:avLst/>
          </a:pr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r>
              <a:rPr lang="tr-TR" sz="4400" dirty="0"/>
              <a:t>Ayşe Öğretmen derste kul hakkı konusunu işlemiştir. Anlatılanlardan çok etkilenen Bahadır, bu konuda hatalı olduğunu fark ettiği bazı davranışlarını düzeltme ve hayatında birtakım değişiklikler yapma kararı alır. Ve kendi kendine şöyle söz </a:t>
            </a:r>
            <a:r>
              <a:rPr lang="tr-TR" sz="4400" dirty="0" smtClean="0"/>
              <a:t>verir:____________</a:t>
            </a:r>
          </a:p>
          <a:p>
            <a:r>
              <a:rPr lang="tr-TR" sz="4400" dirty="0" smtClean="0"/>
              <a:t> </a:t>
            </a:r>
          </a:p>
          <a:p>
            <a:r>
              <a:rPr lang="tr-TR" sz="4600" b="1" dirty="0" smtClean="0"/>
              <a:t>2. Bu </a:t>
            </a:r>
            <a:r>
              <a:rPr lang="tr-TR" sz="4600" b="1" dirty="0"/>
              <a:t>metin anlam bütünlüğü dikkate alındığında aşağıdakilerden hangisiyle </a:t>
            </a:r>
            <a:r>
              <a:rPr lang="tr-TR" sz="4600" b="1" u="sng" dirty="0"/>
              <a:t>bitirilemez?</a:t>
            </a:r>
            <a:endParaRPr lang="en-GB" sz="5100" b="1" u="sng" dirty="0">
              <a:latin typeface="+mj-lt"/>
            </a:endParaRPr>
          </a:p>
        </p:txBody>
      </p:sp>
      <p:sp>
        <p:nvSpPr>
          <p:cNvPr id="16" name="Dikdörtgen 15"/>
          <p:cNvSpPr/>
          <p:nvPr/>
        </p:nvSpPr>
        <p:spPr>
          <a:xfrm>
            <a:off x="4550893" y="6237106"/>
            <a:ext cx="3085216" cy="456857"/>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TEOG Sorusu, (MEB)</a:t>
            </a:r>
            <a:endParaRPr lang="tr-TR" dirty="0"/>
          </a:p>
        </p:txBody>
      </p:sp>
      <p:sp>
        <p:nvSpPr>
          <p:cNvPr id="17" name="Score Button">
            <a:hlinkClick r:id="" action="ppaction://hlinkshowjump?jump=nextslide" tooltip="Next Question!" highlightClick="1">
              <a:snd r:embed="rId4" name="click.wav"/>
            </a:hlinkClick>
          </p:cNvPr>
          <p:cNvSpPr/>
          <p:nvPr/>
        </p:nvSpPr>
        <p:spPr>
          <a:xfrm>
            <a:off x="11116951"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18" name="Score Button">
            <a:hlinkClick r:id="" action="ppaction://hlinkshowjump?jump=previousslide" tooltip="Next Question!" highlightClick="1">
              <a:snd r:embed="rId4" name="click.wav"/>
            </a:hlinkClick>
          </p:cNvPr>
          <p:cNvSpPr/>
          <p:nvPr/>
        </p:nvSpPr>
        <p:spPr>
          <a:xfrm rot="10800000">
            <a:off x="10265010"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19" name="A"/>
          <p:cNvSpPr/>
          <p:nvPr/>
        </p:nvSpPr>
        <p:spPr>
          <a:xfrm>
            <a:off x="436491" y="3398748"/>
            <a:ext cx="1157800" cy="1152753"/>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A</a:t>
            </a:r>
          </a:p>
        </p:txBody>
      </p:sp>
    </p:spTree>
    <p:extLst>
      <p:ext uri="{BB962C8B-B14F-4D97-AF65-F5344CB8AC3E}">
        <p14:creationId xmlns:p14="http://schemas.microsoft.com/office/powerpoint/2010/main" val="23199905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4"/>
                                        </p:tgtEl>
                                        <p:attrNameLst>
                                          <p:attrName>fillcolor</p:attrName>
                                        </p:attrNameLst>
                                      </p:cBhvr>
                                      <p:to>
                                        <a:srgbClr val="FF0066"/>
                                      </p:to>
                                    </p:animClr>
                                    <p:set>
                                      <p:cBhvr>
                                        <p:cTn id="7" dur="250" fill="hold"/>
                                        <p:tgtEl>
                                          <p:spTgt spid="4"/>
                                        </p:tgtEl>
                                        <p:attrNameLst>
                                          <p:attrName>fill.type</p:attrName>
                                        </p:attrNameLst>
                                      </p:cBhvr>
                                      <p:to>
                                        <p:strVal val="solid"/>
                                      </p:to>
                                    </p:set>
                                    <p:set>
                                      <p:cBhvr>
                                        <p:cTn id="8" dur="250" fill="hold"/>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par>
                                <p:cTn id="9" presetID="1" presetClass="emph" presetSubtype="2" fill="hold" nodeType="withEffect">
                                  <p:stCondLst>
                                    <p:cond delay="0"/>
                                  </p:stCondLst>
                                  <p:childTnLst>
                                    <p:animClr clrSpc="rgb" dir="cw">
                                      <p:cBhvr>
                                        <p:cTn id="10" dur="250" fill="hold"/>
                                        <p:tgtEl>
                                          <p:spTgt spid="19"/>
                                        </p:tgtEl>
                                        <p:attrNameLst>
                                          <p:attrName>fillcolor</p:attrName>
                                        </p:attrNameLst>
                                      </p:cBhvr>
                                      <p:to>
                                        <a:srgbClr val="FF0066"/>
                                      </p:to>
                                    </p:animClr>
                                    <p:set>
                                      <p:cBhvr>
                                        <p:cTn id="11" dur="250" fill="hold"/>
                                        <p:tgtEl>
                                          <p:spTgt spid="19"/>
                                        </p:tgtEl>
                                        <p:attrNameLst>
                                          <p:attrName>fill.type</p:attrName>
                                        </p:attrNameLst>
                                      </p:cBhvr>
                                      <p:to>
                                        <p:strVal val="solid"/>
                                      </p:to>
                                    </p:set>
                                    <p:set>
                                      <p:cBhvr>
                                        <p:cTn id="12" dur="250" fill="hold"/>
                                        <p:tgtEl>
                                          <p:spTgt spid="19"/>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emph" presetSubtype="2" fill="hold" nodeType="clickEffect">
                                  <p:stCondLst>
                                    <p:cond delay="0"/>
                                  </p:stCondLst>
                                  <p:childTnLst>
                                    <p:animClr clrSpc="rgb" dir="cw">
                                      <p:cBhvr>
                                        <p:cTn id="17" dur="250" fill="hold"/>
                                        <p:tgtEl>
                                          <p:spTgt spid="6"/>
                                        </p:tgtEl>
                                        <p:attrNameLst>
                                          <p:attrName>fillcolor</p:attrName>
                                        </p:attrNameLst>
                                      </p:cBhvr>
                                      <p:to>
                                        <a:srgbClr val="92D050"/>
                                      </p:to>
                                    </p:animClr>
                                    <p:set>
                                      <p:cBhvr>
                                        <p:cTn id="18" dur="250" fill="hold"/>
                                        <p:tgtEl>
                                          <p:spTgt spid="6"/>
                                        </p:tgtEl>
                                        <p:attrNameLst>
                                          <p:attrName>fill.type</p:attrName>
                                        </p:attrNameLst>
                                      </p:cBhvr>
                                      <p:to>
                                        <p:strVal val="solid"/>
                                      </p:to>
                                    </p:set>
                                    <p:set>
                                      <p:cBhvr>
                                        <p:cTn id="19" dur="250" fill="hold"/>
                                        <p:tgtEl>
                                          <p:spTgt spid="6"/>
                                        </p:tgtEl>
                                        <p:attrNameLst>
                                          <p:attrName>fill.on</p:attrName>
                                        </p:attrNameLst>
                                      </p:cBhvr>
                                      <p:to>
                                        <p:strVal val="true"/>
                                      </p:to>
                                    </p:set>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par>
                                <p:cTn id="20" presetID="1" presetClass="emph" presetSubtype="2" fill="hold" nodeType="withEffect">
                                  <p:stCondLst>
                                    <p:cond delay="0"/>
                                  </p:stCondLst>
                                  <p:childTnLst>
                                    <p:animClr clrSpc="rgb" dir="cw">
                                      <p:cBhvr>
                                        <p:cTn id="21" dur="250" fill="hold"/>
                                        <p:tgtEl>
                                          <p:spTgt spid="21"/>
                                        </p:tgtEl>
                                        <p:attrNameLst>
                                          <p:attrName>fillcolor</p:attrName>
                                        </p:attrNameLst>
                                      </p:cBhvr>
                                      <p:to>
                                        <a:srgbClr val="92D050"/>
                                      </p:to>
                                    </p:animClr>
                                    <p:set>
                                      <p:cBhvr>
                                        <p:cTn id="22" dur="250" fill="hold"/>
                                        <p:tgtEl>
                                          <p:spTgt spid="21"/>
                                        </p:tgtEl>
                                        <p:attrNameLst>
                                          <p:attrName>fill.type</p:attrName>
                                        </p:attrNameLst>
                                      </p:cBhvr>
                                      <p:to>
                                        <p:strVal val="solid"/>
                                      </p:to>
                                    </p:set>
                                    <p:set>
                                      <p:cBhvr>
                                        <p:cTn id="23" dur="250" fill="hold"/>
                                        <p:tgtEl>
                                          <p:spTgt spid="21"/>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 presetClass="emph" presetSubtype="2" fill="hold" nodeType="withEffect">
                                  <p:stCondLst>
                                    <p:cond delay="0"/>
                                  </p:stCondLst>
                                  <p:childTnLst>
                                    <p:animClr clrSpc="rgb" dir="cw">
                                      <p:cBhvr>
                                        <p:cTn id="28" dur="250" fill="hold"/>
                                        <p:tgtEl>
                                          <p:spTgt spid="8"/>
                                        </p:tgtEl>
                                        <p:attrNameLst>
                                          <p:attrName>fillcolor</p:attrName>
                                        </p:attrNameLst>
                                      </p:cBhvr>
                                      <p:to>
                                        <a:srgbClr val="FF0066"/>
                                      </p:to>
                                    </p:animClr>
                                    <p:set>
                                      <p:cBhvr>
                                        <p:cTn id="29" dur="250" fill="hold"/>
                                        <p:tgtEl>
                                          <p:spTgt spid="8"/>
                                        </p:tgtEl>
                                        <p:attrNameLst>
                                          <p:attrName>fill.type</p:attrName>
                                        </p:attrNameLst>
                                      </p:cBhvr>
                                      <p:to>
                                        <p:strVal val="solid"/>
                                      </p:to>
                                    </p:set>
                                    <p:set>
                                      <p:cBhvr>
                                        <p:cTn id="30" dur="250" fill="hold"/>
                                        <p:tgtEl>
                                          <p:spTgt spid="8"/>
                                        </p:tgtEl>
                                        <p:attrNameLst>
                                          <p:attrName>fill.on</p:attrName>
                                        </p:attrNameLst>
                                      </p:cBhvr>
                                      <p:to>
                                        <p:strVal val="true"/>
                                      </p:to>
                                    </p:set>
                                  </p:childTnLst>
                                  <p:subTnLst>
                                    <p:audio>
                                      <p:cMediaNode>
                                        <p:cTn display="0" masterRel="sameClick">
                                          <p:stCondLst>
                                            <p:cond evt="begin" delay="0">
                                              <p:tn val="27"/>
                                            </p:cond>
                                          </p:stCondLst>
                                          <p:endCondLst>
                                            <p:cond evt="onStopAudio" delay="0">
                                              <p:tgtEl>
                                                <p:sldTgt/>
                                              </p:tgtEl>
                                            </p:cond>
                                          </p:endCondLst>
                                        </p:cTn>
                                        <p:tgtEl>
                                          <p:sndTgt r:embed="rId2" name="whoosh.wav"/>
                                        </p:tgtEl>
                                      </p:cMediaNode>
                                    </p:audio>
                                  </p:subTnLst>
                                </p:cTn>
                              </p:par>
                              <p:par>
                                <p:cTn id="31" presetID="1" presetClass="emph" presetSubtype="2" fill="hold" nodeType="withEffect">
                                  <p:stCondLst>
                                    <p:cond delay="0"/>
                                  </p:stCondLst>
                                  <p:childTnLst>
                                    <p:animClr clrSpc="rgb" dir="cw">
                                      <p:cBhvr>
                                        <p:cTn id="32" dur="250" fill="hold"/>
                                        <p:tgtEl>
                                          <p:spTgt spid="20"/>
                                        </p:tgtEl>
                                        <p:attrNameLst>
                                          <p:attrName>fillcolor</p:attrName>
                                        </p:attrNameLst>
                                      </p:cBhvr>
                                      <p:to>
                                        <a:srgbClr val="FF0066"/>
                                      </p:to>
                                    </p:animClr>
                                    <p:set>
                                      <p:cBhvr>
                                        <p:cTn id="33" dur="250" fill="hold"/>
                                        <p:tgtEl>
                                          <p:spTgt spid="20"/>
                                        </p:tgtEl>
                                        <p:attrNameLst>
                                          <p:attrName>fill.type</p:attrName>
                                        </p:attrNameLst>
                                      </p:cBhvr>
                                      <p:to>
                                        <p:strVal val="solid"/>
                                      </p:to>
                                    </p:set>
                                    <p:set>
                                      <p:cBhvr>
                                        <p:cTn id="34" dur="250" fill="hold"/>
                                        <p:tgtEl>
                                          <p:spTgt spid="20"/>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35" restart="whenNotActive" fill="hold" evtFilter="cancelBubble" nodeType="interactiveSeq">
                <p:stCondLst>
                  <p:cond evt="onClick" delay="0">
                    <p:tgtEl>
                      <p:spTgt spid="10"/>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0"/>
                                        </p:tgtEl>
                                        <p:attrNameLst>
                                          <p:attrName>fillcolor</p:attrName>
                                        </p:attrNameLst>
                                      </p:cBhvr>
                                      <p:to>
                                        <a:srgbClr val="FF0066"/>
                                      </p:to>
                                    </p:animClr>
                                    <p:set>
                                      <p:cBhvr>
                                        <p:cTn id="40" dur="250" fill="hold"/>
                                        <p:tgtEl>
                                          <p:spTgt spid="10"/>
                                        </p:tgtEl>
                                        <p:attrNameLst>
                                          <p:attrName>fill.type</p:attrName>
                                        </p:attrNameLst>
                                      </p:cBhvr>
                                      <p:to>
                                        <p:strVal val="solid"/>
                                      </p:to>
                                    </p:set>
                                    <p:set>
                                      <p:cBhvr>
                                        <p:cTn id="41" dur="250" fill="hold"/>
                                        <p:tgtEl>
                                          <p:spTgt spid="10"/>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whoosh.wav"/>
                                        </p:tgtEl>
                                      </p:cMediaNode>
                                    </p:audio>
                                  </p:subTnLst>
                                </p:cTn>
                              </p:par>
                              <p:par>
                                <p:cTn id="42" presetID="1" presetClass="emph" presetSubtype="2" fill="hold" nodeType="withEffect">
                                  <p:stCondLst>
                                    <p:cond delay="0"/>
                                  </p:stCondLst>
                                  <p:childTnLst>
                                    <p:animClr clrSpc="rgb" dir="cw">
                                      <p:cBhvr>
                                        <p:cTn id="43" dur="250" fill="hold"/>
                                        <p:tgtEl>
                                          <p:spTgt spid="22"/>
                                        </p:tgtEl>
                                        <p:attrNameLst>
                                          <p:attrName>fillcolor</p:attrName>
                                        </p:attrNameLst>
                                      </p:cBhvr>
                                      <p:to>
                                        <a:srgbClr val="FF0066"/>
                                      </p:to>
                                    </p:animClr>
                                    <p:set>
                                      <p:cBhvr>
                                        <p:cTn id="44" dur="250" fill="hold"/>
                                        <p:tgtEl>
                                          <p:spTgt spid="22"/>
                                        </p:tgtEl>
                                        <p:attrNameLst>
                                          <p:attrName>fill.type</p:attrName>
                                        </p:attrNameLst>
                                      </p:cBhvr>
                                      <p:to>
                                        <p:strVal val="solid"/>
                                      </p:to>
                                    </p:set>
                                    <p:set>
                                      <p:cBhvr>
                                        <p:cTn id="45" dur="250" fill="hold"/>
                                        <p:tgtEl>
                                          <p:spTgt spid="22"/>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
          <p:cNvSpPr/>
          <p:nvPr/>
        </p:nvSpPr>
        <p:spPr>
          <a:xfrm>
            <a:off x="318540" y="2635836"/>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A</a:t>
            </a:r>
          </a:p>
        </p:txBody>
      </p:sp>
      <p:sp>
        <p:nvSpPr>
          <p:cNvPr id="4" name="A_answer"/>
          <p:cNvSpPr/>
          <p:nvPr/>
        </p:nvSpPr>
        <p:spPr>
          <a:xfrm>
            <a:off x="1476340"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II, III</a:t>
            </a:r>
            <a:endParaRPr lang="en-GB" sz="4400" dirty="0">
              <a:latin typeface="+mj-lt"/>
            </a:endParaRPr>
          </a:p>
        </p:txBody>
      </p:sp>
      <p:sp>
        <p:nvSpPr>
          <p:cNvPr id="21" name="B"/>
          <p:cNvSpPr/>
          <p:nvPr/>
        </p:nvSpPr>
        <p:spPr>
          <a:xfrm>
            <a:off x="6323091" y="2634459"/>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B</a:t>
            </a:r>
          </a:p>
        </p:txBody>
      </p:sp>
      <p:sp>
        <p:nvSpPr>
          <p:cNvPr id="6" name="B_answer"/>
          <p:cNvSpPr/>
          <p:nvPr/>
        </p:nvSpPr>
        <p:spPr>
          <a:xfrm>
            <a:off x="7480891"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III, I</a:t>
            </a:r>
            <a:endParaRPr lang="en-GB" sz="4400" dirty="0">
              <a:latin typeface="+mj-lt"/>
            </a:endParaRPr>
          </a:p>
        </p:txBody>
      </p:sp>
      <p:sp>
        <p:nvSpPr>
          <p:cNvPr id="20" name="C"/>
          <p:cNvSpPr/>
          <p:nvPr/>
        </p:nvSpPr>
        <p:spPr>
          <a:xfrm>
            <a:off x="318540" y="4246997"/>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C</a:t>
            </a:r>
          </a:p>
        </p:txBody>
      </p:sp>
      <p:sp>
        <p:nvSpPr>
          <p:cNvPr id="8" name="C_answer"/>
          <p:cNvSpPr/>
          <p:nvPr/>
        </p:nvSpPr>
        <p:spPr>
          <a:xfrm>
            <a:off x="1476340"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I, II, III</a:t>
            </a:r>
            <a:endParaRPr lang="en-GB" sz="4400" dirty="0">
              <a:latin typeface="+mj-lt"/>
            </a:endParaRPr>
          </a:p>
        </p:txBody>
      </p:sp>
      <p:sp>
        <p:nvSpPr>
          <p:cNvPr id="22" name="D"/>
          <p:cNvSpPr/>
          <p:nvPr/>
        </p:nvSpPr>
        <p:spPr>
          <a:xfrm>
            <a:off x="6323091" y="4245620"/>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D</a:t>
            </a:r>
          </a:p>
        </p:txBody>
      </p:sp>
      <p:sp>
        <p:nvSpPr>
          <p:cNvPr id="10" name="D_answer"/>
          <p:cNvSpPr/>
          <p:nvPr/>
        </p:nvSpPr>
        <p:spPr>
          <a:xfrm>
            <a:off x="7480891"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II, I</a:t>
            </a:r>
            <a:endParaRPr lang="en-GB" sz="4400" dirty="0">
              <a:latin typeface="+mj-lt"/>
            </a:endParaRPr>
          </a:p>
        </p:txBody>
      </p:sp>
      <p:sp>
        <p:nvSpPr>
          <p:cNvPr id="12" name="Question box"/>
          <p:cNvSpPr/>
          <p:nvPr/>
        </p:nvSpPr>
        <p:spPr>
          <a:xfrm>
            <a:off x="316951" y="134911"/>
            <a:ext cx="11520000" cy="2331141"/>
          </a:xfrm>
          <a:prstGeom prst="roundRect">
            <a:avLst/>
          </a:pr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r>
              <a:rPr lang="tr-TR" sz="3200" dirty="0" smtClean="0">
                <a:latin typeface="+mj-lt"/>
              </a:rPr>
              <a:t>I. Yemek sırasında başkasını önüne geçmek</a:t>
            </a:r>
          </a:p>
          <a:p>
            <a:r>
              <a:rPr lang="tr-TR" sz="3200" dirty="0" smtClean="0">
                <a:latin typeface="+mj-lt"/>
              </a:rPr>
              <a:t>II. Kaçak elektrik ve su kullanmak</a:t>
            </a:r>
          </a:p>
          <a:p>
            <a:r>
              <a:rPr lang="tr-TR" sz="3200" dirty="0" smtClean="0">
                <a:latin typeface="+mj-lt"/>
              </a:rPr>
              <a:t>III. Çevreyi kirletmek</a:t>
            </a:r>
          </a:p>
          <a:p>
            <a:r>
              <a:rPr lang="tr-TR" sz="3200" b="1" dirty="0" smtClean="0">
                <a:latin typeface="+mj-lt"/>
              </a:rPr>
              <a:t>3. Yukarıda verilenlerden hangileri kul hakkını ihlal eden davranışlardır?</a:t>
            </a:r>
            <a:endParaRPr lang="en-GB" sz="3600" b="1" dirty="0">
              <a:latin typeface="+mj-lt"/>
            </a:endParaRPr>
          </a:p>
        </p:txBody>
      </p:sp>
      <p:sp>
        <p:nvSpPr>
          <p:cNvPr id="16" name="Score Button">
            <a:hlinkClick r:id="" action="ppaction://hlinkshowjump?jump=nextslide" tooltip="Next Question!" highlightClick="1">
              <a:snd r:embed="rId4" name="click.wav"/>
            </a:hlinkClick>
          </p:cNvPr>
          <p:cNvSpPr/>
          <p:nvPr/>
        </p:nvSpPr>
        <p:spPr>
          <a:xfrm>
            <a:off x="11116951"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17" name="Score Button">
            <a:hlinkClick r:id="" action="ppaction://hlinkshowjump?jump=previousslide" tooltip="Next Question!" highlightClick="1">
              <a:snd r:embed="rId4" name="click.wav"/>
            </a:hlinkClick>
          </p:cNvPr>
          <p:cNvSpPr/>
          <p:nvPr/>
        </p:nvSpPr>
        <p:spPr>
          <a:xfrm rot="10800000">
            <a:off x="10265010"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Tree>
    <p:extLst>
      <p:ext uri="{BB962C8B-B14F-4D97-AF65-F5344CB8AC3E}">
        <p14:creationId xmlns:p14="http://schemas.microsoft.com/office/powerpoint/2010/main" val="36551819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4"/>
                                        </p:tgtEl>
                                        <p:attrNameLst>
                                          <p:attrName>fillcolor</p:attrName>
                                        </p:attrNameLst>
                                      </p:cBhvr>
                                      <p:to>
                                        <a:srgbClr val="FF0066"/>
                                      </p:to>
                                    </p:animClr>
                                    <p:set>
                                      <p:cBhvr>
                                        <p:cTn id="7" dur="250" fill="hold"/>
                                        <p:tgtEl>
                                          <p:spTgt spid="4"/>
                                        </p:tgtEl>
                                        <p:attrNameLst>
                                          <p:attrName>fill.type</p:attrName>
                                        </p:attrNameLst>
                                      </p:cBhvr>
                                      <p:to>
                                        <p:strVal val="solid"/>
                                      </p:to>
                                    </p:set>
                                    <p:set>
                                      <p:cBhvr>
                                        <p:cTn id="8" dur="250" fill="hold"/>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par>
                                <p:cTn id="9" presetID="1" presetClass="emph" presetSubtype="2" fill="hold" nodeType="withEffect">
                                  <p:stCondLst>
                                    <p:cond delay="0"/>
                                  </p:stCondLst>
                                  <p:childTnLst>
                                    <p:animClr clrSpc="rgb" dir="cw">
                                      <p:cBhvr>
                                        <p:cTn id="10" dur="250" fill="hold"/>
                                        <p:tgtEl>
                                          <p:spTgt spid="19"/>
                                        </p:tgtEl>
                                        <p:attrNameLst>
                                          <p:attrName>fillcolor</p:attrName>
                                        </p:attrNameLst>
                                      </p:cBhvr>
                                      <p:to>
                                        <a:srgbClr val="FF0066"/>
                                      </p:to>
                                    </p:animClr>
                                    <p:set>
                                      <p:cBhvr>
                                        <p:cTn id="11" dur="250" fill="hold"/>
                                        <p:tgtEl>
                                          <p:spTgt spid="19"/>
                                        </p:tgtEl>
                                        <p:attrNameLst>
                                          <p:attrName>fill.type</p:attrName>
                                        </p:attrNameLst>
                                      </p:cBhvr>
                                      <p:to>
                                        <p:strVal val="solid"/>
                                      </p:to>
                                    </p:set>
                                    <p:set>
                                      <p:cBhvr>
                                        <p:cTn id="12" dur="250" fill="hold"/>
                                        <p:tgtEl>
                                          <p:spTgt spid="19"/>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emph" presetSubtype="2" fill="hold" nodeType="clickEffect">
                                  <p:stCondLst>
                                    <p:cond delay="0"/>
                                  </p:stCondLst>
                                  <p:childTnLst>
                                    <p:animClr clrSpc="rgb" dir="cw">
                                      <p:cBhvr>
                                        <p:cTn id="17" dur="250" fill="hold"/>
                                        <p:tgtEl>
                                          <p:spTgt spid="6"/>
                                        </p:tgtEl>
                                        <p:attrNameLst>
                                          <p:attrName>fillcolor</p:attrName>
                                        </p:attrNameLst>
                                      </p:cBhvr>
                                      <p:to>
                                        <a:srgbClr val="FF0066"/>
                                      </p:to>
                                    </p:animClr>
                                    <p:set>
                                      <p:cBhvr>
                                        <p:cTn id="18" dur="250" fill="hold"/>
                                        <p:tgtEl>
                                          <p:spTgt spid="6"/>
                                        </p:tgtEl>
                                        <p:attrNameLst>
                                          <p:attrName>fill.type</p:attrName>
                                        </p:attrNameLst>
                                      </p:cBhvr>
                                      <p:to>
                                        <p:strVal val="solid"/>
                                      </p:to>
                                    </p:set>
                                    <p:set>
                                      <p:cBhvr>
                                        <p:cTn id="19" dur="250" fill="hold"/>
                                        <p:tgtEl>
                                          <p:spTgt spid="6"/>
                                        </p:tgtEl>
                                        <p:attrNameLst>
                                          <p:attrName>fill.on</p:attrName>
                                        </p:attrNameLst>
                                      </p:cBhvr>
                                      <p:to>
                                        <p:strVal val="true"/>
                                      </p:to>
                                    </p:set>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par>
                                <p:cTn id="20" presetID="1" presetClass="emph" presetSubtype="2" fill="hold" nodeType="withEffect">
                                  <p:stCondLst>
                                    <p:cond delay="0"/>
                                  </p:stCondLst>
                                  <p:childTnLst>
                                    <p:animClr clrSpc="rgb" dir="cw">
                                      <p:cBhvr>
                                        <p:cTn id="21" dur="250" fill="hold"/>
                                        <p:tgtEl>
                                          <p:spTgt spid="21"/>
                                        </p:tgtEl>
                                        <p:attrNameLst>
                                          <p:attrName>fillcolor</p:attrName>
                                        </p:attrNameLst>
                                      </p:cBhvr>
                                      <p:to>
                                        <a:srgbClr val="FF0066"/>
                                      </p:to>
                                    </p:animClr>
                                    <p:set>
                                      <p:cBhvr>
                                        <p:cTn id="22" dur="250" fill="hold"/>
                                        <p:tgtEl>
                                          <p:spTgt spid="21"/>
                                        </p:tgtEl>
                                        <p:attrNameLst>
                                          <p:attrName>fill.type</p:attrName>
                                        </p:attrNameLst>
                                      </p:cBhvr>
                                      <p:to>
                                        <p:strVal val="solid"/>
                                      </p:to>
                                    </p:set>
                                    <p:set>
                                      <p:cBhvr>
                                        <p:cTn id="23" dur="250" fill="hold"/>
                                        <p:tgtEl>
                                          <p:spTgt spid="21"/>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 presetClass="emph" presetSubtype="2" fill="hold" nodeType="withEffect">
                                  <p:stCondLst>
                                    <p:cond delay="0"/>
                                  </p:stCondLst>
                                  <p:childTnLst>
                                    <p:animClr clrSpc="rgb" dir="cw">
                                      <p:cBhvr>
                                        <p:cTn id="28" dur="250" fill="hold"/>
                                        <p:tgtEl>
                                          <p:spTgt spid="8"/>
                                        </p:tgtEl>
                                        <p:attrNameLst>
                                          <p:attrName>fillcolor</p:attrName>
                                        </p:attrNameLst>
                                      </p:cBhvr>
                                      <p:to>
                                        <a:srgbClr val="92D050"/>
                                      </p:to>
                                    </p:animClr>
                                    <p:set>
                                      <p:cBhvr>
                                        <p:cTn id="29" dur="250" fill="hold"/>
                                        <p:tgtEl>
                                          <p:spTgt spid="8"/>
                                        </p:tgtEl>
                                        <p:attrNameLst>
                                          <p:attrName>fill.type</p:attrName>
                                        </p:attrNameLst>
                                      </p:cBhvr>
                                      <p:to>
                                        <p:strVal val="solid"/>
                                      </p:to>
                                    </p:set>
                                    <p:set>
                                      <p:cBhvr>
                                        <p:cTn id="30" dur="250" fill="hold"/>
                                        <p:tgtEl>
                                          <p:spTgt spid="8"/>
                                        </p:tgtEl>
                                        <p:attrNameLst>
                                          <p:attrName>fill.on</p:attrName>
                                        </p:attrNameLst>
                                      </p:cBhvr>
                                      <p:to>
                                        <p:strVal val="true"/>
                                      </p:to>
                                    </p:set>
                                  </p:childTnLst>
                                  <p:subTnLst>
                                    <p:audio>
                                      <p:cMediaNode>
                                        <p:cTn display="0" masterRel="sameClick">
                                          <p:stCondLst>
                                            <p:cond evt="begin" delay="0">
                                              <p:tn val="27"/>
                                            </p:cond>
                                          </p:stCondLst>
                                          <p:endCondLst>
                                            <p:cond evt="onStopAudio" delay="0">
                                              <p:tgtEl>
                                                <p:sldTgt/>
                                              </p:tgtEl>
                                            </p:cond>
                                          </p:endCondLst>
                                        </p:cTn>
                                        <p:tgtEl>
                                          <p:sndTgt r:embed="rId3" name="chimes.wav"/>
                                        </p:tgtEl>
                                      </p:cMediaNode>
                                    </p:audio>
                                  </p:subTnLst>
                                </p:cTn>
                              </p:par>
                              <p:par>
                                <p:cTn id="31" presetID="1" presetClass="emph" presetSubtype="2" fill="hold" nodeType="withEffect">
                                  <p:stCondLst>
                                    <p:cond delay="0"/>
                                  </p:stCondLst>
                                  <p:childTnLst>
                                    <p:animClr clrSpc="rgb" dir="cw">
                                      <p:cBhvr>
                                        <p:cTn id="32" dur="250" fill="hold"/>
                                        <p:tgtEl>
                                          <p:spTgt spid="20"/>
                                        </p:tgtEl>
                                        <p:attrNameLst>
                                          <p:attrName>fillcolor</p:attrName>
                                        </p:attrNameLst>
                                      </p:cBhvr>
                                      <p:to>
                                        <a:srgbClr val="92D050"/>
                                      </p:to>
                                    </p:animClr>
                                    <p:set>
                                      <p:cBhvr>
                                        <p:cTn id="33" dur="250" fill="hold"/>
                                        <p:tgtEl>
                                          <p:spTgt spid="20"/>
                                        </p:tgtEl>
                                        <p:attrNameLst>
                                          <p:attrName>fill.type</p:attrName>
                                        </p:attrNameLst>
                                      </p:cBhvr>
                                      <p:to>
                                        <p:strVal val="solid"/>
                                      </p:to>
                                    </p:set>
                                    <p:set>
                                      <p:cBhvr>
                                        <p:cTn id="34" dur="250" fill="hold"/>
                                        <p:tgtEl>
                                          <p:spTgt spid="20"/>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35" restart="whenNotActive" fill="hold" evtFilter="cancelBubble" nodeType="interactiveSeq">
                <p:stCondLst>
                  <p:cond evt="onClick" delay="0">
                    <p:tgtEl>
                      <p:spTgt spid="10"/>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0"/>
                                        </p:tgtEl>
                                        <p:attrNameLst>
                                          <p:attrName>fillcolor</p:attrName>
                                        </p:attrNameLst>
                                      </p:cBhvr>
                                      <p:to>
                                        <a:srgbClr val="FF0066"/>
                                      </p:to>
                                    </p:animClr>
                                    <p:set>
                                      <p:cBhvr>
                                        <p:cTn id="40" dur="250" fill="hold"/>
                                        <p:tgtEl>
                                          <p:spTgt spid="10"/>
                                        </p:tgtEl>
                                        <p:attrNameLst>
                                          <p:attrName>fill.type</p:attrName>
                                        </p:attrNameLst>
                                      </p:cBhvr>
                                      <p:to>
                                        <p:strVal val="solid"/>
                                      </p:to>
                                    </p:set>
                                    <p:set>
                                      <p:cBhvr>
                                        <p:cTn id="41" dur="250" fill="hold"/>
                                        <p:tgtEl>
                                          <p:spTgt spid="10"/>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whoosh.wav"/>
                                        </p:tgtEl>
                                      </p:cMediaNode>
                                    </p:audio>
                                  </p:subTnLst>
                                </p:cTn>
                              </p:par>
                              <p:par>
                                <p:cTn id="42" presetID="1" presetClass="emph" presetSubtype="2" fill="hold" nodeType="withEffect">
                                  <p:stCondLst>
                                    <p:cond delay="0"/>
                                  </p:stCondLst>
                                  <p:childTnLst>
                                    <p:animClr clrSpc="rgb" dir="cw">
                                      <p:cBhvr>
                                        <p:cTn id="43" dur="250" fill="hold"/>
                                        <p:tgtEl>
                                          <p:spTgt spid="22"/>
                                        </p:tgtEl>
                                        <p:attrNameLst>
                                          <p:attrName>fillcolor</p:attrName>
                                        </p:attrNameLst>
                                      </p:cBhvr>
                                      <p:to>
                                        <a:srgbClr val="FF0066"/>
                                      </p:to>
                                    </p:animClr>
                                    <p:set>
                                      <p:cBhvr>
                                        <p:cTn id="44" dur="250" fill="hold"/>
                                        <p:tgtEl>
                                          <p:spTgt spid="22"/>
                                        </p:tgtEl>
                                        <p:attrNameLst>
                                          <p:attrName>fill.type</p:attrName>
                                        </p:attrNameLst>
                                      </p:cBhvr>
                                      <p:to>
                                        <p:strVal val="solid"/>
                                      </p:to>
                                    </p:set>
                                    <p:set>
                                      <p:cBhvr>
                                        <p:cTn id="45" dur="250" fill="hold"/>
                                        <p:tgtEl>
                                          <p:spTgt spid="22"/>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
          <p:cNvSpPr/>
          <p:nvPr/>
        </p:nvSpPr>
        <p:spPr>
          <a:xfrm>
            <a:off x="318540" y="2635836"/>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A</a:t>
            </a:r>
          </a:p>
        </p:txBody>
      </p:sp>
      <p:sp>
        <p:nvSpPr>
          <p:cNvPr id="4" name="A_answer"/>
          <p:cNvSpPr/>
          <p:nvPr/>
        </p:nvSpPr>
        <p:spPr>
          <a:xfrm>
            <a:off x="1476340"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Başkaları görsün diye sadak vermek</a:t>
            </a:r>
            <a:endParaRPr lang="en-GB" sz="4400" dirty="0">
              <a:latin typeface="+mj-lt"/>
            </a:endParaRPr>
          </a:p>
        </p:txBody>
      </p:sp>
      <p:sp>
        <p:nvSpPr>
          <p:cNvPr id="21" name="B"/>
          <p:cNvSpPr/>
          <p:nvPr/>
        </p:nvSpPr>
        <p:spPr>
          <a:xfrm>
            <a:off x="6323091" y="2634459"/>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B</a:t>
            </a:r>
          </a:p>
        </p:txBody>
      </p:sp>
      <p:sp>
        <p:nvSpPr>
          <p:cNvPr id="6" name="B_answer"/>
          <p:cNvSpPr/>
          <p:nvPr/>
        </p:nvSpPr>
        <p:spPr>
          <a:xfrm>
            <a:off x="7480891" y="2635837"/>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Gösteriş için ibadet etmek</a:t>
            </a:r>
            <a:endParaRPr lang="en-GB" sz="4400" dirty="0">
              <a:latin typeface="+mj-lt"/>
            </a:endParaRPr>
          </a:p>
        </p:txBody>
      </p:sp>
      <p:sp>
        <p:nvSpPr>
          <p:cNvPr id="20" name="C"/>
          <p:cNvSpPr/>
          <p:nvPr/>
        </p:nvSpPr>
        <p:spPr>
          <a:xfrm>
            <a:off x="318540" y="4246997"/>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C</a:t>
            </a:r>
          </a:p>
        </p:txBody>
      </p:sp>
      <p:sp>
        <p:nvSpPr>
          <p:cNvPr id="8" name="C_answer"/>
          <p:cNvSpPr/>
          <p:nvPr/>
        </p:nvSpPr>
        <p:spPr>
          <a:xfrm>
            <a:off x="1476340"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ctr"/>
            <a:r>
              <a:rPr lang="tr-TR" sz="4400" dirty="0" smtClean="0">
                <a:latin typeface="+mj-lt"/>
              </a:rPr>
              <a:t>Ödevleri zamanında yapmamak</a:t>
            </a:r>
            <a:endParaRPr lang="en-GB" sz="4400" dirty="0">
              <a:latin typeface="+mj-lt"/>
            </a:endParaRPr>
          </a:p>
        </p:txBody>
      </p:sp>
      <p:sp>
        <p:nvSpPr>
          <p:cNvPr id="22" name="D"/>
          <p:cNvSpPr/>
          <p:nvPr/>
        </p:nvSpPr>
        <p:spPr>
          <a:xfrm>
            <a:off x="6323091" y="4245620"/>
            <a:ext cx="1157800" cy="1440000"/>
          </a:xfrm>
          <a:custGeom>
            <a:avLst/>
            <a:gdLst>
              <a:gd name="connsiteX0" fmla="*/ 240005 w 1042350"/>
              <a:gd name="connsiteY0" fmla="*/ 0 h 1440000"/>
              <a:gd name="connsiteX1" fmla="*/ 1042350 w 1042350"/>
              <a:gd name="connsiteY1" fmla="*/ 0 h 1440000"/>
              <a:gd name="connsiteX2" fmla="*/ 1042350 w 1042350"/>
              <a:gd name="connsiteY2" fmla="*/ 1440000 h 1440000"/>
              <a:gd name="connsiteX3" fmla="*/ 240005 w 1042350"/>
              <a:gd name="connsiteY3" fmla="*/ 1440000 h 1440000"/>
              <a:gd name="connsiteX4" fmla="*/ 0 w 1042350"/>
              <a:gd name="connsiteY4" fmla="*/ 1199995 h 1440000"/>
              <a:gd name="connsiteX5" fmla="*/ 0 w 1042350"/>
              <a:gd name="connsiteY5" fmla="*/ 240005 h 1440000"/>
              <a:gd name="connsiteX6" fmla="*/ 240005 w 104235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350" h="1440000">
                <a:moveTo>
                  <a:pt x="240005" y="0"/>
                </a:moveTo>
                <a:lnTo>
                  <a:pt x="1042350" y="0"/>
                </a:lnTo>
                <a:lnTo>
                  <a:pt x="1042350" y="1440000"/>
                </a:lnTo>
                <a:lnTo>
                  <a:pt x="240005" y="1440000"/>
                </a:lnTo>
                <a:cubicBezTo>
                  <a:pt x="107454" y="1440000"/>
                  <a:pt x="0" y="1332546"/>
                  <a:pt x="0" y="1199995"/>
                </a:cubicBezTo>
                <a:lnTo>
                  <a:pt x="0" y="240005"/>
                </a:lnTo>
                <a:cubicBezTo>
                  <a:pt x="0" y="107454"/>
                  <a:pt x="107454" y="0"/>
                  <a:pt x="240005" y="0"/>
                </a:cubicBezTo>
                <a:close/>
              </a:path>
            </a:pathLst>
          </a:custGeom>
          <a:solidFill>
            <a:srgbClr val="183C5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chemeClr val="accent1">
                    <a:lumMod val="75000"/>
                  </a:schemeClr>
                </a:solidFill>
                <a:latin typeface="Arial" panose="020B0604020202020204" pitchFamily="34" charset="0"/>
                <a:cs typeface="Arial" panose="020B0604020202020204" pitchFamily="34" charset="0"/>
              </a:rPr>
              <a:t>D</a:t>
            </a:r>
          </a:p>
        </p:txBody>
      </p:sp>
      <p:sp>
        <p:nvSpPr>
          <p:cNvPr id="10" name="D_answer"/>
          <p:cNvSpPr/>
          <p:nvPr/>
        </p:nvSpPr>
        <p:spPr>
          <a:xfrm>
            <a:off x="7480891" y="4245620"/>
            <a:ext cx="4356060" cy="144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4400" dirty="0" smtClean="0">
                <a:latin typeface="+mj-lt"/>
              </a:rPr>
              <a:t>Alay etmek</a:t>
            </a:r>
            <a:endParaRPr lang="en-GB" sz="4400" dirty="0">
              <a:latin typeface="+mj-lt"/>
            </a:endParaRPr>
          </a:p>
        </p:txBody>
      </p:sp>
      <p:sp>
        <p:nvSpPr>
          <p:cNvPr id="12" name="Question box"/>
          <p:cNvSpPr/>
          <p:nvPr/>
        </p:nvSpPr>
        <p:spPr>
          <a:xfrm>
            <a:off x="316951" y="134911"/>
            <a:ext cx="11520000" cy="2331141"/>
          </a:xfrm>
          <a:prstGeom prst="roundRect">
            <a:avLst/>
          </a:pr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tr-TR" sz="3200" dirty="0"/>
              <a:t>Kul hakkı yemek, başkalarına maddi veya manevi zarar vermek demektir</a:t>
            </a:r>
            <a:r>
              <a:rPr lang="tr-TR" sz="3200" dirty="0" smtClean="0"/>
              <a:t>.</a:t>
            </a:r>
          </a:p>
          <a:p>
            <a:r>
              <a:rPr lang="tr-TR" sz="3200" b="1" dirty="0" smtClean="0">
                <a:latin typeface="+mj-lt"/>
              </a:rPr>
              <a:t>4. Açıklamaya göre aşağıdakilerden hangisi kul hakkı kapsamına </a:t>
            </a:r>
            <a:r>
              <a:rPr lang="tr-TR" sz="3200" b="1" u="sng" dirty="0" smtClean="0">
                <a:latin typeface="+mj-lt"/>
              </a:rPr>
              <a:t>girmektedir?</a:t>
            </a:r>
            <a:endParaRPr lang="en-GB" sz="7200" b="1" u="sng" dirty="0">
              <a:latin typeface="+mj-lt"/>
            </a:endParaRPr>
          </a:p>
        </p:txBody>
      </p:sp>
      <p:sp>
        <p:nvSpPr>
          <p:cNvPr id="16" name="Score Button">
            <a:hlinkClick r:id="" action="ppaction://hlinkshowjump?jump=nextslide" tooltip="Next Question!" highlightClick="1">
              <a:snd r:embed="rId4" name="click.wav"/>
            </a:hlinkClick>
          </p:cNvPr>
          <p:cNvSpPr/>
          <p:nvPr/>
        </p:nvSpPr>
        <p:spPr>
          <a:xfrm>
            <a:off x="11116951"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17" name="Score Button">
            <a:hlinkClick r:id="" action="ppaction://hlinkshowjump?jump=previousslide" tooltip="Next Question!" highlightClick="1">
              <a:snd r:embed="rId4" name="click.wav"/>
            </a:hlinkClick>
          </p:cNvPr>
          <p:cNvSpPr/>
          <p:nvPr/>
        </p:nvSpPr>
        <p:spPr>
          <a:xfrm rot="10800000">
            <a:off x="10265010" y="605475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Tree>
    <p:extLst>
      <p:ext uri="{BB962C8B-B14F-4D97-AF65-F5344CB8AC3E}">
        <p14:creationId xmlns:p14="http://schemas.microsoft.com/office/powerpoint/2010/main" val="8921342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4"/>
                                        </p:tgtEl>
                                        <p:attrNameLst>
                                          <p:attrName>fillcolor</p:attrName>
                                        </p:attrNameLst>
                                      </p:cBhvr>
                                      <p:to>
                                        <a:srgbClr val="FF0066"/>
                                      </p:to>
                                    </p:animClr>
                                    <p:set>
                                      <p:cBhvr>
                                        <p:cTn id="7" dur="250" fill="hold"/>
                                        <p:tgtEl>
                                          <p:spTgt spid="4"/>
                                        </p:tgtEl>
                                        <p:attrNameLst>
                                          <p:attrName>fill.type</p:attrName>
                                        </p:attrNameLst>
                                      </p:cBhvr>
                                      <p:to>
                                        <p:strVal val="solid"/>
                                      </p:to>
                                    </p:set>
                                    <p:set>
                                      <p:cBhvr>
                                        <p:cTn id="8" dur="250" fill="hold"/>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par>
                                <p:cTn id="9" presetID="1" presetClass="emph" presetSubtype="2" fill="hold" nodeType="withEffect">
                                  <p:stCondLst>
                                    <p:cond delay="0"/>
                                  </p:stCondLst>
                                  <p:childTnLst>
                                    <p:animClr clrSpc="rgb" dir="cw">
                                      <p:cBhvr>
                                        <p:cTn id="10" dur="250" fill="hold"/>
                                        <p:tgtEl>
                                          <p:spTgt spid="19"/>
                                        </p:tgtEl>
                                        <p:attrNameLst>
                                          <p:attrName>fillcolor</p:attrName>
                                        </p:attrNameLst>
                                      </p:cBhvr>
                                      <p:to>
                                        <a:srgbClr val="FF0066"/>
                                      </p:to>
                                    </p:animClr>
                                    <p:set>
                                      <p:cBhvr>
                                        <p:cTn id="11" dur="250" fill="hold"/>
                                        <p:tgtEl>
                                          <p:spTgt spid="19"/>
                                        </p:tgtEl>
                                        <p:attrNameLst>
                                          <p:attrName>fill.type</p:attrName>
                                        </p:attrNameLst>
                                      </p:cBhvr>
                                      <p:to>
                                        <p:strVal val="solid"/>
                                      </p:to>
                                    </p:set>
                                    <p:set>
                                      <p:cBhvr>
                                        <p:cTn id="12" dur="250" fill="hold"/>
                                        <p:tgtEl>
                                          <p:spTgt spid="19"/>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emph" presetSubtype="2" fill="hold" nodeType="clickEffect">
                                  <p:stCondLst>
                                    <p:cond delay="0"/>
                                  </p:stCondLst>
                                  <p:childTnLst>
                                    <p:animClr clrSpc="rgb" dir="cw">
                                      <p:cBhvr>
                                        <p:cTn id="17" dur="250" fill="hold"/>
                                        <p:tgtEl>
                                          <p:spTgt spid="6"/>
                                        </p:tgtEl>
                                        <p:attrNameLst>
                                          <p:attrName>fillcolor</p:attrName>
                                        </p:attrNameLst>
                                      </p:cBhvr>
                                      <p:to>
                                        <a:srgbClr val="FF0066"/>
                                      </p:to>
                                    </p:animClr>
                                    <p:set>
                                      <p:cBhvr>
                                        <p:cTn id="18" dur="250" fill="hold"/>
                                        <p:tgtEl>
                                          <p:spTgt spid="6"/>
                                        </p:tgtEl>
                                        <p:attrNameLst>
                                          <p:attrName>fill.type</p:attrName>
                                        </p:attrNameLst>
                                      </p:cBhvr>
                                      <p:to>
                                        <p:strVal val="solid"/>
                                      </p:to>
                                    </p:set>
                                    <p:set>
                                      <p:cBhvr>
                                        <p:cTn id="19" dur="250" fill="hold"/>
                                        <p:tgtEl>
                                          <p:spTgt spid="6"/>
                                        </p:tgtEl>
                                        <p:attrNameLst>
                                          <p:attrName>fill.on</p:attrName>
                                        </p:attrNameLst>
                                      </p:cBhvr>
                                      <p:to>
                                        <p:strVal val="true"/>
                                      </p:to>
                                    </p:set>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par>
                                <p:cTn id="20" presetID="1" presetClass="emph" presetSubtype="2" fill="hold" nodeType="withEffect">
                                  <p:stCondLst>
                                    <p:cond delay="0"/>
                                  </p:stCondLst>
                                  <p:childTnLst>
                                    <p:animClr clrSpc="rgb" dir="cw">
                                      <p:cBhvr>
                                        <p:cTn id="21" dur="250" fill="hold"/>
                                        <p:tgtEl>
                                          <p:spTgt spid="21"/>
                                        </p:tgtEl>
                                        <p:attrNameLst>
                                          <p:attrName>fillcolor</p:attrName>
                                        </p:attrNameLst>
                                      </p:cBhvr>
                                      <p:to>
                                        <a:srgbClr val="FF0066"/>
                                      </p:to>
                                    </p:animClr>
                                    <p:set>
                                      <p:cBhvr>
                                        <p:cTn id="22" dur="250" fill="hold"/>
                                        <p:tgtEl>
                                          <p:spTgt spid="21"/>
                                        </p:tgtEl>
                                        <p:attrNameLst>
                                          <p:attrName>fill.type</p:attrName>
                                        </p:attrNameLst>
                                      </p:cBhvr>
                                      <p:to>
                                        <p:strVal val="solid"/>
                                      </p:to>
                                    </p:set>
                                    <p:set>
                                      <p:cBhvr>
                                        <p:cTn id="23" dur="250" fill="hold"/>
                                        <p:tgtEl>
                                          <p:spTgt spid="21"/>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 presetClass="emph" presetSubtype="2" fill="hold" nodeType="withEffect">
                                  <p:stCondLst>
                                    <p:cond delay="0"/>
                                  </p:stCondLst>
                                  <p:childTnLst>
                                    <p:animClr clrSpc="rgb" dir="cw">
                                      <p:cBhvr>
                                        <p:cTn id="28" dur="250" fill="hold"/>
                                        <p:tgtEl>
                                          <p:spTgt spid="8"/>
                                        </p:tgtEl>
                                        <p:attrNameLst>
                                          <p:attrName>fillcolor</p:attrName>
                                        </p:attrNameLst>
                                      </p:cBhvr>
                                      <p:to>
                                        <a:srgbClr val="FF0066"/>
                                      </p:to>
                                    </p:animClr>
                                    <p:set>
                                      <p:cBhvr>
                                        <p:cTn id="29" dur="250" fill="hold"/>
                                        <p:tgtEl>
                                          <p:spTgt spid="8"/>
                                        </p:tgtEl>
                                        <p:attrNameLst>
                                          <p:attrName>fill.type</p:attrName>
                                        </p:attrNameLst>
                                      </p:cBhvr>
                                      <p:to>
                                        <p:strVal val="solid"/>
                                      </p:to>
                                    </p:set>
                                    <p:set>
                                      <p:cBhvr>
                                        <p:cTn id="30" dur="250" fill="hold"/>
                                        <p:tgtEl>
                                          <p:spTgt spid="8"/>
                                        </p:tgtEl>
                                        <p:attrNameLst>
                                          <p:attrName>fill.on</p:attrName>
                                        </p:attrNameLst>
                                      </p:cBhvr>
                                      <p:to>
                                        <p:strVal val="true"/>
                                      </p:to>
                                    </p:set>
                                  </p:childTnLst>
                                  <p:subTnLst>
                                    <p:audio>
                                      <p:cMediaNode>
                                        <p:cTn display="0" masterRel="sameClick">
                                          <p:stCondLst>
                                            <p:cond evt="begin" delay="0">
                                              <p:tn val="27"/>
                                            </p:cond>
                                          </p:stCondLst>
                                          <p:endCondLst>
                                            <p:cond evt="onStopAudio" delay="0">
                                              <p:tgtEl>
                                                <p:sldTgt/>
                                              </p:tgtEl>
                                            </p:cond>
                                          </p:endCondLst>
                                        </p:cTn>
                                        <p:tgtEl>
                                          <p:sndTgt r:embed="rId2" name="whoosh.wav"/>
                                        </p:tgtEl>
                                      </p:cMediaNode>
                                    </p:audio>
                                  </p:subTnLst>
                                </p:cTn>
                              </p:par>
                              <p:par>
                                <p:cTn id="31" presetID="1" presetClass="emph" presetSubtype="2" fill="hold" nodeType="withEffect">
                                  <p:stCondLst>
                                    <p:cond delay="0"/>
                                  </p:stCondLst>
                                  <p:childTnLst>
                                    <p:animClr clrSpc="rgb" dir="cw">
                                      <p:cBhvr>
                                        <p:cTn id="32" dur="250" fill="hold"/>
                                        <p:tgtEl>
                                          <p:spTgt spid="20"/>
                                        </p:tgtEl>
                                        <p:attrNameLst>
                                          <p:attrName>fillcolor</p:attrName>
                                        </p:attrNameLst>
                                      </p:cBhvr>
                                      <p:to>
                                        <a:srgbClr val="FF0066"/>
                                      </p:to>
                                    </p:animClr>
                                    <p:set>
                                      <p:cBhvr>
                                        <p:cTn id="33" dur="250" fill="hold"/>
                                        <p:tgtEl>
                                          <p:spTgt spid="20"/>
                                        </p:tgtEl>
                                        <p:attrNameLst>
                                          <p:attrName>fill.type</p:attrName>
                                        </p:attrNameLst>
                                      </p:cBhvr>
                                      <p:to>
                                        <p:strVal val="solid"/>
                                      </p:to>
                                    </p:set>
                                    <p:set>
                                      <p:cBhvr>
                                        <p:cTn id="34" dur="250" fill="hold"/>
                                        <p:tgtEl>
                                          <p:spTgt spid="20"/>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35" restart="whenNotActive" fill="hold" evtFilter="cancelBubble" nodeType="interactiveSeq">
                <p:stCondLst>
                  <p:cond evt="onClick" delay="0">
                    <p:tgtEl>
                      <p:spTgt spid="10"/>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0"/>
                                        </p:tgtEl>
                                        <p:attrNameLst>
                                          <p:attrName>fillcolor</p:attrName>
                                        </p:attrNameLst>
                                      </p:cBhvr>
                                      <p:to>
                                        <a:srgbClr val="92D050"/>
                                      </p:to>
                                    </p:animClr>
                                    <p:set>
                                      <p:cBhvr>
                                        <p:cTn id="40" dur="250" fill="hold"/>
                                        <p:tgtEl>
                                          <p:spTgt spid="10"/>
                                        </p:tgtEl>
                                        <p:attrNameLst>
                                          <p:attrName>fill.type</p:attrName>
                                        </p:attrNameLst>
                                      </p:cBhvr>
                                      <p:to>
                                        <p:strVal val="solid"/>
                                      </p:to>
                                    </p:set>
                                    <p:set>
                                      <p:cBhvr>
                                        <p:cTn id="41" dur="250" fill="hold"/>
                                        <p:tgtEl>
                                          <p:spTgt spid="10"/>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chimes.wav"/>
                                        </p:tgtEl>
                                      </p:cMediaNode>
                                    </p:audio>
                                  </p:subTnLst>
                                </p:cTn>
                              </p:par>
                              <p:par>
                                <p:cTn id="42" presetID="1" presetClass="emph" presetSubtype="2" fill="hold" nodeType="withEffect">
                                  <p:stCondLst>
                                    <p:cond delay="0"/>
                                  </p:stCondLst>
                                  <p:childTnLst>
                                    <p:animClr clrSpc="rgb" dir="cw">
                                      <p:cBhvr>
                                        <p:cTn id="43" dur="250" fill="hold"/>
                                        <p:tgtEl>
                                          <p:spTgt spid="22"/>
                                        </p:tgtEl>
                                        <p:attrNameLst>
                                          <p:attrName>fillcolor</p:attrName>
                                        </p:attrNameLst>
                                      </p:cBhvr>
                                      <p:to>
                                        <a:srgbClr val="92D050"/>
                                      </p:to>
                                    </p:animClr>
                                    <p:set>
                                      <p:cBhvr>
                                        <p:cTn id="44" dur="250" fill="hold"/>
                                        <p:tgtEl>
                                          <p:spTgt spid="22"/>
                                        </p:tgtEl>
                                        <p:attrNameLst>
                                          <p:attrName>fill.type</p:attrName>
                                        </p:attrNameLst>
                                      </p:cBhvr>
                                      <p:to>
                                        <p:strVal val="solid"/>
                                      </p:to>
                                    </p:set>
                                    <p:set>
                                      <p:cBhvr>
                                        <p:cTn id="45" dur="250" fill="hold"/>
                                        <p:tgtEl>
                                          <p:spTgt spid="22"/>
                                        </p:tgtEl>
                                        <p:attrNameLst>
                                          <p:attrName>fill.on</p:attrName>
                                        </p:attrNameLst>
                                      </p:cBhvr>
                                      <p:to>
                                        <p:strVal val="true"/>
                                      </p:to>
                                    </p:set>
                                  </p:childTnLst>
                                </p:cTn>
                              </p:par>
                            </p:childTnLst>
                          </p:cTn>
                        </p:par>
                      </p:childTnLst>
                    </p:cTn>
                  </p:par>
                </p:childTnLst>
              </p:cTn>
              <p:nextCondLst>
                <p:cond evt="onClick" delay="0">
                  <p:tgtEl>
                    <p:spTgt spid="1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custDataLst>
              <p:tags r:id="rId1"/>
            </p:custDataLst>
          </p:nvPr>
        </p:nvSpPr>
        <p:spPr>
          <a:xfrm>
            <a:off x="624589" y="121945"/>
            <a:ext cx="10942820" cy="970056"/>
          </a:xfrm>
          <a:prstGeom prst="rect">
            <a:avLst/>
          </a:prstGeom>
          <a:solidFill>
            <a:srgbClr val="66CCFF"/>
          </a:solidFill>
          <a:ln>
            <a:noFill/>
          </a:ln>
        </p:spPr>
        <p:style>
          <a:lnRef idx="1">
            <a:schemeClr val="accent1"/>
          </a:lnRef>
          <a:fillRef idx="2">
            <a:schemeClr val="accent1"/>
          </a:fillRef>
          <a:effectRef idx="1">
            <a:schemeClr val="accent1"/>
          </a:effectRef>
          <a:fontRef idx="minor">
            <a:schemeClr val="dk1"/>
          </a:fontRef>
        </p:style>
        <p:txBody>
          <a:bodyPr rtlCol="0" anchor="ctr">
            <a:normAutofit/>
          </a:bodyPr>
          <a:lstStyle/>
          <a:p>
            <a:pPr algn="ctr"/>
            <a:r>
              <a:rPr lang="tr-TR" dirty="0"/>
              <a:t>6.3.4. Başkalarına Zarar Vermek: Kul Hakkı</a:t>
            </a:r>
            <a:endParaRPr lang="tr-TR" sz="6000" dirty="0"/>
          </a:p>
        </p:txBody>
      </p:sp>
      <p:sp>
        <p:nvSpPr>
          <p:cNvPr id="6" name="7 Yuvarlatılmış Dikdörtgen"/>
          <p:cNvSpPr/>
          <p:nvPr/>
        </p:nvSpPr>
        <p:spPr>
          <a:xfrm>
            <a:off x="1364356" y="5756612"/>
            <a:ext cx="9103528" cy="660533"/>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4000" dirty="0" smtClean="0"/>
              <a:t>Resimleri kul hakkı açısından yorumlayınız</a:t>
            </a:r>
            <a:endParaRPr lang="tr-TR" sz="4000" dirty="0"/>
          </a:p>
        </p:txBody>
      </p:sp>
      <p:pic>
        <p:nvPicPr>
          <p:cNvPr id="11" name="Picture 2" descr="https://encrypted-tbn2.gstatic.com/images?q=tbn:ANd9GcT2ALB60PHJ4w8l_pUeElAgKUcwYuuBhRwnP3Fik0IDpF27dKjf">
            <a:hlinkClick r:id="rId3"/>
          </p:cNvPr>
          <p:cNvPicPr>
            <a:picLocks noChangeAspect="1" noChangeArrowheads="1"/>
          </p:cNvPicPr>
          <p:nvPr/>
        </p:nvPicPr>
        <p:blipFill>
          <a:blip r:embed="rId4" cstate="print"/>
          <a:srcRect/>
          <a:stretch>
            <a:fillRect/>
          </a:stretch>
        </p:blipFill>
        <p:spPr bwMode="auto">
          <a:xfrm>
            <a:off x="614827" y="1164928"/>
            <a:ext cx="3493780" cy="4604332"/>
          </a:xfrm>
          <a:prstGeom prst="rect">
            <a:avLst/>
          </a:prstGeom>
          <a:ln>
            <a:noFill/>
          </a:ln>
          <a:effectLst>
            <a:softEdge rad="112500"/>
          </a:effectLst>
        </p:spPr>
      </p:pic>
      <p:pic>
        <p:nvPicPr>
          <p:cNvPr id="12" name="Picture 11"/>
          <p:cNvPicPr>
            <a:picLocks noChangeAspect="1" noChangeArrowheads="1"/>
          </p:cNvPicPr>
          <p:nvPr/>
        </p:nvPicPr>
        <p:blipFill>
          <a:blip r:embed="rId5" cstate="print"/>
          <a:srcRect/>
          <a:stretch>
            <a:fillRect/>
          </a:stretch>
        </p:blipFill>
        <p:spPr bwMode="auto">
          <a:xfrm>
            <a:off x="4227227" y="1179896"/>
            <a:ext cx="3466182" cy="4443509"/>
          </a:xfrm>
          <a:prstGeom prst="rect">
            <a:avLst/>
          </a:prstGeom>
          <a:ln>
            <a:noFill/>
          </a:ln>
          <a:effectLst>
            <a:softEdge rad="112500"/>
          </a:effectLst>
        </p:spPr>
      </p:pic>
      <p:pic>
        <p:nvPicPr>
          <p:cNvPr id="13" name="Picture 14"/>
          <p:cNvPicPr>
            <a:picLocks noChangeAspect="1" noChangeArrowheads="1"/>
          </p:cNvPicPr>
          <p:nvPr/>
        </p:nvPicPr>
        <p:blipFill>
          <a:blip r:embed="rId6" cstate="print"/>
          <a:srcRect/>
          <a:stretch>
            <a:fillRect/>
          </a:stretch>
        </p:blipFill>
        <p:spPr bwMode="auto">
          <a:xfrm>
            <a:off x="7812029" y="1079353"/>
            <a:ext cx="3755380" cy="4604332"/>
          </a:xfrm>
          <a:prstGeom prst="rect">
            <a:avLst/>
          </a:prstGeom>
          <a:ln>
            <a:noFill/>
          </a:ln>
          <a:effectLst>
            <a:softEdge rad="112500"/>
          </a:effectLst>
        </p:spPr>
      </p:pic>
    </p:spTree>
    <p:extLst>
      <p:ext uri="{BB962C8B-B14F-4D97-AF65-F5344CB8AC3E}">
        <p14:creationId xmlns:p14="http://schemas.microsoft.com/office/powerpoint/2010/main" val="299824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172198" y="694326"/>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2" name="Unvan 1"/>
          <p:cNvSpPr>
            <a:spLocks noGrp="1"/>
          </p:cNvSpPr>
          <p:nvPr>
            <p:ph type="title"/>
          </p:nvPr>
        </p:nvSpPr>
        <p:spPr>
          <a:xfrm>
            <a:off x="4304555" y="37122"/>
            <a:ext cx="3222886" cy="564265"/>
          </a:xfrm>
          <a:ln>
            <a:noFill/>
          </a:ln>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tr-TR" dirty="0" smtClean="0"/>
              <a:t>Doğru-Yanlış</a:t>
            </a:r>
            <a:endParaRPr lang="tr-TR" dirty="0"/>
          </a:p>
        </p:txBody>
      </p:sp>
      <p:sp>
        <p:nvSpPr>
          <p:cNvPr id="5" name="A_answer"/>
          <p:cNvSpPr/>
          <p:nvPr/>
        </p:nvSpPr>
        <p:spPr>
          <a:xfrm>
            <a:off x="1325166" y="694326"/>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Y</a:t>
            </a:r>
            <a:endParaRPr lang="en-GB" sz="4400" dirty="0">
              <a:latin typeface="+mj-lt"/>
            </a:endParaRPr>
          </a:p>
        </p:txBody>
      </p:sp>
      <p:sp>
        <p:nvSpPr>
          <p:cNvPr id="7" name="C_answer"/>
          <p:cNvSpPr/>
          <p:nvPr/>
        </p:nvSpPr>
        <p:spPr>
          <a:xfrm>
            <a:off x="172197" y="677962"/>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D</a:t>
            </a:r>
            <a:endParaRPr lang="en-GB" sz="5400" dirty="0">
              <a:latin typeface="+mj-lt"/>
            </a:endParaRPr>
          </a:p>
        </p:txBody>
      </p:sp>
      <p:sp>
        <p:nvSpPr>
          <p:cNvPr id="9" name="Dikdörtgen 8"/>
          <p:cNvSpPr/>
          <p:nvPr/>
        </p:nvSpPr>
        <p:spPr>
          <a:xfrm>
            <a:off x="172198" y="1746135"/>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0" name="A_answer"/>
          <p:cNvSpPr/>
          <p:nvPr/>
        </p:nvSpPr>
        <p:spPr>
          <a:xfrm>
            <a:off x="172197" y="1729771"/>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D</a:t>
            </a:r>
            <a:endParaRPr lang="en-GB" sz="4400" dirty="0">
              <a:latin typeface="+mj-lt"/>
            </a:endParaRPr>
          </a:p>
        </p:txBody>
      </p:sp>
      <p:sp>
        <p:nvSpPr>
          <p:cNvPr id="11" name="C_answer"/>
          <p:cNvSpPr/>
          <p:nvPr/>
        </p:nvSpPr>
        <p:spPr>
          <a:xfrm>
            <a:off x="1325166" y="1722276"/>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Y</a:t>
            </a:r>
            <a:endParaRPr lang="en-GB" sz="5400" dirty="0">
              <a:latin typeface="+mj-lt"/>
            </a:endParaRPr>
          </a:p>
        </p:txBody>
      </p:sp>
      <p:sp>
        <p:nvSpPr>
          <p:cNvPr id="12" name="Dikdörtgen 11"/>
          <p:cNvSpPr/>
          <p:nvPr/>
        </p:nvSpPr>
        <p:spPr>
          <a:xfrm>
            <a:off x="2188563" y="674558"/>
            <a:ext cx="9848538" cy="81258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3200" dirty="0" smtClean="0"/>
              <a:t>1. </a:t>
            </a:r>
            <a:r>
              <a:rPr lang="tr-TR" sz="3200" dirty="0"/>
              <a:t>Devlet malına zarar </a:t>
            </a:r>
            <a:r>
              <a:rPr lang="tr-TR" sz="3200" dirty="0" smtClean="0"/>
              <a:t>vermek bir kul hakkıdır.</a:t>
            </a:r>
            <a:endParaRPr lang="tr-TR" sz="3200" dirty="0"/>
          </a:p>
        </p:txBody>
      </p:sp>
      <p:sp>
        <p:nvSpPr>
          <p:cNvPr id="13" name="Dikdörtgen 12"/>
          <p:cNvSpPr/>
          <p:nvPr/>
        </p:nvSpPr>
        <p:spPr>
          <a:xfrm>
            <a:off x="172198" y="2797944"/>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4" name="A_answer"/>
          <p:cNvSpPr/>
          <p:nvPr/>
        </p:nvSpPr>
        <p:spPr>
          <a:xfrm>
            <a:off x="1325166" y="2797944"/>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Y</a:t>
            </a:r>
            <a:endParaRPr lang="en-GB" sz="4400" dirty="0">
              <a:latin typeface="+mj-lt"/>
            </a:endParaRPr>
          </a:p>
        </p:txBody>
      </p:sp>
      <p:sp>
        <p:nvSpPr>
          <p:cNvPr id="15" name="C_answer"/>
          <p:cNvSpPr/>
          <p:nvPr/>
        </p:nvSpPr>
        <p:spPr>
          <a:xfrm>
            <a:off x="172197" y="2781580"/>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D</a:t>
            </a:r>
            <a:endParaRPr lang="en-GB" sz="5400" dirty="0">
              <a:latin typeface="+mj-lt"/>
            </a:endParaRPr>
          </a:p>
        </p:txBody>
      </p:sp>
      <p:sp>
        <p:nvSpPr>
          <p:cNvPr id="16" name="Dikdörtgen 15"/>
          <p:cNvSpPr/>
          <p:nvPr/>
        </p:nvSpPr>
        <p:spPr>
          <a:xfrm>
            <a:off x="2188563" y="2797943"/>
            <a:ext cx="9848538" cy="78873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2400" dirty="0" smtClean="0"/>
              <a:t>3. </a:t>
            </a:r>
            <a:r>
              <a:rPr lang="tr-TR" sz="2800" dirty="0"/>
              <a:t>Üzerinde kul hakkı olan buna </a:t>
            </a:r>
            <a:r>
              <a:rPr lang="tr-TR" sz="2800" dirty="0" smtClean="0"/>
              <a:t>tövbe </a:t>
            </a:r>
            <a:r>
              <a:rPr lang="tr-TR" sz="2800" dirty="0"/>
              <a:t>için, kul hakkını hemen ödemeli, onunla helalleşmeli, ona iyilik ve dua etmeli.</a:t>
            </a:r>
          </a:p>
        </p:txBody>
      </p:sp>
      <p:sp>
        <p:nvSpPr>
          <p:cNvPr id="17" name="Dikdörtgen 16"/>
          <p:cNvSpPr/>
          <p:nvPr/>
        </p:nvSpPr>
        <p:spPr>
          <a:xfrm>
            <a:off x="2188564" y="1726367"/>
            <a:ext cx="9848537" cy="796911"/>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2800" dirty="0" smtClean="0"/>
              <a:t>2. </a:t>
            </a:r>
            <a:r>
              <a:rPr lang="tr-TR" sz="2800" dirty="0"/>
              <a:t>İmkanı olduğu halde borcunu ödememek </a:t>
            </a:r>
            <a:r>
              <a:rPr lang="tr-TR" sz="2800" dirty="0" smtClean="0"/>
              <a:t>kul </a:t>
            </a:r>
            <a:r>
              <a:rPr lang="tr-TR" sz="2800" dirty="0"/>
              <a:t>hakkına </a:t>
            </a:r>
            <a:r>
              <a:rPr lang="tr-TR" sz="2800" dirty="0" smtClean="0"/>
              <a:t>girmez</a:t>
            </a:r>
            <a:r>
              <a:rPr lang="tr-TR" b="1" dirty="0" smtClean="0"/>
              <a:t>.</a:t>
            </a:r>
            <a:endParaRPr lang="tr-TR" sz="2800" dirty="0"/>
          </a:p>
        </p:txBody>
      </p:sp>
      <p:sp>
        <p:nvSpPr>
          <p:cNvPr id="18" name="Dikdörtgen 17"/>
          <p:cNvSpPr/>
          <p:nvPr/>
        </p:nvSpPr>
        <p:spPr>
          <a:xfrm>
            <a:off x="172197" y="4659907"/>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9" name="A_answer"/>
          <p:cNvSpPr/>
          <p:nvPr/>
        </p:nvSpPr>
        <p:spPr>
          <a:xfrm>
            <a:off x="1325165" y="4659907"/>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Y</a:t>
            </a:r>
            <a:endParaRPr lang="en-GB" sz="4400" dirty="0">
              <a:latin typeface="+mj-lt"/>
            </a:endParaRPr>
          </a:p>
        </p:txBody>
      </p:sp>
      <p:sp>
        <p:nvSpPr>
          <p:cNvPr id="20" name="C_answer"/>
          <p:cNvSpPr/>
          <p:nvPr/>
        </p:nvSpPr>
        <p:spPr>
          <a:xfrm>
            <a:off x="172196" y="4643543"/>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D</a:t>
            </a:r>
            <a:endParaRPr lang="en-GB" sz="5400" dirty="0">
              <a:latin typeface="+mj-lt"/>
            </a:endParaRPr>
          </a:p>
        </p:txBody>
      </p:sp>
      <p:sp>
        <p:nvSpPr>
          <p:cNvPr id="21" name="Dikdörtgen 20"/>
          <p:cNvSpPr/>
          <p:nvPr/>
        </p:nvSpPr>
        <p:spPr>
          <a:xfrm>
            <a:off x="2188563" y="4659906"/>
            <a:ext cx="9848538" cy="78873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2800" dirty="0"/>
              <a:t>5. İnsanlara yapılan her türlü haksızlık kul hakkına </a:t>
            </a:r>
            <a:r>
              <a:rPr lang="tr-TR" sz="2800" dirty="0" smtClean="0"/>
              <a:t>girmektedir. </a:t>
            </a:r>
            <a:endParaRPr lang="tr-TR" sz="2800" dirty="0"/>
          </a:p>
        </p:txBody>
      </p:sp>
      <p:sp>
        <p:nvSpPr>
          <p:cNvPr id="22" name="Dikdörtgen 21"/>
          <p:cNvSpPr/>
          <p:nvPr/>
        </p:nvSpPr>
        <p:spPr>
          <a:xfrm>
            <a:off x="172197" y="3733016"/>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23" name="A_answer"/>
          <p:cNvSpPr/>
          <p:nvPr/>
        </p:nvSpPr>
        <p:spPr>
          <a:xfrm>
            <a:off x="1325165" y="3733016"/>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Y</a:t>
            </a:r>
            <a:endParaRPr lang="en-GB" sz="4400" dirty="0">
              <a:latin typeface="+mj-lt"/>
            </a:endParaRPr>
          </a:p>
        </p:txBody>
      </p:sp>
      <p:sp>
        <p:nvSpPr>
          <p:cNvPr id="24" name="C_answer"/>
          <p:cNvSpPr/>
          <p:nvPr/>
        </p:nvSpPr>
        <p:spPr>
          <a:xfrm>
            <a:off x="172196" y="3716652"/>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D</a:t>
            </a:r>
            <a:endParaRPr lang="en-GB" sz="5400" dirty="0">
              <a:latin typeface="+mj-lt"/>
            </a:endParaRPr>
          </a:p>
        </p:txBody>
      </p:sp>
      <p:sp>
        <p:nvSpPr>
          <p:cNvPr id="25" name="Dikdörtgen 24"/>
          <p:cNvSpPr/>
          <p:nvPr/>
        </p:nvSpPr>
        <p:spPr>
          <a:xfrm>
            <a:off x="2188563" y="3733015"/>
            <a:ext cx="9848538" cy="78873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2800" dirty="0" smtClean="0">
                <a:solidFill>
                  <a:schemeClr val="tx1">
                    <a:lumMod val="95000"/>
                    <a:lumOff val="5000"/>
                  </a:schemeClr>
                </a:solidFill>
              </a:rPr>
              <a:t>4. </a:t>
            </a:r>
            <a:r>
              <a:rPr lang="tr-TR" sz="2800" dirty="0">
                <a:solidFill>
                  <a:schemeClr val="tx1">
                    <a:lumMod val="95000"/>
                    <a:lumOff val="5000"/>
                  </a:schemeClr>
                </a:solidFill>
              </a:rPr>
              <a:t>Y</a:t>
            </a:r>
            <a:r>
              <a:rPr lang="tr-TR" sz="2800" dirty="0" smtClean="0">
                <a:solidFill>
                  <a:schemeClr val="tx1">
                    <a:lumMod val="95000"/>
                    <a:lumOff val="5000"/>
                  </a:schemeClr>
                </a:solidFill>
              </a:rPr>
              <a:t>erlere </a:t>
            </a:r>
            <a:r>
              <a:rPr lang="tr-TR" sz="2800" dirty="0">
                <a:solidFill>
                  <a:schemeClr val="tx1">
                    <a:lumMod val="95000"/>
                    <a:lumOff val="5000"/>
                  </a:schemeClr>
                </a:solidFill>
              </a:rPr>
              <a:t>tükürmek, çöp atmak da kul hakkına  saygısızlıktır</a:t>
            </a:r>
            <a:r>
              <a:rPr lang="tr-TR" sz="2000" dirty="0">
                <a:solidFill>
                  <a:schemeClr val="tx1">
                    <a:lumMod val="95000"/>
                    <a:lumOff val="5000"/>
                  </a:schemeClr>
                </a:solidFill>
              </a:rPr>
              <a:t>.</a:t>
            </a:r>
          </a:p>
        </p:txBody>
      </p:sp>
      <p:sp>
        <p:nvSpPr>
          <p:cNvPr id="26" name="Dikdörtgen 25"/>
          <p:cNvSpPr/>
          <p:nvPr/>
        </p:nvSpPr>
        <p:spPr>
          <a:xfrm>
            <a:off x="172198" y="5544828"/>
            <a:ext cx="2150006" cy="7969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27" name="A_answer"/>
          <p:cNvSpPr/>
          <p:nvPr/>
        </p:nvSpPr>
        <p:spPr>
          <a:xfrm>
            <a:off x="172197" y="5603161"/>
            <a:ext cx="997037" cy="796911"/>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r>
              <a:rPr lang="tr-TR" sz="4400" dirty="0" smtClean="0">
                <a:latin typeface="+mj-lt"/>
              </a:rPr>
              <a:t>D</a:t>
            </a:r>
            <a:endParaRPr lang="en-GB" sz="4400" dirty="0">
              <a:latin typeface="+mj-lt"/>
            </a:endParaRPr>
          </a:p>
        </p:txBody>
      </p:sp>
      <p:sp>
        <p:nvSpPr>
          <p:cNvPr id="28" name="C_answer"/>
          <p:cNvSpPr/>
          <p:nvPr/>
        </p:nvSpPr>
        <p:spPr>
          <a:xfrm>
            <a:off x="1325165" y="5594979"/>
            <a:ext cx="980393" cy="805093"/>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ln>
            <a:noFill/>
          </a:ln>
        </p:spPr>
        <p:style>
          <a:lnRef idx="1">
            <a:schemeClr val="accent4"/>
          </a:lnRef>
          <a:fillRef idx="2">
            <a:schemeClr val="accent4"/>
          </a:fillRef>
          <a:effectRef idx="1">
            <a:schemeClr val="accent4"/>
          </a:effectRef>
          <a:fontRef idx="minor">
            <a:schemeClr val="dk1"/>
          </a:fontRef>
        </p:style>
        <p:txBody>
          <a:bodyPr rtlCol="0" anchor="ctr">
            <a:noAutofit/>
          </a:bodyPr>
          <a:lstStyle/>
          <a:p>
            <a:pPr algn="ctr"/>
            <a:r>
              <a:rPr lang="tr-TR" sz="5400" dirty="0" smtClean="0">
                <a:latin typeface="+mj-lt"/>
              </a:rPr>
              <a:t>Y</a:t>
            </a:r>
            <a:endParaRPr lang="en-GB" sz="5400" dirty="0">
              <a:latin typeface="+mj-lt"/>
            </a:endParaRPr>
          </a:p>
        </p:txBody>
      </p:sp>
      <p:sp>
        <p:nvSpPr>
          <p:cNvPr id="29" name="Dikdörtgen 28"/>
          <p:cNvSpPr/>
          <p:nvPr/>
        </p:nvSpPr>
        <p:spPr>
          <a:xfrm>
            <a:off x="2188564" y="5586797"/>
            <a:ext cx="9848537" cy="796911"/>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tr-TR" sz="2800" dirty="0" smtClean="0"/>
              <a:t>6. Müslüman olmayan birine zarar vermek kul hakkı sayılmaz.</a:t>
            </a:r>
            <a:endParaRPr lang="tr-TR" sz="2800" dirty="0"/>
          </a:p>
        </p:txBody>
      </p:sp>
      <p:sp>
        <p:nvSpPr>
          <p:cNvPr id="30" name="Score Button">
            <a:hlinkClick r:id="" action="ppaction://hlinkshowjump?jump=nextslide" tooltip="Next Question!" highlightClick="1">
              <a:snd r:embed="rId5" name="click.wav"/>
            </a:hlinkClick>
          </p:cNvPr>
          <p:cNvSpPr/>
          <p:nvPr/>
        </p:nvSpPr>
        <p:spPr>
          <a:xfrm>
            <a:off x="11317101" y="6243687"/>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31" name="Score Button">
            <a:hlinkClick r:id="" action="ppaction://hlinkshowjump?jump=previousslide" tooltip="Next Question!" highlightClick="1">
              <a:snd r:embed="rId5" name="click.wav"/>
            </a:hlinkClick>
          </p:cNvPr>
          <p:cNvSpPr/>
          <p:nvPr/>
        </p:nvSpPr>
        <p:spPr>
          <a:xfrm rot="10800000">
            <a:off x="10456628" y="6243687"/>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32" name="Unvan 1"/>
          <p:cNvSpPr txBox="1">
            <a:spLocks/>
          </p:cNvSpPr>
          <p:nvPr/>
        </p:nvSpPr>
        <p:spPr>
          <a:xfrm>
            <a:off x="203918" y="42051"/>
            <a:ext cx="3222886" cy="564265"/>
          </a:xfrm>
          <a:prstGeom prst="rect">
            <a:avLst/>
          </a:prstGeom>
          <a:ln w="6350" cap="flat" cmpd="sng" algn="ctr">
            <a:noFill/>
            <a:prstDash val="solid"/>
            <a:miter lim="800000"/>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b="0" i="0" u="none"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tr-TR" dirty="0" smtClean="0"/>
              <a:t>Doğru cevabı tıklayınız</a:t>
            </a:r>
            <a:endParaRPr lang="tr-TR" dirty="0"/>
          </a:p>
        </p:txBody>
      </p:sp>
      <p:sp>
        <p:nvSpPr>
          <p:cNvPr id="33" name="Komut Düğmesi: Özel 32">
            <a:hlinkClick r:id="" action="ppaction://hlinkshowjump?jump=endshow" highlightClick="1"/>
          </p:cNvPr>
          <p:cNvSpPr/>
          <p:nvPr/>
        </p:nvSpPr>
        <p:spPr>
          <a:xfrm>
            <a:off x="9509760" y="6432470"/>
            <a:ext cx="803083" cy="351217"/>
          </a:xfrm>
          <a:prstGeom prst="actionButtonBlank">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Bitir</a:t>
            </a:r>
            <a:endParaRPr lang="tr-TR" sz="2400" dirty="0"/>
          </a:p>
        </p:txBody>
      </p:sp>
    </p:spTree>
    <p:extLst>
      <p:ext uri="{BB962C8B-B14F-4D97-AF65-F5344CB8AC3E}">
        <p14:creationId xmlns:p14="http://schemas.microsoft.com/office/powerpoint/2010/main" val="587265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5"/>
                                        </p:tgtEl>
                                        <p:attrNameLst>
                                          <p:attrName>fillcolor</p:attrName>
                                        </p:attrNameLst>
                                      </p:cBhvr>
                                      <p:to>
                                        <a:srgbClr val="FF0066"/>
                                      </p:to>
                                    </p:animClr>
                                    <p:set>
                                      <p:cBhvr>
                                        <p:cTn id="7" dur="250" fill="hold"/>
                                        <p:tgtEl>
                                          <p:spTgt spid="5"/>
                                        </p:tgtEl>
                                        <p:attrNameLst>
                                          <p:attrName>fill.type</p:attrName>
                                        </p:attrNameLst>
                                      </p:cBhvr>
                                      <p:to>
                                        <p:strVal val="solid"/>
                                      </p:to>
                                    </p:set>
                                    <p:set>
                                      <p:cBhvr>
                                        <p:cTn id="8" dur="250" fill="hold"/>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5"/>
                  </p:tgtEl>
                </p:cond>
              </p:nextCondLst>
            </p:seq>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withEffect">
                                  <p:stCondLst>
                                    <p:cond delay="0"/>
                                  </p:stCondLst>
                                  <p:childTnLst>
                                    <p:animClr clrSpc="rgb" dir="cw">
                                      <p:cBhvr>
                                        <p:cTn id="13" dur="250" fill="hold"/>
                                        <p:tgtEl>
                                          <p:spTgt spid="7"/>
                                        </p:tgtEl>
                                        <p:attrNameLst>
                                          <p:attrName>fillcolor</p:attrName>
                                        </p:attrNameLst>
                                      </p:cBhvr>
                                      <p:to>
                                        <a:srgbClr val="92D050"/>
                                      </p:to>
                                    </p:animClr>
                                    <p:set>
                                      <p:cBhvr>
                                        <p:cTn id="14" dur="250" fill="hold"/>
                                        <p:tgtEl>
                                          <p:spTgt spid="7"/>
                                        </p:tgtEl>
                                        <p:attrNameLst>
                                          <p:attrName>fill.type</p:attrName>
                                        </p:attrNameLst>
                                      </p:cBhvr>
                                      <p:to>
                                        <p:strVal val="solid"/>
                                      </p:to>
                                    </p:set>
                                    <p:set>
                                      <p:cBhvr>
                                        <p:cTn id="15" dur="250" fill="hold"/>
                                        <p:tgtEl>
                                          <p:spTgt spid="7"/>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7"/>
                  </p:tgtEl>
                </p:cond>
              </p:nextCondLst>
            </p:seq>
            <p:seq concurrent="1" nextAc="seek">
              <p:cTn id="16" restart="whenNotActive" fill="hold" evtFilter="cancelBubble" nodeType="interactiveSeq">
                <p:stCondLst>
                  <p:cond evt="onClick" delay="0">
                    <p:tgtEl>
                      <p:spTgt spid="10"/>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50" fill="hold"/>
                                        <p:tgtEl>
                                          <p:spTgt spid="10"/>
                                        </p:tgtEl>
                                        <p:attrNameLst>
                                          <p:attrName>fillcolor</p:attrName>
                                        </p:attrNameLst>
                                      </p:cBhvr>
                                      <p:to>
                                        <a:srgbClr val="FF0066"/>
                                      </p:to>
                                    </p:animClr>
                                    <p:set>
                                      <p:cBhvr>
                                        <p:cTn id="21" dur="250" fill="hold"/>
                                        <p:tgtEl>
                                          <p:spTgt spid="10"/>
                                        </p:tgtEl>
                                        <p:attrNameLst>
                                          <p:attrName>fill.type</p:attrName>
                                        </p:attrNameLst>
                                      </p:cBhvr>
                                      <p:to>
                                        <p:strVal val="solid"/>
                                      </p:to>
                                    </p:set>
                                    <p:set>
                                      <p:cBhvr>
                                        <p:cTn id="22" dur="250" fill="hold"/>
                                        <p:tgtEl>
                                          <p:spTgt spid="10"/>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
                  </p:tgtEl>
                </p:cond>
              </p:nextCondLst>
            </p:seq>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withEffect">
                                  <p:stCondLst>
                                    <p:cond delay="0"/>
                                  </p:stCondLst>
                                  <p:childTnLst>
                                    <p:animClr clrSpc="rgb" dir="cw">
                                      <p:cBhvr>
                                        <p:cTn id="27" dur="250" fill="hold"/>
                                        <p:tgtEl>
                                          <p:spTgt spid="11"/>
                                        </p:tgtEl>
                                        <p:attrNameLst>
                                          <p:attrName>fillcolor</p:attrName>
                                        </p:attrNameLst>
                                      </p:cBhvr>
                                      <p:to>
                                        <a:srgbClr val="92D050"/>
                                      </p:to>
                                    </p:animClr>
                                    <p:set>
                                      <p:cBhvr>
                                        <p:cTn id="28" dur="250" fill="hold"/>
                                        <p:tgtEl>
                                          <p:spTgt spid="11"/>
                                        </p:tgtEl>
                                        <p:attrNameLst>
                                          <p:attrName>fill.type</p:attrName>
                                        </p:attrNameLst>
                                      </p:cBhvr>
                                      <p:to>
                                        <p:strVal val="solid"/>
                                      </p:to>
                                    </p:set>
                                    <p:set>
                                      <p:cBhvr>
                                        <p:cTn id="29" dur="250" fill="hold"/>
                                        <p:tgtEl>
                                          <p:spTgt spid="11"/>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11"/>
                  </p:tgtEl>
                </p:cond>
              </p:nextCondLst>
            </p:seq>
            <p:seq concurrent="1" nextAc="seek">
              <p:cTn id="30" restart="whenNotActive" fill="hold" evtFilter="cancelBubble" nodeType="interactiveSeq">
                <p:stCondLst>
                  <p:cond evt="onClick" delay="0">
                    <p:tgtEl>
                      <p:spTgt spid="1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4"/>
                                        </p:tgtEl>
                                        <p:attrNameLst>
                                          <p:attrName>fillcolor</p:attrName>
                                        </p:attrNameLst>
                                      </p:cBhvr>
                                      <p:to>
                                        <a:srgbClr val="FF0066"/>
                                      </p:to>
                                    </p:animClr>
                                    <p:set>
                                      <p:cBhvr>
                                        <p:cTn id="35" dur="250" fill="hold"/>
                                        <p:tgtEl>
                                          <p:spTgt spid="14"/>
                                        </p:tgtEl>
                                        <p:attrNameLst>
                                          <p:attrName>fill.type</p:attrName>
                                        </p:attrNameLst>
                                      </p:cBhvr>
                                      <p:to>
                                        <p:strVal val="solid"/>
                                      </p:to>
                                    </p:set>
                                    <p:set>
                                      <p:cBhvr>
                                        <p:cTn id="36" dur="250" fill="hold"/>
                                        <p:tgtEl>
                                          <p:spTgt spid="1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5"/>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withEffect">
                                  <p:stCondLst>
                                    <p:cond delay="0"/>
                                  </p:stCondLst>
                                  <p:childTnLst>
                                    <p:animClr clrSpc="rgb" dir="cw">
                                      <p:cBhvr>
                                        <p:cTn id="41" dur="250" fill="hold"/>
                                        <p:tgtEl>
                                          <p:spTgt spid="15"/>
                                        </p:tgtEl>
                                        <p:attrNameLst>
                                          <p:attrName>fillcolor</p:attrName>
                                        </p:attrNameLst>
                                      </p:cBhvr>
                                      <p:to>
                                        <a:srgbClr val="92D050"/>
                                      </p:to>
                                    </p:animClr>
                                    <p:set>
                                      <p:cBhvr>
                                        <p:cTn id="42" dur="250" fill="hold"/>
                                        <p:tgtEl>
                                          <p:spTgt spid="15"/>
                                        </p:tgtEl>
                                        <p:attrNameLst>
                                          <p:attrName>fill.type</p:attrName>
                                        </p:attrNameLst>
                                      </p:cBhvr>
                                      <p:to>
                                        <p:strVal val="solid"/>
                                      </p:to>
                                    </p:set>
                                    <p:set>
                                      <p:cBhvr>
                                        <p:cTn id="43" dur="250" fill="hold"/>
                                        <p:tgtEl>
                                          <p:spTgt spid="15"/>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15"/>
                  </p:tgtEl>
                </p:cond>
              </p:nextCondLst>
            </p:seq>
            <p:seq concurrent="1" nextAc="seek">
              <p:cTn id="44" restart="whenNotActive" fill="hold" evtFilter="cancelBubble" nodeType="interactiveSeq">
                <p:stCondLst>
                  <p:cond evt="onClick" delay="0">
                    <p:tgtEl>
                      <p:spTgt spid="19"/>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19"/>
                                        </p:tgtEl>
                                        <p:attrNameLst>
                                          <p:attrName>fillcolor</p:attrName>
                                        </p:attrNameLst>
                                      </p:cBhvr>
                                      <p:to>
                                        <a:srgbClr val="FF0066"/>
                                      </p:to>
                                    </p:animClr>
                                    <p:set>
                                      <p:cBhvr>
                                        <p:cTn id="49" dur="250" fill="hold"/>
                                        <p:tgtEl>
                                          <p:spTgt spid="19"/>
                                        </p:tgtEl>
                                        <p:attrNameLst>
                                          <p:attrName>fill.type</p:attrName>
                                        </p:attrNameLst>
                                      </p:cBhvr>
                                      <p:to>
                                        <p:strVal val="solid"/>
                                      </p:to>
                                    </p:set>
                                    <p:set>
                                      <p:cBhvr>
                                        <p:cTn id="50" dur="250" fill="hold"/>
                                        <p:tgtEl>
                                          <p:spTgt spid="19"/>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9"/>
                  </p:tgtEl>
                </p:cond>
              </p:nextCondLst>
            </p:seq>
            <p:seq concurrent="1" nextAc="seek">
              <p:cTn id="51" restart="whenNotActive" fill="hold" evtFilter="cancelBubble" nodeType="interactiveSeq">
                <p:stCondLst>
                  <p:cond evt="onClick" delay="0">
                    <p:tgtEl>
                      <p:spTgt spid="20"/>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withEffect">
                                  <p:stCondLst>
                                    <p:cond delay="0"/>
                                  </p:stCondLst>
                                  <p:childTnLst>
                                    <p:animClr clrSpc="rgb" dir="cw">
                                      <p:cBhvr>
                                        <p:cTn id="55" dur="250" fill="hold"/>
                                        <p:tgtEl>
                                          <p:spTgt spid="20"/>
                                        </p:tgtEl>
                                        <p:attrNameLst>
                                          <p:attrName>fillcolor</p:attrName>
                                        </p:attrNameLst>
                                      </p:cBhvr>
                                      <p:to>
                                        <a:srgbClr val="92D050"/>
                                      </p:to>
                                    </p:animClr>
                                    <p:set>
                                      <p:cBhvr>
                                        <p:cTn id="56" dur="250" fill="hold"/>
                                        <p:tgtEl>
                                          <p:spTgt spid="20"/>
                                        </p:tgtEl>
                                        <p:attrNameLst>
                                          <p:attrName>fill.type</p:attrName>
                                        </p:attrNameLst>
                                      </p:cBhvr>
                                      <p:to>
                                        <p:strVal val="solid"/>
                                      </p:to>
                                    </p:set>
                                    <p:set>
                                      <p:cBhvr>
                                        <p:cTn id="57" dur="250" fill="hold"/>
                                        <p:tgtEl>
                                          <p:spTgt spid="20"/>
                                        </p:tgtEl>
                                        <p:attrNameLst>
                                          <p:attrName>fill.on</p:attrName>
                                        </p:attrNameLst>
                                      </p:cBhvr>
                                      <p:to>
                                        <p:strVal val="true"/>
                                      </p:to>
                                    </p:set>
                                  </p:childTnLst>
                                  <p:subTnLst>
                                    <p:audio>
                                      <p:cMediaNode>
                                        <p:cTn display="0" masterRel="sameClick">
                                          <p:stCondLst>
                                            <p:cond evt="begin" delay="0">
                                              <p:tn val="54"/>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3"/>
                    </p:tgtEl>
                  </p:cond>
                </p:stCondLst>
                <p:endSync evt="end" delay="0">
                  <p:rtn val="all"/>
                </p:endSync>
                <p:childTnLst>
                  <p:par>
                    <p:cTn id="59" fill="hold">
                      <p:stCondLst>
                        <p:cond delay="0"/>
                      </p:stCondLst>
                      <p:childTnLst>
                        <p:par>
                          <p:cTn id="60" fill="hold">
                            <p:stCondLst>
                              <p:cond delay="0"/>
                            </p:stCondLst>
                            <p:childTnLst>
                              <p:par>
                                <p:cTn id="61" presetID="1" presetClass="emph" presetSubtype="2" fill="hold" nodeType="clickEffect">
                                  <p:stCondLst>
                                    <p:cond delay="0"/>
                                  </p:stCondLst>
                                  <p:childTnLst>
                                    <p:animClr clrSpc="rgb" dir="cw">
                                      <p:cBhvr>
                                        <p:cTn id="62" dur="250" fill="hold"/>
                                        <p:tgtEl>
                                          <p:spTgt spid="23"/>
                                        </p:tgtEl>
                                        <p:attrNameLst>
                                          <p:attrName>fillcolor</p:attrName>
                                        </p:attrNameLst>
                                      </p:cBhvr>
                                      <p:to>
                                        <a:srgbClr val="FF0066"/>
                                      </p:to>
                                    </p:animClr>
                                    <p:set>
                                      <p:cBhvr>
                                        <p:cTn id="63" dur="250" fill="hold"/>
                                        <p:tgtEl>
                                          <p:spTgt spid="23"/>
                                        </p:tgtEl>
                                        <p:attrNameLst>
                                          <p:attrName>fill.type</p:attrName>
                                        </p:attrNameLst>
                                      </p:cBhvr>
                                      <p:to>
                                        <p:strVal val="solid"/>
                                      </p:to>
                                    </p:set>
                                    <p:set>
                                      <p:cBhvr>
                                        <p:cTn id="64" dur="250" fill="hold"/>
                                        <p:tgtEl>
                                          <p:spTgt spid="23"/>
                                        </p:tgtEl>
                                        <p:attrNameLst>
                                          <p:attrName>fill.on</p:attrName>
                                        </p:attrNameLst>
                                      </p:cBhvr>
                                      <p:to>
                                        <p:strVal val="true"/>
                                      </p:to>
                                    </p:set>
                                  </p:childTnLst>
                                  <p:subTnLst>
                                    <p:audio>
                                      <p:cMediaNode>
                                        <p:cTn display="0" masterRel="sameClick">
                                          <p:stCondLst>
                                            <p:cond evt="begin" delay="0">
                                              <p:tn val="61"/>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23"/>
                  </p:tgtEl>
                </p:cond>
              </p:nextCondLst>
            </p:seq>
            <p:seq concurrent="1" nextAc="seek">
              <p:cTn id="65" restart="whenNotActive" fill="hold" evtFilter="cancelBubble" nodeType="interactiveSeq">
                <p:stCondLst>
                  <p:cond evt="onClick" delay="0">
                    <p:tgtEl>
                      <p:spTgt spid="24"/>
                    </p:tgtEl>
                  </p:cond>
                </p:stCondLst>
                <p:endSync evt="end" delay="0">
                  <p:rtn val="all"/>
                </p:endSync>
                <p:childTnLst>
                  <p:par>
                    <p:cTn id="66" fill="hold">
                      <p:stCondLst>
                        <p:cond delay="0"/>
                      </p:stCondLst>
                      <p:childTnLst>
                        <p:par>
                          <p:cTn id="67" fill="hold">
                            <p:stCondLst>
                              <p:cond delay="0"/>
                            </p:stCondLst>
                            <p:childTnLst>
                              <p:par>
                                <p:cTn id="68" presetID="1" presetClass="emph" presetSubtype="2" fill="hold" nodeType="withEffect">
                                  <p:stCondLst>
                                    <p:cond delay="0"/>
                                  </p:stCondLst>
                                  <p:childTnLst>
                                    <p:animClr clrSpc="rgb" dir="cw">
                                      <p:cBhvr>
                                        <p:cTn id="69" dur="250" fill="hold"/>
                                        <p:tgtEl>
                                          <p:spTgt spid="24"/>
                                        </p:tgtEl>
                                        <p:attrNameLst>
                                          <p:attrName>fillcolor</p:attrName>
                                        </p:attrNameLst>
                                      </p:cBhvr>
                                      <p:to>
                                        <a:srgbClr val="92D050"/>
                                      </p:to>
                                    </p:animClr>
                                    <p:set>
                                      <p:cBhvr>
                                        <p:cTn id="70" dur="250" fill="hold"/>
                                        <p:tgtEl>
                                          <p:spTgt spid="24"/>
                                        </p:tgtEl>
                                        <p:attrNameLst>
                                          <p:attrName>fill.type</p:attrName>
                                        </p:attrNameLst>
                                      </p:cBhvr>
                                      <p:to>
                                        <p:strVal val="solid"/>
                                      </p:to>
                                    </p:set>
                                    <p:set>
                                      <p:cBhvr>
                                        <p:cTn id="71" dur="250" fill="hold"/>
                                        <p:tgtEl>
                                          <p:spTgt spid="24"/>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4"/>
                  </p:tgtEl>
                </p:cond>
              </p:nextCondLst>
            </p:seq>
            <p:seq concurrent="1" nextAc="seek">
              <p:cTn id="72" restart="whenNotActive" fill="hold" evtFilter="cancelBubble" nodeType="interactiveSeq">
                <p:stCondLst>
                  <p:cond evt="onClick" delay="0">
                    <p:tgtEl>
                      <p:spTgt spid="27"/>
                    </p:tgtEl>
                  </p:cond>
                </p:stCondLst>
                <p:endSync evt="end" delay="0">
                  <p:rtn val="all"/>
                </p:endSync>
                <p:childTnLst>
                  <p:par>
                    <p:cTn id="73" fill="hold">
                      <p:stCondLst>
                        <p:cond delay="0"/>
                      </p:stCondLst>
                      <p:childTnLst>
                        <p:par>
                          <p:cTn id="74" fill="hold">
                            <p:stCondLst>
                              <p:cond delay="0"/>
                            </p:stCondLst>
                            <p:childTnLst>
                              <p:par>
                                <p:cTn id="75" presetID="1" presetClass="emph" presetSubtype="2" fill="hold" nodeType="clickEffect">
                                  <p:stCondLst>
                                    <p:cond delay="0"/>
                                  </p:stCondLst>
                                  <p:childTnLst>
                                    <p:animClr clrSpc="rgb" dir="cw">
                                      <p:cBhvr>
                                        <p:cTn id="76" dur="250" fill="hold"/>
                                        <p:tgtEl>
                                          <p:spTgt spid="27"/>
                                        </p:tgtEl>
                                        <p:attrNameLst>
                                          <p:attrName>fillcolor</p:attrName>
                                        </p:attrNameLst>
                                      </p:cBhvr>
                                      <p:to>
                                        <a:srgbClr val="FF0066"/>
                                      </p:to>
                                    </p:animClr>
                                    <p:set>
                                      <p:cBhvr>
                                        <p:cTn id="77" dur="250" fill="hold"/>
                                        <p:tgtEl>
                                          <p:spTgt spid="27"/>
                                        </p:tgtEl>
                                        <p:attrNameLst>
                                          <p:attrName>fill.type</p:attrName>
                                        </p:attrNameLst>
                                      </p:cBhvr>
                                      <p:to>
                                        <p:strVal val="solid"/>
                                      </p:to>
                                    </p:set>
                                    <p:set>
                                      <p:cBhvr>
                                        <p:cTn id="78" dur="250" fill="hold"/>
                                        <p:tgtEl>
                                          <p:spTgt spid="27"/>
                                        </p:tgtEl>
                                        <p:attrNameLst>
                                          <p:attrName>fill.on</p:attrName>
                                        </p:attrNameLst>
                                      </p:cBhvr>
                                      <p:to>
                                        <p:strVal val="true"/>
                                      </p:to>
                                    </p:set>
                                  </p:childTnLst>
                                  <p:subTnLst>
                                    <p:audio>
                                      <p:cMediaNode>
                                        <p:cTn display="0" masterRel="sameClick">
                                          <p:stCondLst>
                                            <p:cond evt="begin" delay="0">
                                              <p:tn val="7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27"/>
                  </p:tgtEl>
                </p:cond>
              </p:nextCondLst>
            </p:seq>
            <p:seq concurrent="1" nextAc="seek">
              <p:cTn id="79" restart="whenNotActive" fill="hold" evtFilter="cancelBubble" nodeType="interactiveSeq">
                <p:stCondLst>
                  <p:cond evt="onClick" delay="0">
                    <p:tgtEl>
                      <p:spTgt spid="28"/>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withEffect">
                                  <p:stCondLst>
                                    <p:cond delay="0"/>
                                  </p:stCondLst>
                                  <p:childTnLst>
                                    <p:animClr clrSpc="rgb" dir="cw">
                                      <p:cBhvr>
                                        <p:cTn id="83" dur="250" fill="hold"/>
                                        <p:tgtEl>
                                          <p:spTgt spid="28"/>
                                        </p:tgtEl>
                                        <p:attrNameLst>
                                          <p:attrName>fillcolor</p:attrName>
                                        </p:attrNameLst>
                                      </p:cBhvr>
                                      <p:to>
                                        <a:srgbClr val="66FF33"/>
                                      </p:to>
                                    </p:animClr>
                                    <p:set>
                                      <p:cBhvr>
                                        <p:cTn id="84" dur="250" fill="hold"/>
                                        <p:tgtEl>
                                          <p:spTgt spid="28"/>
                                        </p:tgtEl>
                                        <p:attrNameLst>
                                          <p:attrName>fill.type</p:attrName>
                                        </p:attrNameLst>
                                      </p:cBhvr>
                                      <p:to>
                                        <p:strVal val="solid"/>
                                      </p:to>
                                    </p:set>
                                    <p:set>
                                      <p:cBhvr>
                                        <p:cTn id="85" dur="250" fill="hold"/>
                                        <p:tgtEl>
                                          <p:spTgt spid="28"/>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28"/>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655758" y="2408646"/>
            <a:ext cx="7606145" cy="2202873"/>
          </a:xfrm>
          <a:ln>
            <a:noFill/>
          </a:ln>
        </p:spPr>
        <p:style>
          <a:lnRef idx="1">
            <a:schemeClr val="accent1"/>
          </a:lnRef>
          <a:fillRef idx="2">
            <a:schemeClr val="accent1"/>
          </a:fillRef>
          <a:effectRef idx="1">
            <a:schemeClr val="accent1"/>
          </a:effectRef>
          <a:fontRef idx="minor">
            <a:schemeClr val="dk1"/>
          </a:fontRef>
        </p:style>
        <p:txBody>
          <a:bodyPr anchor="ctr"/>
          <a:lstStyle/>
          <a:p>
            <a:pPr algn="ctr"/>
            <a:r>
              <a:rPr lang="tr-TR" dirty="0" smtClean="0"/>
              <a:t>Hazırlayan: Mustafa YILDIRIM</a:t>
            </a:r>
          </a:p>
          <a:p>
            <a:pPr algn="ctr"/>
            <a:r>
              <a:rPr lang="tr-TR" dirty="0" smtClean="0"/>
              <a:t>Lütfen izinsiz paylaşmayınız. </a:t>
            </a:r>
          </a:p>
        </p:txBody>
      </p:sp>
    </p:spTree>
    <p:extLst>
      <p:ext uri="{BB962C8B-B14F-4D97-AF65-F5344CB8AC3E}">
        <p14:creationId xmlns:p14="http://schemas.microsoft.com/office/powerpoint/2010/main" val="1448719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630566" y="2600003"/>
            <a:ext cx="6163046" cy="3456022"/>
          </a:xfrm>
        </p:spPr>
        <p:style>
          <a:lnRef idx="1">
            <a:schemeClr val="accent2"/>
          </a:lnRef>
          <a:fillRef idx="2">
            <a:schemeClr val="accent2"/>
          </a:fillRef>
          <a:effectRef idx="1">
            <a:schemeClr val="accent2"/>
          </a:effectRef>
          <a:fontRef idx="minor">
            <a:schemeClr val="dk1"/>
          </a:fontRef>
        </p:style>
        <p:txBody>
          <a:bodyPr/>
          <a:lstStyle/>
          <a:p>
            <a:pPr algn="ctr"/>
            <a:r>
              <a:rPr lang="tr-TR" sz="3600" b="1" dirty="0" smtClean="0"/>
              <a:t>HAKKINI YEMEK</a:t>
            </a:r>
          </a:p>
          <a:p>
            <a:pPr algn="ctr"/>
            <a:r>
              <a:rPr lang="tr-TR" sz="3600" b="1" dirty="0" smtClean="0"/>
              <a:t>HAKKI GEÇMEK</a:t>
            </a:r>
          </a:p>
          <a:p>
            <a:pPr algn="ctr"/>
            <a:r>
              <a:rPr lang="tr-TR" sz="3600" b="1" dirty="0" smtClean="0"/>
              <a:t>HELALLEŞMEK</a:t>
            </a:r>
          </a:p>
          <a:p>
            <a:pPr algn="ctr"/>
            <a:endParaRPr lang="tr-TR" sz="3200" dirty="0" smtClean="0"/>
          </a:p>
          <a:p>
            <a:pPr marL="0" indent="0" algn="ctr">
              <a:buNone/>
            </a:pPr>
            <a:r>
              <a:rPr lang="tr-TR" sz="3200" dirty="0" smtClean="0"/>
              <a:t>Gibi ifadeleri daha çok hangi durumlar için kullanıyoruz?</a:t>
            </a:r>
          </a:p>
          <a:p>
            <a:pPr algn="ctr"/>
            <a:endParaRPr lang="tr-TR" dirty="0"/>
          </a:p>
        </p:txBody>
      </p:sp>
      <p:sp>
        <p:nvSpPr>
          <p:cNvPr id="40962" name="AutoShape 2" descr="data:image/jpeg;base64,/9j/4AAQSkZJRgABAQAAAQABAAD/2wCEAAkGBhIPEBUUEBIVEhURFR0UGBIVFhcVFxUYFhQVFRUYFRQXICYgGhojGRQSIC8gLycpLCwsFR8xNTAqNSYrLCkBCQoKDgwOGg8PFy8cHCQsLzUpLCksKTUsNSkqLCkpLCkpLC0pKSk1NSwpKSkpLCkpKSosKSksKSwsLCksKSkpKf/AABEIAHgAxgMBIgACEQEDEQH/xAAbAAEAAgMBAQAAAAAAAAAAAAAABQYBAwcEAv/EAEQQAAEDAgMGAgUHCgUFAAAAAAEAAhEDBAUSIQYTIjFBUQdhFDJxgZEVIzV0obKzJDM0QlJicqKxwYKSwtHwJTZDRGP/xAAXAQEBAQEAAAAAAAAAAAAAAAAAAQMC/8QAHBEBAQACAgMAAAAAAAAAAAAAAAESUQIRAwRB/9oADAMBAAIRAxEAPwDuKIiAiIgJKj8fxP0S1rV8ufcUnVcsxmyNLomDHLstOB44LmypXTgKQq0hVILpDAWyZdpoO8IJWVlUjBfEJ13bXl2y2Lbe1FQ0qjqkG53TXOJDcvA3h5yefkVY9mMa9Os6Nxk3e/pipknNlnpmgT8EEnKyq7Z7VbzE69luo9Hosrb3NObPGmSNInnJX3sVtP8AKVtv93uvnX08ubP+beWzMDnHLogn1iVlV/aLaf0O4s6W7z+m1jRzZsu7hs5og5vZogsCxK1Xlfd03vicjS6OUwCYn3KK2P2g+ULGjdZN3vml2TNmiHFvrQJ5dkE3KxKp2HeIbK2L1cP3WXdNOWvmkPexrHVGZI0gP79FIbcbVfJlsK+63s1WUsmbJ+cdEzB5doQWJYlR20GPUrG2qV65yspNk+Z5NaPMmAPaqrc+I1WlhdO+q2eTf1WMbRNXXJUMNe52TQ6TljkRqgvcpKjMfx2lYW1SvXdDKTZPdx5NaPMmAq5W2/rUsIOI1rTdnhc23NWSWPe1rXOdk4SQ6Yg6Qgu8otVtUzsa7lmaDHaQD/dbUBERAREQEREBERBA7efRd79Vq/huXLXY56da4bg1vVFM16FN1zUmC2mGZ903u9wEx7O5XUtu/ou9+q1fw3Lltt4fins/RurT9MpZb8VY4nECTT75QzkOpBQdM2hw2nbYPc0aLQynSs6rWtHIAUX/ABXx4ZfQ9l9XZ/Red+ONxPA61ej/AOezq8P7L9y9rm+50hbfC+qHYPZEHlQA97SQftCCJwb/ALmv/qdH/Stvgx9GH6zX/FK0YC7NtJiJGoZbUWE9iQ0x/X4Lf4MfRh+s1/xSgva514qYjTtrrCqtZwZTp3bnOeZgAMEkwuirnvihZU693hNOqxr2Pu3NcxwkOBp8iEHqxHxXwl9Go1t7TJcxwAy1OZaQP1VnwruW08BtnuMNp0nvJ7Br3k/YCvViXh5hjaNQixtwRTcQd2NCGkhUduKGhsfSaz17hnozAOZNas9pA/w5kHgsqbrazsMWfo6piNSvVPUUrs7o+7JTYfern42n/pjfrNH75VUxnZ7H34a6zqUbP0enSDYY7jDaUOBaZ9bgHTqt+2uLen7L21SeKo+ixx7Pa51N/wDM0oPfdXlPaHGPRc4Nnhp3lRk/pFUOLeXWm06fH9oFSfjY2MNYBp+VUfvFQu1OzjNnzZX1m05LQi3uQOdSlUcZe/u7O53vLeyk/Gx4r4O003S2rXolrh2dMEfEIPFc3tPaHGDbZwbPDDvHsn9JrAlo06sadJ66/tBT3jM2MEuY/wDn+PTVc2p2cZs+bG+s2nd2kW1yBzq0qjtXv7uzuJ9pb2Vg8YK7amA13sIc14pOa4ciDWpEEe5Bc8O/M0/4G/dC9K82Hfmaf8DfuhelAREQEREBERAREQRe02HOurO4o0yA6tRfTaXaAFzCBPlJWvZTCn2tjb0KkF9Gk2m4tJyktEGJ6KYhEFJ2J2NrYbXu6UsdZV3mrSZJzUy7R7C2Iykaf4B3VbZsZjmGOfRwmvRfaveXMZWjNRzGSOIH7JnnAXWYWYQVHYHY1+H06r7irv7q7fvK1XoTENa390S48uvKAFTsK2L2ismOpWl1aU6W8e8NIzHjcXak0yuvwkIIHY22v6dBwxOrTq1t4SHUhDQzKzKPVbrmz9OoXl2r2cq3d1YVaZaG2dwar8xIJaWxw6amVaEQaL6iX0ntHNzHNHtLSAueWPh5ci3wqhVdSyYfVNatDnHM5pJpBmmok68l0pEHwWyFyyp4Y3nydWsmvo5fThcUSXO0pZszmuEaEdvMrqyIPFjGFMu7epQqiWVmFjh5OHMeY0PuXOn+Ht+/B2WNV9Fz7e4Y6m/M6DRY4kNdw6OEkDyhdSRB4MYwpl3b1aFUSyswscPI9R5jQj2KgjYO/dgVTDqtSk6o1zW0amZ0Gk2qx4D+GQQA4DnpC6YsoNNpSLGMaebWgfAALciICIiAiIgIiICIiAiIgIiICIiAiIgIiICIiAiIgIiICIiAiIgIiICIiAiIgIiICIiAtFe9p04zuDZ1106gf3C25lB7TloYC62NxIc3KJkQ0uA0BgFzQJ6T15IJN2K0QJNVkSB6zeZiBz8x8V9nEaQ51Ga6+u32d1V31rfK4GyuCzUatdJyuYIaJmIcDOghp7EL4dSoNyOFm9zXbw8nZmcTWHhHQjXpo1BaKmLUWuyuqNB5QTHNpcNTpyBKyzE6Tpio05ZnXlAkz7Aqzd3tCq528tKj3gSQAS6A5jQYkEjVnth3Qa77EUXExZ1GZwWuJBgiHDK6T1EjlAzHuUE6MXoxO8bHmY7Dkdf1m/Fb6Fy2oJY4OHkZVQyUSCPRKjNA8OpZ8pc4vBa0loiOR4dA49OdhwRtPdl1Km6mHuMtcHA5p10d5oJNFiUBQZREQEREBERAREQEREBERAREQF8vGmi+lhBA2ljdtZD67fUy9XEPLIDs5aCeLXkEfY3nDFZvCdefEMpBnhOXUg6coU9CIIajbXYDs1WmSRwnKSAeHpAmIqa8yXDsvk2t4RTmuwOaePK08QLwdJ5EMHYzPTmpuEhBA0LO9zy+rTLcsQGkOksMEuy9HZSPKVpbZ37co3rHAtILiZymDDiS2XdOQCskJCCvV7G8dTad63eMky0lrS7SNIh0jOIMAZ56LLbO/IHz1NvDyLQSDDgJIbB5sPtBVghIQQItb/i+fpfu8EHmPW07Ty8vNTrVmEQZREQEREBERAREQEREBERAREQfFSY07KAOK3bGguts8gSQYgkgEREnmdfJWJfJauuNk+diKo3dzlJdRGYcgHczIE69NSfY0rX8oXXB+TesHZhmHAQeGT2Km1quQ4sdkIDoOUnkDGk+UwrlNIiDidyCfyU+QzDWBP8AsPalC/uz61sG8iTnEGZ0EDppK1VL+4pFwr1LdmgLTJBguIPCTJAj+byQYtWE56toA2Jhz9NQD16T/QaJlND0MxC4AcXUPVAgTOZxcBAgdATr5dFiniV07/1o9r/3iJBA7CfevKcYq6kV7TKXcMvMx2JzCD7uy+nYjcGQKtroNSHHhBMN1Jif+QmU0PVa4jXcSHW+SAT638UDl5faF8vxC56W/SQc3m7mO8Af5l8su7lzPmnW9RzQcwaSdY4Ig957e5TNEnKMwAMCQOQMax70ymhDMxS6kB9tExqHyJMDt0J18mlb6F9XJbnoZQfWIdmyjKD5ayY9ylIQBLymlGrKIuAWJQqJZilQNGak4kj9Udmk6z3MBBLotNrVLgZGUhzhHkHEA+8AH3rcgIiICIiAiIgIiICIiAiIg89xYU6nrsa7SNROnb7SvPUwGg4Rum99BBnvI66BEQfbcHoiPm26ctOwgLIweiA4CkyH89OftREG63smU5yMa2ecACfb3W5EQEREBERBgqFr2lwXnLoM2hznlPZEWHm9fj5uu7Z1qrEpZse1gFRwe4c3AZQT3y9FvRFuURERH//Z">
            <a:hlinkClick r:id="rId3"/>
          </p:cNvPr>
          <p:cNvSpPr>
            <a:spLocks noChangeAspect="1" noChangeArrowheads="1"/>
          </p:cNvSpPr>
          <p:nvPr/>
        </p:nvSpPr>
        <p:spPr bwMode="auto">
          <a:xfrm>
            <a:off x="1641475" y="-685800"/>
            <a:ext cx="2362200" cy="14287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0964" name="AutoShape 4" descr="data:image/jpeg;base64,/9j/4AAQSkZJRgABAQAAAQABAAD/2wCEAAkGBhIPEBUUEBIVEhURFR0UGBIVFhcVFxUYFhQVFRUYFRQXICYgGhojGRQSIC8gLycpLCwsFR8xNTAqNSYrLCkBCQoKDgwOGg8PFy8cHCQsLzUpLCksKTUsNSkqLCkpLCkpLC0pKSk1NSwpKSkpLCkpKSosKSksKSwsLCksKSkpKf/AABEIAHgAxgMBIgACEQEDEQH/xAAbAAEAAgMBAQAAAAAAAAAAAAAABQYBAwcEAv/EAEQQAAEDAgMGAgUHCgUFAAAAAAEAAhEDBAUSIQYTIjFBUQdhFDJxgZEVIzV0obKzJDM0QlJicqKxwYKSwtHwJTZDRGP/xAAXAQEBAQEAAAAAAAAAAAAAAAAAAQMC/8QAHBEBAQACAgMAAAAAAAAAAAAAAAESUQIRAwRB/9oADAMBAAIRAxEAPwDuKIiAiIgJKj8fxP0S1rV8ufcUnVcsxmyNLomDHLstOB44LmypXTgKQq0hVILpDAWyZdpoO8IJWVlUjBfEJ13bXl2y2Lbe1FQ0qjqkG53TXOJDcvA3h5yefkVY9mMa9Os6Nxk3e/pipknNlnpmgT8EEnKyq7Z7VbzE69luo9Hosrb3NObPGmSNInnJX3sVtP8AKVtv93uvnX08ubP+beWzMDnHLogn1iVlV/aLaf0O4s6W7z+m1jRzZsu7hs5og5vZogsCxK1Xlfd03vicjS6OUwCYn3KK2P2g+ULGjdZN3vml2TNmiHFvrQJ5dkE3KxKp2HeIbK2L1cP3WXdNOWvmkPexrHVGZI0gP79FIbcbVfJlsK+63s1WUsmbJ+cdEzB5doQWJYlR20GPUrG2qV65yspNk+Z5NaPMmAPaqrc+I1WlhdO+q2eTf1WMbRNXXJUMNe52TQ6TljkRqgvcpKjMfx2lYW1SvXdDKTZPdx5NaPMmAq5W2/rUsIOI1rTdnhc23NWSWPe1rXOdk4SQ6Yg6Qgu8otVtUzsa7lmaDHaQD/dbUBERAREQEREBERBA7efRd79Vq/huXLXY56da4bg1vVFM16FN1zUmC2mGZ903u9wEx7O5XUtu/ou9+q1fw3Lltt4fins/RurT9MpZb8VY4nECTT75QzkOpBQdM2hw2nbYPc0aLQynSs6rWtHIAUX/ABXx4ZfQ9l9XZ/Red+ONxPA61ej/AOezq8P7L9y9rm+50hbfC+qHYPZEHlQA97SQftCCJwb/ALmv/qdH/Stvgx9GH6zX/FK0YC7NtJiJGoZbUWE9iQ0x/X4Lf4MfRh+s1/xSgva514qYjTtrrCqtZwZTp3bnOeZgAMEkwuirnvihZU693hNOqxr2Pu3NcxwkOBp8iEHqxHxXwl9Go1t7TJcxwAy1OZaQP1VnwruW08BtnuMNp0nvJ7Br3k/YCvViXh5hjaNQixtwRTcQd2NCGkhUduKGhsfSaz17hnozAOZNas9pA/w5kHgsqbrazsMWfo6piNSvVPUUrs7o+7JTYfern42n/pjfrNH75VUxnZ7H34a6zqUbP0enSDYY7jDaUOBaZ9bgHTqt+2uLen7L21SeKo+ixx7Pa51N/wDM0oPfdXlPaHGPRc4Nnhp3lRk/pFUOLeXWm06fH9oFSfjY2MNYBp+VUfvFQu1OzjNnzZX1m05LQi3uQOdSlUcZe/u7O53vLeyk/Gx4r4O003S2rXolrh2dMEfEIPFc3tPaHGDbZwbPDDvHsn9JrAlo06sadJ66/tBT3jM2MEuY/wDn+PTVc2p2cZs+bG+s2nd2kW1yBzq0qjtXv7uzuJ9pb2Vg8YK7amA13sIc14pOa4ciDWpEEe5Bc8O/M0/4G/dC9K82Hfmaf8DfuhelAREQEREBERAREQRe02HOurO4o0yA6tRfTaXaAFzCBPlJWvZTCn2tjb0KkF9Gk2m4tJyktEGJ6KYhEFJ2J2NrYbXu6UsdZV3mrSZJzUy7R7C2Iykaf4B3VbZsZjmGOfRwmvRfaveXMZWjNRzGSOIH7JnnAXWYWYQVHYHY1+H06r7irv7q7fvK1XoTENa390S48uvKAFTsK2L2ismOpWl1aU6W8e8NIzHjcXak0yuvwkIIHY22v6dBwxOrTq1t4SHUhDQzKzKPVbrmz9OoXl2r2cq3d1YVaZaG2dwar8xIJaWxw6amVaEQaL6iX0ntHNzHNHtLSAueWPh5ci3wqhVdSyYfVNatDnHM5pJpBmmok68l0pEHwWyFyyp4Y3nydWsmvo5fThcUSXO0pZszmuEaEdvMrqyIPFjGFMu7epQqiWVmFjh5OHMeY0PuXOn+Ht+/B2WNV9Fz7e4Y6m/M6DRY4kNdw6OEkDyhdSRB4MYwpl3b1aFUSyswscPI9R5jQj2KgjYO/dgVTDqtSk6o1zW0amZ0Gk2qx4D+GQQA4DnpC6YsoNNpSLGMaebWgfAALciICIiAiIgIiICIiAiIgIiICIiAiIgIiICIiAiIgIiICIiAiIgIiICIiAiIgIiICIiAtFe9p04zuDZ1106gf3C25lB7TloYC62NxIc3KJkQ0uA0BgFzQJ6T15IJN2K0QJNVkSB6zeZiBz8x8V9nEaQ51Ga6+u32d1V31rfK4GyuCzUatdJyuYIaJmIcDOghp7EL4dSoNyOFm9zXbw8nZmcTWHhHQjXpo1BaKmLUWuyuqNB5QTHNpcNTpyBKyzE6Tpio05ZnXlAkz7Aqzd3tCq528tKj3gSQAS6A5jQYkEjVnth3Qa77EUXExZ1GZwWuJBgiHDK6T1EjlAzHuUE6MXoxO8bHmY7Dkdf1m/Fb6Fy2oJY4OHkZVQyUSCPRKjNA8OpZ8pc4vBa0loiOR4dA49OdhwRtPdl1Km6mHuMtcHA5p10d5oJNFiUBQZREQEREBERAREQEREBERAREQF8vGmi+lhBA2ljdtZD67fUy9XEPLIDs5aCeLXkEfY3nDFZvCdefEMpBnhOXUg6coU9CIIajbXYDs1WmSRwnKSAeHpAmIqa8yXDsvk2t4RTmuwOaePK08QLwdJ5EMHYzPTmpuEhBA0LO9zy+rTLcsQGkOksMEuy9HZSPKVpbZ37co3rHAtILiZymDDiS2XdOQCskJCCvV7G8dTad63eMky0lrS7SNIh0jOIMAZ56LLbO/IHz1NvDyLQSDDgJIbB5sPtBVghIQQItb/i+fpfu8EHmPW07Ty8vNTrVmEQZREQEREBERAREQEREBERAREQfFSY07KAOK3bGguts8gSQYgkgEREnmdfJWJfJauuNk+diKo3dzlJdRGYcgHczIE69NSfY0rX8oXXB+TesHZhmHAQeGT2Km1quQ4sdkIDoOUnkDGk+UwrlNIiDidyCfyU+QzDWBP8AsPalC/uz61sG8iTnEGZ0EDppK1VL+4pFwr1LdmgLTJBguIPCTJAj+byQYtWE56toA2Jhz9NQD16T/QaJlND0MxC4AcXUPVAgTOZxcBAgdATr5dFiniV07/1o9r/3iJBA7CfevKcYq6kV7TKXcMvMx2JzCD7uy+nYjcGQKtroNSHHhBMN1Jif+QmU0PVa4jXcSHW+SAT638UDl5faF8vxC56W/SQc3m7mO8Af5l8su7lzPmnW9RzQcwaSdY4Ig957e5TNEnKMwAMCQOQMax70ymhDMxS6kB9tExqHyJMDt0J18mlb6F9XJbnoZQfWIdmyjKD5ayY9ylIQBLymlGrKIuAWJQqJZilQNGak4kj9Udmk6z3MBBLotNrVLgZGUhzhHkHEA+8AH3rcgIiICIiAiIgIiICIiAiIg89xYU6nrsa7SNROnb7SvPUwGg4Rum99BBnvI66BEQfbcHoiPm26ctOwgLIweiA4CkyH89OftREG63smU5yMa2ecACfb3W5EQEREBERBgqFr2lwXnLoM2hznlPZEWHm9fj5uu7Z1qrEpZse1gFRwe4c3AZQT3y9FvRFuURERH//Z">
            <a:hlinkClick r:id="rId3"/>
          </p:cNvPr>
          <p:cNvSpPr>
            <a:spLocks noChangeAspect="1" noChangeArrowheads="1"/>
          </p:cNvSpPr>
          <p:nvPr/>
        </p:nvSpPr>
        <p:spPr bwMode="auto">
          <a:xfrm>
            <a:off x="1641475" y="-685800"/>
            <a:ext cx="2362200" cy="14287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Sola Bükülü Ok"/>
          <p:cNvSpPr/>
          <p:nvPr/>
        </p:nvSpPr>
        <p:spPr>
          <a:xfrm rot="16200000">
            <a:off x="4694396" y="-966180"/>
            <a:ext cx="1872340" cy="4298187"/>
          </a:xfrm>
          <a:prstGeom prst="curvedLeftArrow">
            <a:avLst>
              <a:gd name="adj1" fmla="val 15317"/>
              <a:gd name="adj2" fmla="val 50000"/>
              <a:gd name="adj3" fmla="val 25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solidFill>
                <a:schemeClr val="tx1"/>
              </a:solidFill>
            </a:endParaRPr>
          </a:p>
        </p:txBody>
      </p:sp>
      <p:pic>
        <p:nvPicPr>
          <p:cNvPr id="1026" name="Picture 2" descr="Ä°lgili resi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188" y="742950"/>
            <a:ext cx="5243261" cy="531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492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1000"/>
                                        <p:tgtEl>
                                          <p:spTgt spid="3">
                                            <p:bg/>
                                          </p:spTgt>
                                        </p:tgtEl>
                                      </p:cBhvr>
                                    </p:animEffect>
                                    <p:anim calcmode="lin" valueType="num">
                                      <p:cBhvr>
                                        <p:cTn id="15" dur="1000" fill="hold"/>
                                        <p:tgtEl>
                                          <p:spTgt spid="3">
                                            <p:bg/>
                                          </p:spTgt>
                                        </p:tgtEl>
                                        <p:attrNameLst>
                                          <p:attrName>ppt_x</p:attrName>
                                        </p:attrNameLst>
                                      </p:cBhvr>
                                      <p:tavLst>
                                        <p:tav tm="0">
                                          <p:val>
                                            <p:strVal val="#ppt_x"/>
                                          </p:val>
                                        </p:tav>
                                        <p:tav tm="100000">
                                          <p:val>
                                            <p:strVal val="#ppt_x"/>
                                          </p:val>
                                        </p:tav>
                                      </p:tavLst>
                                    </p:anim>
                                    <p:anim calcmode="lin" valueType="num">
                                      <p:cBhvr>
                                        <p:cTn id="16"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Oval"/>
          <p:cNvSpPr/>
          <p:nvPr/>
        </p:nvSpPr>
        <p:spPr>
          <a:xfrm>
            <a:off x="2008682" y="128578"/>
            <a:ext cx="2674673" cy="1044259"/>
          </a:xfrm>
          <a:prstGeom prst="ellipse">
            <a:avLst/>
          </a:prstGeom>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tr-TR" sz="3600" dirty="0">
                <a:solidFill>
                  <a:schemeClr val="tx1"/>
                </a:solidFill>
              </a:rPr>
              <a:t>İNSANIN           </a:t>
            </a:r>
          </a:p>
        </p:txBody>
      </p:sp>
      <p:sp>
        <p:nvSpPr>
          <p:cNvPr id="3" name="2 Dikdörtgen"/>
          <p:cNvSpPr/>
          <p:nvPr/>
        </p:nvSpPr>
        <p:spPr>
          <a:xfrm>
            <a:off x="1060987" y="1415313"/>
            <a:ext cx="4786312" cy="571500"/>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tr-TR" sz="3200" dirty="0">
                <a:solidFill>
                  <a:schemeClr val="tx1"/>
                </a:solidFill>
              </a:rPr>
              <a:t>Yaşama</a:t>
            </a:r>
          </a:p>
        </p:txBody>
      </p:sp>
      <p:sp>
        <p:nvSpPr>
          <p:cNvPr id="4" name="3 Dikdörtgen"/>
          <p:cNvSpPr/>
          <p:nvPr/>
        </p:nvSpPr>
        <p:spPr>
          <a:xfrm>
            <a:off x="1060987" y="2184769"/>
            <a:ext cx="4786312" cy="500062"/>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tr-TR" sz="3200" dirty="0">
                <a:solidFill>
                  <a:schemeClr val="tx1"/>
                </a:solidFill>
              </a:rPr>
              <a:t>Sağlık</a:t>
            </a:r>
          </a:p>
        </p:txBody>
      </p:sp>
      <p:sp>
        <p:nvSpPr>
          <p:cNvPr id="5" name="4 Dikdörtgen"/>
          <p:cNvSpPr/>
          <p:nvPr/>
        </p:nvSpPr>
        <p:spPr>
          <a:xfrm>
            <a:off x="1060987" y="2882787"/>
            <a:ext cx="4786312" cy="5000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tr-TR" sz="3200" dirty="0">
                <a:solidFill>
                  <a:schemeClr val="tx1"/>
                </a:solidFill>
              </a:rPr>
              <a:t>Eğitim</a:t>
            </a:r>
          </a:p>
        </p:txBody>
      </p:sp>
      <p:sp>
        <p:nvSpPr>
          <p:cNvPr id="6" name="5 Dikdörtgen"/>
          <p:cNvSpPr/>
          <p:nvPr/>
        </p:nvSpPr>
        <p:spPr>
          <a:xfrm>
            <a:off x="1060987" y="4278825"/>
            <a:ext cx="4786312" cy="6429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tr-TR" sz="3200" dirty="0">
                <a:solidFill>
                  <a:schemeClr val="tx1"/>
                </a:solidFill>
              </a:rPr>
              <a:t>Özel yaşamın gizliliği</a:t>
            </a:r>
          </a:p>
        </p:txBody>
      </p:sp>
      <p:sp>
        <p:nvSpPr>
          <p:cNvPr id="7" name="6 Dikdörtgen"/>
          <p:cNvSpPr/>
          <p:nvPr/>
        </p:nvSpPr>
        <p:spPr>
          <a:xfrm>
            <a:off x="1060987" y="3580806"/>
            <a:ext cx="4786312" cy="500062"/>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tr-TR" sz="3200" dirty="0">
                <a:solidFill>
                  <a:schemeClr val="tx1"/>
                </a:solidFill>
              </a:rPr>
              <a:t>Hürriyet</a:t>
            </a: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3" y="5286376"/>
            <a:ext cx="157162"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3" y="5429251"/>
            <a:ext cx="157162"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3" y="5572126"/>
            <a:ext cx="157162"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3" y="5715001"/>
            <a:ext cx="157162"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3" y="5857876"/>
            <a:ext cx="157162"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13 Dikdörtgen"/>
          <p:cNvSpPr/>
          <p:nvPr/>
        </p:nvSpPr>
        <p:spPr>
          <a:xfrm>
            <a:off x="1083016" y="6000751"/>
            <a:ext cx="4929188" cy="723335"/>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tr-TR" sz="2800" b="1" dirty="0">
                <a:solidFill>
                  <a:schemeClr val="tx1"/>
                </a:solidFill>
              </a:rPr>
              <a:t>gibi pek çok hakkı vardır.</a:t>
            </a:r>
          </a:p>
        </p:txBody>
      </p:sp>
      <p:sp>
        <p:nvSpPr>
          <p:cNvPr id="16" name="15 Sağ Köşeli Ayraç"/>
          <p:cNvSpPr/>
          <p:nvPr/>
        </p:nvSpPr>
        <p:spPr>
          <a:xfrm>
            <a:off x="5921972" y="1731656"/>
            <a:ext cx="452097" cy="2945889"/>
          </a:xfrm>
          <a:prstGeom prst="rightBracket">
            <a:avLst/>
          </a:prstGeom>
          <a:ln w="38100"/>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tr-TR"/>
          </a:p>
        </p:txBody>
      </p:sp>
      <p:sp>
        <p:nvSpPr>
          <p:cNvPr id="17" name="16 Sol Ok"/>
          <p:cNvSpPr/>
          <p:nvPr/>
        </p:nvSpPr>
        <p:spPr>
          <a:xfrm>
            <a:off x="6670623" y="1701063"/>
            <a:ext cx="5313482" cy="1571625"/>
          </a:xfrm>
          <a:prstGeom prst="leftArrow">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tr-TR" sz="4000" dirty="0" smtClean="0">
                <a:solidFill>
                  <a:schemeClr val="tx1">
                    <a:lumMod val="95000"/>
                    <a:lumOff val="5000"/>
                  </a:schemeClr>
                </a:solidFill>
              </a:rPr>
              <a:t>Bunlara zarar vermek</a:t>
            </a:r>
            <a:endParaRPr lang="tr-TR" sz="4000" dirty="0">
              <a:solidFill>
                <a:schemeClr val="tx1">
                  <a:lumMod val="95000"/>
                  <a:lumOff val="5000"/>
                </a:schemeClr>
              </a:solidFill>
            </a:endParaRPr>
          </a:p>
        </p:txBody>
      </p:sp>
      <p:sp>
        <p:nvSpPr>
          <p:cNvPr id="18" name="17 Patlama 1"/>
          <p:cNvSpPr/>
          <p:nvPr/>
        </p:nvSpPr>
        <p:spPr>
          <a:xfrm rot="1829335">
            <a:off x="6308461" y="3658988"/>
            <a:ext cx="4596605" cy="2776200"/>
          </a:xfrm>
          <a:prstGeom prst="irregularSeal1">
            <a:avLst/>
          </a:prstGeom>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tr-TR" sz="4000" b="1" dirty="0">
                <a:solidFill>
                  <a:schemeClr val="tx1"/>
                </a:solidFill>
              </a:rPr>
              <a:t>KUL HAKKIDIR.</a:t>
            </a:r>
          </a:p>
        </p:txBody>
      </p:sp>
    </p:spTree>
    <p:extLst>
      <p:ext uri="{BB962C8B-B14F-4D97-AF65-F5344CB8AC3E}">
        <p14:creationId xmlns:p14="http://schemas.microsoft.com/office/powerpoint/2010/main" val="38189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000"/>
                                        <p:tgtEl>
                                          <p:spTgt spid="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000"/>
                                        <p:tgtEl>
                                          <p:spTgt spid="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2000"/>
                                        <p:tgtEl>
                                          <p:spTgt spid="1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2000"/>
                                        <p:tgtEl>
                                          <p:spTgt spid="1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2000"/>
                                        <p:tgtEl>
                                          <p:spTgt spid="1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1+#ppt_w/2"/>
                                          </p:val>
                                        </p:tav>
                                        <p:tav tm="100000">
                                          <p:val>
                                            <p:strVal val="#ppt_x"/>
                                          </p:val>
                                        </p:tav>
                                      </p:tavLst>
                                    </p:anim>
                                    <p:anim calcmode="lin" valueType="num">
                                      <p:cBhvr additive="base">
                                        <p:cTn id="7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1+#ppt_w/2"/>
                                          </p:val>
                                        </p:tav>
                                        <p:tav tm="100000">
                                          <p:val>
                                            <p:strVal val="#ppt_x"/>
                                          </p:val>
                                        </p:tav>
                                      </p:tavLst>
                                    </p:anim>
                                    <p:anim calcmode="lin" valueType="num">
                                      <p:cBhvr additive="base">
                                        <p:cTn id="79"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3" presetClass="entr" presetSubtype="16"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ola Bükülü Ok"/>
          <p:cNvSpPr/>
          <p:nvPr/>
        </p:nvSpPr>
        <p:spPr>
          <a:xfrm rot="21087874">
            <a:off x="10311497" y="261384"/>
            <a:ext cx="1664764" cy="3939063"/>
          </a:xfrm>
          <a:prstGeom prst="curvedLef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solidFill>
                <a:schemeClr val="tx1"/>
              </a:solidFill>
            </a:endParaRPr>
          </a:p>
        </p:txBody>
      </p:sp>
      <p:sp>
        <p:nvSpPr>
          <p:cNvPr id="3" name="2 İçerik Yer Tutucusu"/>
          <p:cNvSpPr>
            <a:spLocks noGrp="1"/>
          </p:cNvSpPr>
          <p:nvPr>
            <p:ph idx="1"/>
          </p:nvPr>
        </p:nvSpPr>
        <p:spPr>
          <a:xfrm>
            <a:off x="4287187" y="159657"/>
            <a:ext cx="6955436" cy="784723"/>
          </a:xfrm>
          <a:ln>
            <a:noFill/>
          </a:ln>
        </p:spPr>
        <p:style>
          <a:lnRef idx="1">
            <a:schemeClr val="accent1"/>
          </a:lnRef>
          <a:fillRef idx="2">
            <a:schemeClr val="accent1"/>
          </a:fillRef>
          <a:effectRef idx="1">
            <a:schemeClr val="accent1"/>
          </a:effectRef>
          <a:fontRef idx="minor">
            <a:schemeClr val="dk1"/>
          </a:fontRef>
        </p:style>
        <p:txBody>
          <a:bodyPr anchor="ctr">
            <a:noAutofit/>
          </a:bodyPr>
          <a:lstStyle/>
          <a:p>
            <a:pPr algn="ctr">
              <a:buNone/>
            </a:pPr>
            <a:r>
              <a:rPr lang="tr-TR" sz="3600" dirty="0" smtClean="0"/>
              <a:t>       İnsan hakları kul hakkı</a:t>
            </a:r>
            <a:endParaRPr lang="tr-TR" sz="3600" dirty="0"/>
          </a:p>
        </p:txBody>
      </p:sp>
      <p:pic>
        <p:nvPicPr>
          <p:cNvPr id="43010" name="Picture 2" descr="http://www.somatso.org.tr/img/haber/__NSAN%20HAKLARI%20FOTO.jpg">
            <a:hlinkClick r:id="rId3"/>
          </p:cNvPr>
          <p:cNvPicPr>
            <a:picLocks noChangeAspect="1" noChangeArrowheads="1"/>
          </p:cNvPicPr>
          <p:nvPr/>
        </p:nvPicPr>
        <p:blipFill>
          <a:blip r:embed="rId4" cstate="print"/>
          <a:srcRect/>
          <a:stretch>
            <a:fillRect/>
          </a:stretch>
        </p:blipFill>
        <p:spPr bwMode="auto">
          <a:xfrm>
            <a:off x="783512" y="729282"/>
            <a:ext cx="4534000" cy="574647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 name="Dikdörtgen 1"/>
          <p:cNvSpPr/>
          <p:nvPr/>
        </p:nvSpPr>
        <p:spPr>
          <a:xfrm>
            <a:off x="5921116" y="1873770"/>
            <a:ext cx="4392118" cy="4197245"/>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t"/>
          <a:lstStyle/>
          <a:p>
            <a:pPr algn="ctr"/>
            <a:endParaRPr lang="tr-TR" sz="3200" dirty="0" smtClean="0"/>
          </a:p>
          <a:p>
            <a:pPr algn="ctr"/>
            <a:r>
              <a:rPr lang="tr-TR" sz="3200" dirty="0" smtClean="0"/>
              <a:t>İnsanlara </a:t>
            </a:r>
            <a:r>
              <a:rPr lang="tr-TR" sz="3200" dirty="0"/>
              <a:t>yapılan her türlü haksızlık kul hakkına girmektedir. İnsan hakları </a:t>
            </a:r>
            <a:r>
              <a:rPr lang="nn-NO" sz="3200" dirty="0"/>
              <a:t>kapsamına giren her şey, aynı zamanda</a:t>
            </a:r>
            <a:r>
              <a:rPr lang="tr-TR" sz="3200" dirty="0"/>
              <a:t> kul hakkı kapsamına da girer. </a:t>
            </a:r>
          </a:p>
        </p:txBody>
      </p:sp>
    </p:spTree>
    <p:extLst>
      <p:ext uri="{BB962C8B-B14F-4D97-AF65-F5344CB8AC3E}">
        <p14:creationId xmlns:p14="http://schemas.microsoft.com/office/powerpoint/2010/main" val="1685579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anim calcmode="lin" valueType="num">
                                      <p:cBhvr>
                                        <p:cTn id="8" dur="500" fill="hold"/>
                                        <p:tgtEl>
                                          <p:spTgt spid="3">
                                            <p:bg/>
                                          </p:spTgt>
                                        </p:tgtEl>
                                        <p:attrNameLst>
                                          <p:attrName>ppt_x</p:attrName>
                                        </p:attrNameLst>
                                      </p:cBhvr>
                                      <p:tavLst>
                                        <p:tav tm="0">
                                          <p:val>
                                            <p:strVal val="#ppt_x"/>
                                          </p:val>
                                        </p:tav>
                                        <p:tav tm="100000">
                                          <p:val>
                                            <p:strVal val="#ppt_x"/>
                                          </p:val>
                                        </p:tav>
                                      </p:tavLst>
                                    </p:anim>
                                    <p:anim calcmode="lin" valueType="num">
                                      <p:cBhvr>
                                        <p:cTn id="9" dur="500" fill="hold"/>
                                        <p:tgtEl>
                                          <p:spTgt spid="3">
                                            <p:bg/>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3010"/>
                                        </p:tgtEl>
                                        <p:attrNameLst>
                                          <p:attrName>style.visibility</p:attrName>
                                        </p:attrNameLst>
                                      </p:cBhvr>
                                      <p:to>
                                        <p:strVal val="visible"/>
                                      </p:to>
                                    </p:set>
                                    <p:animEffect transition="in" filter="fade">
                                      <p:cBhvr>
                                        <p:cTn id="17" dur="500"/>
                                        <p:tgtEl>
                                          <p:spTgt spid="43010"/>
                                        </p:tgtEl>
                                      </p:cBhvr>
                                    </p:animEffect>
                                    <p:anim calcmode="lin" valueType="num">
                                      <p:cBhvr>
                                        <p:cTn id="18" dur="500" fill="hold"/>
                                        <p:tgtEl>
                                          <p:spTgt spid="43010"/>
                                        </p:tgtEl>
                                        <p:attrNameLst>
                                          <p:attrName>ppt_x</p:attrName>
                                        </p:attrNameLst>
                                      </p:cBhvr>
                                      <p:tavLst>
                                        <p:tav tm="0">
                                          <p:val>
                                            <p:strVal val="#ppt_x"/>
                                          </p:val>
                                        </p:tav>
                                        <p:tav tm="100000">
                                          <p:val>
                                            <p:strVal val="#ppt_x"/>
                                          </p:val>
                                        </p:tav>
                                      </p:tavLst>
                                    </p:anim>
                                    <p:anim calcmode="lin" valueType="num">
                                      <p:cBhvr>
                                        <p:cTn id="19" dur="500" fill="hold"/>
                                        <p:tgtEl>
                                          <p:spTgt spid="430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uiExpand="1" build="p"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901784" y="2322285"/>
            <a:ext cx="6999930" cy="1814999"/>
          </a:xfrm>
          <a:ln>
            <a:noFill/>
          </a:ln>
        </p:spPr>
        <p:style>
          <a:lnRef idx="1">
            <a:schemeClr val="accent4"/>
          </a:lnRef>
          <a:fillRef idx="2">
            <a:schemeClr val="accent4"/>
          </a:fillRef>
          <a:effectRef idx="1">
            <a:schemeClr val="accent4"/>
          </a:effectRef>
          <a:fontRef idx="minor">
            <a:schemeClr val="dk1"/>
          </a:fontRef>
        </p:style>
        <p:txBody>
          <a:bodyPr>
            <a:normAutofit/>
          </a:bodyPr>
          <a:lstStyle/>
          <a:p>
            <a:pPr algn="ctr"/>
            <a:r>
              <a:rPr lang="tr-TR" dirty="0" smtClean="0"/>
              <a:t>Hangi davranışlar kul hakkı kapsamına girer?</a:t>
            </a:r>
            <a:endParaRPr lang="tr-TR" dirty="0"/>
          </a:p>
        </p:txBody>
      </p:sp>
      <p:pic>
        <p:nvPicPr>
          <p:cNvPr id="47106" name="Picture 2"/>
          <p:cNvPicPr>
            <a:picLocks noChangeAspect="1" noChangeArrowheads="1"/>
          </p:cNvPicPr>
          <p:nvPr/>
        </p:nvPicPr>
        <p:blipFill>
          <a:blip r:embed="rId3" cstate="print"/>
          <a:srcRect/>
          <a:stretch>
            <a:fillRect/>
          </a:stretch>
        </p:blipFill>
        <p:spPr bwMode="auto">
          <a:xfrm>
            <a:off x="380625" y="157714"/>
            <a:ext cx="4521159" cy="6144139"/>
          </a:xfrm>
          <a:prstGeom prst="rect">
            <a:avLst/>
          </a:prstGeom>
          <a:ln>
            <a:noFill/>
          </a:ln>
          <a:effectLst>
            <a:softEdge rad="112500"/>
          </a:effectLst>
        </p:spPr>
      </p:pic>
    </p:spTree>
    <p:extLst>
      <p:ext uri="{BB962C8B-B14F-4D97-AF65-F5344CB8AC3E}">
        <p14:creationId xmlns:p14="http://schemas.microsoft.com/office/powerpoint/2010/main" val="1222008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74558" y="231244"/>
            <a:ext cx="9260273" cy="1158431"/>
          </a:xfrm>
          <a:ln>
            <a:noFill/>
          </a:ln>
        </p:spPr>
        <p:style>
          <a:lnRef idx="1">
            <a:schemeClr val="accent4"/>
          </a:lnRef>
          <a:fillRef idx="2">
            <a:schemeClr val="accent4"/>
          </a:fillRef>
          <a:effectRef idx="1">
            <a:schemeClr val="accent4"/>
          </a:effectRef>
          <a:fontRef idx="minor">
            <a:schemeClr val="dk1"/>
          </a:fontRef>
        </p:style>
        <p:txBody>
          <a:bodyPr>
            <a:normAutofit fontScale="90000"/>
          </a:bodyPr>
          <a:lstStyle/>
          <a:p>
            <a:pPr algn="ctr"/>
            <a:r>
              <a:rPr lang="tr-TR" sz="4000" dirty="0" smtClean="0"/>
              <a:t>Aşağıda kul hakkıyla ilgili bir davranış yazılmıştır. Harfleri kullanarak bu davranışı bulunuz. </a:t>
            </a:r>
            <a:endParaRPr lang="tr-TR" sz="4000" dirty="0"/>
          </a:p>
        </p:txBody>
      </p:sp>
      <p:sp>
        <p:nvSpPr>
          <p:cNvPr id="5" name="Dikdörtgen 4"/>
          <p:cNvSpPr/>
          <p:nvPr/>
        </p:nvSpPr>
        <p:spPr>
          <a:xfrm>
            <a:off x="3841542"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a:t>
            </a:r>
            <a:endParaRPr lang="tr-TR" sz="3200" dirty="0"/>
          </a:p>
        </p:txBody>
      </p:sp>
      <p:sp>
        <p:nvSpPr>
          <p:cNvPr id="6" name="Dikdörtgen 5"/>
          <p:cNvSpPr/>
          <p:nvPr/>
        </p:nvSpPr>
        <p:spPr>
          <a:xfrm>
            <a:off x="5052251" y="191113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____</a:t>
            </a:r>
            <a:endParaRPr lang="tr-TR" sz="3200" dirty="0"/>
          </a:p>
        </p:txBody>
      </p:sp>
      <p:sp>
        <p:nvSpPr>
          <p:cNvPr id="7" name="Dikdörtgen 6"/>
          <p:cNvSpPr/>
          <p:nvPr/>
        </p:nvSpPr>
        <p:spPr>
          <a:xfrm>
            <a:off x="6248088"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____</a:t>
            </a:r>
            <a:endParaRPr lang="tr-TR" sz="3200" dirty="0"/>
          </a:p>
        </p:txBody>
      </p:sp>
      <p:sp>
        <p:nvSpPr>
          <p:cNvPr id="8" name="Dikdörtgen 7"/>
          <p:cNvSpPr/>
          <p:nvPr/>
        </p:nvSpPr>
        <p:spPr>
          <a:xfrm>
            <a:off x="7451361"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a:t>
            </a:r>
            <a:endParaRPr lang="tr-TR" sz="3200" dirty="0"/>
          </a:p>
        </p:txBody>
      </p:sp>
      <p:sp>
        <p:nvSpPr>
          <p:cNvPr id="9" name="Dikdörtgen 8"/>
          <p:cNvSpPr/>
          <p:nvPr/>
        </p:nvSpPr>
        <p:spPr>
          <a:xfrm>
            <a:off x="8654634"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____</a:t>
            </a:r>
            <a:endParaRPr lang="tr-TR" sz="3200" dirty="0"/>
          </a:p>
        </p:txBody>
      </p:sp>
      <p:sp>
        <p:nvSpPr>
          <p:cNvPr id="10" name="Dikdörtgen 9"/>
          <p:cNvSpPr/>
          <p:nvPr/>
        </p:nvSpPr>
        <p:spPr>
          <a:xfrm>
            <a:off x="9857907"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____</a:t>
            </a:r>
            <a:endParaRPr lang="tr-TR" sz="3200" dirty="0"/>
          </a:p>
        </p:txBody>
      </p:sp>
      <p:sp>
        <p:nvSpPr>
          <p:cNvPr id="13" name="Dikdörtgen 12"/>
          <p:cNvSpPr/>
          <p:nvPr/>
        </p:nvSpPr>
        <p:spPr>
          <a:xfrm>
            <a:off x="3846397"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G</a:t>
            </a:r>
            <a:endParaRPr lang="tr-TR" sz="3200" dirty="0"/>
          </a:p>
        </p:txBody>
      </p:sp>
      <p:sp>
        <p:nvSpPr>
          <p:cNvPr id="14" name="Dikdörtgen 13"/>
          <p:cNvSpPr/>
          <p:nvPr/>
        </p:nvSpPr>
        <p:spPr>
          <a:xfrm>
            <a:off x="5052251"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I</a:t>
            </a:r>
            <a:endParaRPr lang="tr-TR" sz="3200" dirty="0"/>
          </a:p>
        </p:txBody>
      </p:sp>
      <p:sp>
        <p:nvSpPr>
          <p:cNvPr id="15" name="Dikdörtgen 14"/>
          <p:cNvSpPr/>
          <p:nvPr/>
        </p:nvSpPr>
        <p:spPr>
          <a:xfrm>
            <a:off x="6248088"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Y</a:t>
            </a:r>
            <a:endParaRPr lang="tr-TR" sz="3200" dirty="0"/>
          </a:p>
        </p:txBody>
      </p:sp>
      <p:sp>
        <p:nvSpPr>
          <p:cNvPr id="16" name="Dikdörtgen 15"/>
          <p:cNvSpPr/>
          <p:nvPr/>
        </p:nvSpPr>
        <p:spPr>
          <a:xfrm>
            <a:off x="7451361"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B</a:t>
            </a:r>
            <a:endParaRPr lang="tr-TR" sz="3200" dirty="0"/>
          </a:p>
        </p:txBody>
      </p:sp>
      <p:sp>
        <p:nvSpPr>
          <p:cNvPr id="17" name="Dikdörtgen 16"/>
          <p:cNvSpPr/>
          <p:nvPr/>
        </p:nvSpPr>
        <p:spPr>
          <a:xfrm>
            <a:off x="8654634"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E</a:t>
            </a:r>
            <a:endParaRPr lang="tr-TR" sz="3200" dirty="0"/>
          </a:p>
        </p:txBody>
      </p:sp>
      <p:sp>
        <p:nvSpPr>
          <p:cNvPr id="18" name="Dikdörtgen 17"/>
          <p:cNvSpPr/>
          <p:nvPr/>
        </p:nvSpPr>
        <p:spPr>
          <a:xfrm>
            <a:off x="9857907" y="1897447"/>
            <a:ext cx="1004341" cy="8544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T</a:t>
            </a:r>
            <a:endParaRPr lang="tr-TR" sz="3200" dirty="0"/>
          </a:p>
        </p:txBody>
      </p:sp>
      <p:pic>
        <p:nvPicPr>
          <p:cNvPr id="2050"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41" y="3404331"/>
            <a:ext cx="1486910" cy="1486910"/>
          </a:xfrm>
          <a:prstGeom prst="rect">
            <a:avLst/>
          </a:prstGeom>
          <a:noFill/>
          <a:extLst>
            <a:ext uri="{909E8E84-426E-40DD-AFC4-6F175D3DCCD1}">
              <a14:hiddenFill xmlns:a14="http://schemas.microsoft.com/office/drawing/2010/main">
                <a:solidFill>
                  <a:srgbClr val="FFFFFF"/>
                </a:solidFill>
              </a14:hiddenFill>
            </a:ext>
          </a:extLst>
        </p:spPr>
      </p:pic>
      <p:pic>
        <p:nvPicPr>
          <p:cNvPr id="21" name="LİKE"/>
          <p:cNvPicPr>
            <a:picLocks noChangeAspect="1"/>
          </p:cNvPicPr>
          <p:nvPr/>
        </p:nvPicPr>
        <p:blipFill rotWithShape="1">
          <a:blip r:embed="rId5"/>
          <a:srcRect l="-8225" t="-6981" r="-9982" b="-8428"/>
          <a:stretch/>
        </p:blipFill>
        <p:spPr>
          <a:xfrm>
            <a:off x="127729" y="1465835"/>
            <a:ext cx="2102033" cy="2052280"/>
          </a:xfrm>
          <a:prstGeom prst="ellipse">
            <a:avLst/>
          </a:prstGeom>
        </p:spPr>
      </p:pic>
      <p:sp>
        <p:nvSpPr>
          <p:cNvPr id="24" name="Dikdörtgen 23"/>
          <p:cNvSpPr/>
          <p:nvPr/>
        </p:nvSpPr>
        <p:spPr>
          <a:xfrm>
            <a:off x="2556631" y="5058445"/>
            <a:ext cx="486518"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N</a:t>
            </a:r>
            <a:endParaRPr lang="tr-TR" sz="3200" dirty="0"/>
          </a:p>
        </p:txBody>
      </p:sp>
      <p:sp>
        <p:nvSpPr>
          <p:cNvPr id="25" name="Dikdörtgen 24"/>
          <p:cNvSpPr/>
          <p:nvPr/>
        </p:nvSpPr>
        <p:spPr>
          <a:xfrm>
            <a:off x="2728229" y="4278684"/>
            <a:ext cx="553744"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C</a:t>
            </a:r>
            <a:endParaRPr lang="tr-TR" sz="3200" dirty="0"/>
          </a:p>
        </p:txBody>
      </p:sp>
      <p:sp>
        <p:nvSpPr>
          <p:cNvPr id="26" name="Dikdörtgen 25"/>
          <p:cNvSpPr/>
          <p:nvPr/>
        </p:nvSpPr>
        <p:spPr>
          <a:xfrm>
            <a:off x="3388237" y="427392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Ç</a:t>
            </a:r>
            <a:endParaRPr lang="tr-TR" sz="3200" dirty="0"/>
          </a:p>
        </p:txBody>
      </p:sp>
      <p:sp>
        <p:nvSpPr>
          <p:cNvPr id="27" name="Dikdörtgen 26"/>
          <p:cNvSpPr/>
          <p:nvPr/>
        </p:nvSpPr>
        <p:spPr>
          <a:xfrm>
            <a:off x="4127710" y="4302479"/>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D</a:t>
            </a:r>
            <a:endParaRPr lang="tr-TR" sz="3200" dirty="0"/>
          </a:p>
        </p:txBody>
      </p:sp>
      <p:sp>
        <p:nvSpPr>
          <p:cNvPr id="28" name="Dikdörtgen 27"/>
          <p:cNvSpPr/>
          <p:nvPr/>
        </p:nvSpPr>
        <p:spPr>
          <a:xfrm>
            <a:off x="6374660" y="4288078"/>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G</a:t>
            </a:r>
            <a:endParaRPr lang="tr-TR" sz="3200" dirty="0"/>
          </a:p>
        </p:txBody>
      </p:sp>
      <p:sp>
        <p:nvSpPr>
          <p:cNvPr id="29" name="Dikdörtgen 28"/>
          <p:cNvSpPr/>
          <p:nvPr/>
        </p:nvSpPr>
        <p:spPr>
          <a:xfrm>
            <a:off x="5606656" y="432151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a:t>F</a:t>
            </a:r>
          </a:p>
        </p:txBody>
      </p:sp>
      <p:sp>
        <p:nvSpPr>
          <p:cNvPr id="30" name="Dikdörtgen 29"/>
          <p:cNvSpPr/>
          <p:nvPr/>
        </p:nvSpPr>
        <p:spPr>
          <a:xfrm>
            <a:off x="4877502" y="4283324"/>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E</a:t>
            </a:r>
            <a:endParaRPr lang="tr-TR" sz="3200" dirty="0"/>
          </a:p>
        </p:txBody>
      </p:sp>
      <p:sp>
        <p:nvSpPr>
          <p:cNvPr id="31" name="Dikdörtgen 30"/>
          <p:cNvSpPr/>
          <p:nvPr/>
        </p:nvSpPr>
        <p:spPr>
          <a:xfrm>
            <a:off x="7085602" y="4311997"/>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a:t>Ğ</a:t>
            </a:r>
          </a:p>
        </p:txBody>
      </p:sp>
      <p:sp>
        <p:nvSpPr>
          <p:cNvPr id="32" name="Dikdörtgen 31"/>
          <p:cNvSpPr/>
          <p:nvPr/>
        </p:nvSpPr>
        <p:spPr>
          <a:xfrm>
            <a:off x="7825075" y="4292961"/>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H</a:t>
            </a:r>
            <a:endParaRPr lang="tr-TR" sz="3200" dirty="0"/>
          </a:p>
        </p:txBody>
      </p:sp>
      <p:sp>
        <p:nvSpPr>
          <p:cNvPr id="34" name="Dikdörtgen 33"/>
          <p:cNvSpPr/>
          <p:nvPr/>
        </p:nvSpPr>
        <p:spPr>
          <a:xfrm>
            <a:off x="9304021" y="433579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İ</a:t>
            </a:r>
            <a:endParaRPr lang="tr-TR" sz="3200" dirty="0"/>
          </a:p>
        </p:txBody>
      </p:sp>
      <p:sp>
        <p:nvSpPr>
          <p:cNvPr id="35" name="Dikdörtgen 34"/>
          <p:cNvSpPr/>
          <p:nvPr/>
        </p:nvSpPr>
        <p:spPr>
          <a:xfrm>
            <a:off x="10043494" y="4331033"/>
            <a:ext cx="62996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J</a:t>
            </a:r>
            <a:endParaRPr lang="tr-TR" sz="3200" dirty="0"/>
          </a:p>
        </p:txBody>
      </p:sp>
      <p:sp>
        <p:nvSpPr>
          <p:cNvPr id="36" name="Dikdörtgen 35"/>
          <p:cNvSpPr/>
          <p:nvPr/>
        </p:nvSpPr>
        <p:spPr>
          <a:xfrm>
            <a:off x="10779725" y="4326274"/>
            <a:ext cx="760750"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K</a:t>
            </a:r>
            <a:endParaRPr lang="tr-TR" sz="3200" dirty="0"/>
          </a:p>
        </p:txBody>
      </p:sp>
      <p:sp>
        <p:nvSpPr>
          <p:cNvPr id="37" name="Dikdörtgen 36"/>
          <p:cNvSpPr/>
          <p:nvPr/>
        </p:nvSpPr>
        <p:spPr>
          <a:xfrm>
            <a:off x="1349625" y="5072722"/>
            <a:ext cx="45303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L</a:t>
            </a:r>
            <a:endParaRPr lang="tr-TR" sz="3200" dirty="0"/>
          </a:p>
        </p:txBody>
      </p:sp>
      <p:sp>
        <p:nvSpPr>
          <p:cNvPr id="38" name="Dikdörtgen 37"/>
          <p:cNvSpPr/>
          <p:nvPr/>
        </p:nvSpPr>
        <p:spPr>
          <a:xfrm>
            <a:off x="1908928" y="5067963"/>
            <a:ext cx="486518"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M</a:t>
            </a:r>
            <a:endParaRPr lang="tr-TR" sz="3200" dirty="0"/>
          </a:p>
        </p:txBody>
      </p:sp>
      <p:sp>
        <p:nvSpPr>
          <p:cNvPr id="39" name="Dikdörtgen 38"/>
          <p:cNvSpPr/>
          <p:nvPr/>
        </p:nvSpPr>
        <p:spPr>
          <a:xfrm>
            <a:off x="2091087" y="4283324"/>
            <a:ext cx="553744"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B</a:t>
            </a:r>
            <a:endParaRPr lang="tr-TR" sz="3200" dirty="0"/>
          </a:p>
        </p:txBody>
      </p:sp>
      <p:sp>
        <p:nvSpPr>
          <p:cNvPr id="40" name="Dikdörtgen 39"/>
          <p:cNvSpPr/>
          <p:nvPr/>
        </p:nvSpPr>
        <p:spPr>
          <a:xfrm>
            <a:off x="3161718" y="505844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O</a:t>
            </a:r>
            <a:endParaRPr lang="tr-TR" sz="3200" dirty="0"/>
          </a:p>
        </p:txBody>
      </p:sp>
      <p:sp>
        <p:nvSpPr>
          <p:cNvPr id="41" name="Dikdörtgen 40"/>
          <p:cNvSpPr/>
          <p:nvPr/>
        </p:nvSpPr>
        <p:spPr>
          <a:xfrm>
            <a:off x="3901191" y="5086999"/>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Ö</a:t>
            </a:r>
            <a:endParaRPr lang="tr-TR" sz="3200" dirty="0"/>
          </a:p>
        </p:txBody>
      </p:sp>
      <p:sp>
        <p:nvSpPr>
          <p:cNvPr id="42" name="Dikdörtgen 41"/>
          <p:cNvSpPr/>
          <p:nvPr/>
        </p:nvSpPr>
        <p:spPr>
          <a:xfrm>
            <a:off x="4646305" y="5086999"/>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P</a:t>
            </a:r>
            <a:endParaRPr lang="tr-TR" sz="3200" dirty="0"/>
          </a:p>
        </p:txBody>
      </p:sp>
      <p:sp>
        <p:nvSpPr>
          <p:cNvPr id="43" name="Dikdörtgen 42"/>
          <p:cNvSpPr/>
          <p:nvPr/>
        </p:nvSpPr>
        <p:spPr>
          <a:xfrm>
            <a:off x="5380137" y="510603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R</a:t>
            </a:r>
            <a:endParaRPr lang="tr-TR" sz="3200" dirty="0"/>
          </a:p>
        </p:txBody>
      </p:sp>
      <p:sp>
        <p:nvSpPr>
          <p:cNvPr id="44" name="Dikdörtgen 43"/>
          <p:cNvSpPr/>
          <p:nvPr/>
        </p:nvSpPr>
        <p:spPr>
          <a:xfrm>
            <a:off x="6119610" y="5082240"/>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S</a:t>
            </a:r>
            <a:endParaRPr lang="tr-TR" sz="3200" dirty="0"/>
          </a:p>
        </p:txBody>
      </p:sp>
      <p:sp>
        <p:nvSpPr>
          <p:cNvPr id="45" name="Dikdörtgen 44"/>
          <p:cNvSpPr/>
          <p:nvPr/>
        </p:nvSpPr>
        <p:spPr>
          <a:xfrm>
            <a:off x="6855839" y="509877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Ş</a:t>
            </a:r>
            <a:endParaRPr lang="tr-TR" sz="3200" dirty="0"/>
          </a:p>
        </p:txBody>
      </p:sp>
      <p:sp>
        <p:nvSpPr>
          <p:cNvPr id="46" name="Dikdörtgen 45"/>
          <p:cNvSpPr/>
          <p:nvPr/>
        </p:nvSpPr>
        <p:spPr>
          <a:xfrm>
            <a:off x="7598556" y="5108112"/>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T</a:t>
            </a:r>
            <a:endParaRPr lang="tr-TR" sz="3200" dirty="0"/>
          </a:p>
        </p:txBody>
      </p:sp>
      <p:sp>
        <p:nvSpPr>
          <p:cNvPr id="47" name="Dikdörtgen 46"/>
          <p:cNvSpPr/>
          <p:nvPr/>
        </p:nvSpPr>
        <p:spPr>
          <a:xfrm>
            <a:off x="8338029" y="5091758"/>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U</a:t>
            </a:r>
            <a:endParaRPr lang="tr-TR" sz="3200" dirty="0"/>
          </a:p>
        </p:txBody>
      </p:sp>
      <p:sp>
        <p:nvSpPr>
          <p:cNvPr id="48" name="Dikdörtgen 47"/>
          <p:cNvSpPr/>
          <p:nvPr/>
        </p:nvSpPr>
        <p:spPr>
          <a:xfrm>
            <a:off x="9077502" y="5120315"/>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Ü</a:t>
            </a:r>
            <a:endParaRPr lang="tr-TR" sz="3200" dirty="0"/>
          </a:p>
        </p:txBody>
      </p:sp>
      <p:sp>
        <p:nvSpPr>
          <p:cNvPr id="49" name="Dikdörtgen 48"/>
          <p:cNvSpPr/>
          <p:nvPr/>
        </p:nvSpPr>
        <p:spPr>
          <a:xfrm>
            <a:off x="9816975" y="5115553"/>
            <a:ext cx="62996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V</a:t>
            </a:r>
            <a:endParaRPr lang="tr-TR" sz="3200" dirty="0"/>
          </a:p>
        </p:txBody>
      </p:sp>
      <p:sp>
        <p:nvSpPr>
          <p:cNvPr id="51" name="Dikdörtgen 50"/>
          <p:cNvSpPr/>
          <p:nvPr/>
        </p:nvSpPr>
        <p:spPr>
          <a:xfrm>
            <a:off x="11395701" y="5115552"/>
            <a:ext cx="633211"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Z</a:t>
            </a:r>
            <a:endParaRPr lang="tr-TR" sz="3200" dirty="0"/>
          </a:p>
        </p:txBody>
      </p:sp>
      <p:cxnSp>
        <p:nvCxnSpPr>
          <p:cNvPr id="58" name="Düz Bağlayıcı 57"/>
          <p:cNvCxnSpPr/>
          <p:nvPr/>
        </p:nvCxnSpPr>
        <p:spPr>
          <a:xfrm flipV="1">
            <a:off x="2644724" y="5081480"/>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59"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49" y="3390054"/>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60" name="Düz Bağlayıcı 59"/>
          <p:cNvCxnSpPr/>
          <p:nvPr/>
        </p:nvCxnSpPr>
        <p:spPr>
          <a:xfrm flipV="1">
            <a:off x="2801080" y="4316634"/>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61"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12" y="3393417"/>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Düz Bağlayıcı 61"/>
          <p:cNvCxnSpPr/>
          <p:nvPr/>
        </p:nvCxnSpPr>
        <p:spPr>
          <a:xfrm flipV="1">
            <a:off x="3508492" y="4320527"/>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63"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91" y="3371018"/>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64" name="Düz Bağlayıcı 63"/>
          <p:cNvCxnSpPr/>
          <p:nvPr/>
        </p:nvCxnSpPr>
        <p:spPr>
          <a:xfrm flipV="1">
            <a:off x="4247965" y="4337097"/>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65" name="LİKE"/>
          <p:cNvPicPr>
            <a:picLocks noChangeAspect="1"/>
          </p:cNvPicPr>
          <p:nvPr/>
        </p:nvPicPr>
        <p:blipFill rotWithShape="1">
          <a:blip r:embed="rId5"/>
          <a:srcRect l="-8225" t="-6981" r="-9982" b="-8428"/>
          <a:stretch/>
        </p:blipFill>
        <p:spPr>
          <a:xfrm>
            <a:off x="130869" y="1453860"/>
            <a:ext cx="2102033" cy="2052280"/>
          </a:xfrm>
          <a:prstGeom prst="ellipse">
            <a:avLst/>
          </a:prstGeom>
        </p:spPr>
      </p:pic>
      <p:cxnSp>
        <p:nvCxnSpPr>
          <p:cNvPr id="66" name="Düz Bağlayıcı 65"/>
          <p:cNvCxnSpPr/>
          <p:nvPr/>
        </p:nvCxnSpPr>
        <p:spPr>
          <a:xfrm flipV="1">
            <a:off x="6556270" y="4334567"/>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67"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96" y="3356741"/>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Düz Bağlayıcı 67"/>
          <p:cNvCxnSpPr/>
          <p:nvPr/>
        </p:nvCxnSpPr>
        <p:spPr>
          <a:xfrm flipV="1">
            <a:off x="5696741" y="4359586"/>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69"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9" y="3342464"/>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70" name="Düz Bağlayıcı 69"/>
          <p:cNvCxnSpPr/>
          <p:nvPr/>
        </p:nvCxnSpPr>
        <p:spPr>
          <a:xfrm flipV="1">
            <a:off x="5027417" y="4303689"/>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71"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72" y="3316376"/>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72" name="Düz Bağlayıcı 71"/>
          <p:cNvCxnSpPr/>
          <p:nvPr/>
        </p:nvCxnSpPr>
        <p:spPr>
          <a:xfrm flipV="1">
            <a:off x="7229918" y="4320526"/>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73"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01" y="3335412"/>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74" name="Düz Bağlayıcı 73"/>
          <p:cNvCxnSpPr/>
          <p:nvPr/>
        </p:nvCxnSpPr>
        <p:spPr>
          <a:xfrm flipV="1">
            <a:off x="7977652" y="4292961"/>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75"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08" y="3353378"/>
            <a:ext cx="1486910" cy="1486910"/>
          </a:xfrm>
          <a:prstGeom prst="rect">
            <a:avLst/>
          </a:prstGeom>
          <a:noFill/>
          <a:extLst>
            <a:ext uri="{909E8E84-426E-40DD-AFC4-6F175D3DCCD1}">
              <a14:hiddenFill xmlns:a14="http://schemas.microsoft.com/office/drawing/2010/main">
                <a:solidFill>
                  <a:srgbClr val="FFFFFF"/>
                </a:solidFill>
              </a14:hiddenFill>
            </a:ext>
          </a:extLst>
        </p:spPr>
      </p:pic>
      <p:pic>
        <p:nvPicPr>
          <p:cNvPr id="77"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06" y="3326042"/>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78" name="Düz Bağlayıcı 77"/>
          <p:cNvCxnSpPr/>
          <p:nvPr/>
        </p:nvCxnSpPr>
        <p:spPr>
          <a:xfrm flipV="1">
            <a:off x="9420604" y="4345186"/>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79"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64" y="3297340"/>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80" name="Düz Bağlayıcı 79"/>
          <p:cNvCxnSpPr/>
          <p:nvPr/>
        </p:nvCxnSpPr>
        <p:spPr>
          <a:xfrm flipV="1">
            <a:off x="10131959" y="4350068"/>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81"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91" y="3313824"/>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82" name="Düz Bağlayıcı 81"/>
          <p:cNvCxnSpPr/>
          <p:nvPr/>
        </p:nvCxnSpPr>
        <p:spPr>
          <a:xfrm flipV="1">
            <a:off x="10974454" y="4351855"/>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83"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 y="3268859"/>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84" name="Düz Bağlayıcı 83"/>
          <p:cNvCxnSpPr/>
          <p:nvPr/>
        </p:nvCxnSpPr>
        <p:spPr>
          <a:xfrm flipV="1">
            <a:off x="1395955" y="5105261"/>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85" name="LİKE"/>
          <p:cNvPicPr>
            <a:picLocks noChangeAspect="1"/>
          </p:cNvPicPr>
          <p:nvPr/>
        </p:nvPicPr>
        <p:blipFill rotWithShape="1">
          <a:blip r:embed="rId5"/>
          <a:srcRect l="-8225" t="-6981" r="-9982" b="-8428"/>
          <a:stretch/>
        </p:blipFill>
        <p:spPr>
          <a:xfrm>
            <a:off x="136170" y="1426418"/>
            <a:ext cx="2102033" cy="2052280"/>
          </a:xfrm>
          <a:prstGeom prst="ellipse">
            <a:avLst/>
          </a:prstGeom>
        </p:spPr>
      </p:pic>
      <p:cxnSp>
        <p:nvCxnSpPr>
          <p:cNvPr id="86" name="Düz Bağlayıcı 85"/>
          <p:cNvCxnSpPr/>
          <p:nvPr/>
        </p:nvCxnSpPr>
        <p:spPr>
          <a:xfrm flipV="1">
            <a:off x="1996191" y="5075495"/>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88" name="LİKE"/>
          <p:cNvPicPr>
            <a:picLocks noChangeAspect="1"/>
          </p:cNvPicPr>
          <p:nvPr/>
        </p:nvPicPr>
        <p:blipFill rotWithShape="1">
          <a:blip r:embed="rId5"/>
          <a:srcRect l="-8225" t="-6981" r="-9982" b="-8428"/>
          <a:stretch/>
        </p:blipFill>
        <p:spPr>
          <a:xfrm>
            <a:off x="166661" y="1383880"/>
            <a:ext cx="2102033" cy="2052280"/>
          </a:xfrm>
          <a:prstGeom prst="ellipse">
            <a:avLst/>
          </a:prstGeom>
        </p:spPr>
      </p:pic>
      <p:cxnSp>
        <p:nvCxnSpPr>
          <p:cNvPr id="89" name="Düz Bağlayıcı 88"/>
          <p:cNvCxnSpPr/>
          <p:nvPr/>
        </p:nvCxnSpPr>
        <p:spPr>
          <a:xfrm flipV="1">
            <a:off x="2187770" y="4332924"/>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90"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468" y="3315430"/>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Düz Bağlayıcı 90"/>
          <p:cNvCxnSpPr/>
          <p:nvPr/>
        </p:nvCxnSpPr>
        <p:spPr>
          <a:xfrm flipV="1">
            <a:off x="3290864" y="5096516"/>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92"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170" y="3243743"/>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93" name="Düz Bağlayıcı 92"/>
          <p:cNvCxnSpPr/>
          <p:nvPr/>
        </p:nvCxnSpPr>
        <p:spPr>
          <a:xfrm flipV="1">
            <a:off x="4051123" y="5105260"/>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94"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98" y="3232183"/>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95" name="Düz Bağlayıcı 94"/>
          <p:cNvCxnSpPr/>
          <p:nvPr/>
        </p:nvCxnSpPr>
        <p:spPr>
          <a:xfrm flipV="1">
            <a:off x="4764421" y="5115553"/>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96"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57" y="3266226"/>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Düz Bağlayıcı 96"/>
          <p:cNvCxnSpPr/>
          <p:nvPr/>
        </p:nvCxnSpPr>
        <p:spPr>
          <a:xfrm flipV="1">
            <a:off x="5500392" y="5132034"/>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98"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886" y="3268700"/>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99" name="Düz Bağlayıcı 98"/>
          <p:cNvCxnSpPr/>
          <p:nvPr/>
        </p:nvCxnSpPr>
        <p:spPr>
          <a:xfrm flipV="1">
            <a:off x="6267007" y="5118520"/>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00"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504" y="3210915"/>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101" name="Düz Bağlayıcı 100"/>
          <p:cNvCxnSpPr/>
          <p:nvPr/>
        </p:nvCxnSpPr>
        <p:spPr>
          <a:xfrm flipV="1">
            <a:off x="7019102" y="5105260"/>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04" name="LİKE"/>
          <p:cNvPicPr>
            <a:picLocks noChangeAspect="1"/>
          </p:cNvPicPr>
          <p:nvPr/>
        </p:nvPicPr>
        <p:blipFill rotWithShape="1">
          <a:blip r:embed="rId5"/>
          <a:srcRect l="-8225" t="-6981" r="-9982" b="-8428"/>
          <a:stretch/>
        </p:blipFill>
        <p:spPr>
          <a:xfrm>
            <a:off x="184222" y="1221085"/>
            <a:ext cx="2102033" cy="2052280"/>
          </a:xfrm>
          <a:prstGeom prst="ellipse">
            <a:avLst/>
          </a:prstGeom>
        </p:spPr>
      </p:pic>
      <p:cxnSp>
        <p:nvCxnSpPr>
          <p:cNvPr id="105" name="Düz Bağlayıcı 104"/>
          <p:cNvCxnSpPr/>
          <p:nvPr/>
        </p:nvCxnSpPr>
        <p:spPr>
          <a:xfrm flipV="1">
            <a:off x="7740911" y="5135891"/>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06"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869" y="3273365"/>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107" name="Düz Bağlayıcı 106"/>
          <p:cNvCxnSpPr/>
          <p:nvPr/>
        </p:nvCxnSpPr>
        <p:spPr>
          <a:xfrm flipV="1">
            <a:off x="8496231" y="5139348"/>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08"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178" y="3291659"/>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109" name="Düz Bağlayıcı 108"/>
          <p:cNvCxnSpPr/>
          <p:nvPr/>
        </p:nvCxnSpPr>
        <p:spPr>
          <a:xfrm flipV="1">
            <a:off x="9201014" y="5155883"/>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10"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224" y="3264224"/>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111" name="Düz Bağlayıcı 110"/>
          <p:cNvCxnSpPr/>
          <p:nvPr/>
        </p:nvCxnSpPr>
        <p:spPr>
          <a:xfrm flipV="1">
            <a:off x="9951770" y="5127328"/>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12"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256" y="3251985"/>
            <a:ext cx="1486910" cy="1486910"/>
          </a:xfrm>
          <a:prstGeom prst="rect">
            <a:avLst/>
          </a:prstGeom>
          <a:noFill/>
          <a:extLst>
            <a:ext uri="{909E8E84-426E-40DD-AFC4-6F175D3DCCD1}">
              <a14:hiddenFill xmlns:a14="http://schemas.microsoft.com/office/drawing/2010/main">
                <a:solidFill>
                  <a:srgbClr val="FFFFFF"/>
                </a:solidFill>
              </a14:hiddenFill>
            </a:ext>
          </a:extLst>
        </p:spPr>
      </p:pic>
      <p:pic>
        <p:nvPicPr>
          <p:cNvPr id="114" name="UNLİKE" descr="Ä°lgili resi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868" y="3514382"/>
            <a:ext cx="1486910" cy="1486910"/>
          </a:xfrm>
          <a:prstGeom prst="rect">
            <a:avLst/>
          </a:prstGeom>
          <a:noFill/>
          <a:extLst>
            <a:ext uri="{909E8E84-426E-40DD-AFC4-6F175D3DCCD1}">
              <a14:hiddenFill xmlns:a14="http://schemas.microsoft.com/office/drawing/2010/main">
                <a:solidFill>
                  <a:srgbClr val="FFFFFF"/>
                </a:solidFill>
              </a14:hiddenFill>
            </a:ext>
          </a:extLst>
        </p:spPr>
      </p:pic>
      <p:cxnSp>
        <p:nvCxnSpPr>
          <p:cNvPr id="115" name="Düz Bağlayıcı 114"/>
          <p:cNvCxnSpPr/>
          <p:nvPr/>
        </p:nvCxnSpPr>
        <p:spPr>
          <a:xfrm flipV="1">
            <a:off x="11491791" y="5161800"/>
            <a:ext cx="463941" cy="48939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sp>
        <p:nvSpPr>
          <p:cNvPr id="116" name="Dikdörtgen 115"/>
          <p:cNvSpPr/>
          <p:nvPr/>
        </p:nvSpPr>
        <p:spPr>
          <a:xfrm>
            <a:off x="0" y="3240654"/>
            <a:ext cx="1949702" cy="174535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23" name="Dikdörtgen 22"/>
          <p:cNvSpPr/>
          <p:nvPr/>
        </p:nvSpPr>
        <p:spPr>
          <a:xfrm>
            <a:off x="10656228" y="5146752"/>
            <a:ext cx="492585" cy="5707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Y</a:t>
            </a:r>
            <a:endParaRPr lang="tr-TR" sz="3200" dirty="0"/>
          </a:p>
        </p:txBody>
      </p:sp>
      <p:cxnSp>
        <p:nvCxnSpPr>
          <p:cNvPr id="56" name="Düz Bağlayıcı 55"/>
          <p:cNvCxnSpPr/>
          <p:nvPr/>
        </p:nvCxnSpPr>
        <p:spPr>
          <a:xfrm flipV="1">
            <a:off x="10722331" y="5127327"/>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sp>
        <p:nvSpPr>
          <p:cNvPr id="3" name="Komut Düğmesi: İleri veya Sonraki 2">
            <a:hlinkClick r:id="" action="ppaction://hlinkshowjump?jump=nextslide" highlightClick="1"/>
          </p:cNvPr>
          <p:cNvSpPr/>
          <p:nvPr/>
        </p:nvSpPr>
        <p:spPr>
          <a:xfrm>
            <a:off x="11163091" y="6190937"/>
            <a:ext cx="628183" cy="554635"/>
          </a:xfrm>
          <a:prstGeom prst="actionButtonForwardNex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11" name="Komut Düğmesi: Geri veya Önceki 10">
            <a:hlinkClick r:id="" action="ppaction://hlinkshowjump?jump=previousslide" highlightClick="1"/>
          </p:cNvPr>
          <p:cNvSpPr/>
          <p:nvPr/>
        </p:nvSpPr>
        <p:spPr>
          <a:xfrm>
            <a:off x="10312147" y="6190937"/>
            <a:ext cx="635428" cy="554635"/>
          </a:xfrm>
          <a:prstGeom prst="actionButtonBackPrevious">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50" name="Dikdörtgen 49"/>
          <p:cNvSpPr/>
          <p:nvPr/>
        </p:nvSpPr>
        <p:spPr>
          <a:xfrm>
            <a:off x="1342033" y="4273582"/>
            <a:ext cx="619996"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A</a:t>
            </a:r>
            <a:endParaRPr lang="tr-TR" sz="3200" dirty="0"/>
          </a:p>
        </p:txBody>
      </p:sp>
      <p:cxnSp>
        <p:nvCxnSpPr>
          <p:cNvPr id="113" name="Düz Bağlayıcı 112"/>
          <p:cNvCxnSpPr/>
          <p:nvPr/>
        </p:nvCxnSpPr>
        <p:spPr>
          <a:xfrm flipV="1">
            <a:off x="1506609" y="4291367"/>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sp>
        <p:nvSpPr>
          <p:cNvPr id="117" name="Dikdörtgen 116"/>
          <p:cNvSpPr/>
          <p:nvPr/>
        </p:nvSpPr>
        <p:spPr>
          <a:xfrm>
            <a:off x="8574867" y="4314232"/>
            <a:ext cx="633209" cy="6030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200" dirty="0" smtClean="0"/>
              <a:t>I</a:t>
            </a:r>
            <a:endParaRPr lang="tr-TR" sz="3200" dirty="0"/>
          </a:p>
        </p:txBody>
      </p:sp>
      <p:cxnSp>
        <p:nvCxnSpPr>
          <p:cNvPr id="118" name="Düz Bağlayıcı 117"/>
          <p:cNvCxnSpPr/>
          <p:nvPr/>
        </p:nvCxnSpPr>
        <p:spPr>
          <a:xfrm flipV="1">
            <a:off x="8717104" y="4312825"/>
            <a:ext cx="360377" cy="545931"/>
          </a:xfrm>
          <a:prstGeom prst="line">
            <a:avLst/>
          </a:prstGeom>
          <a:ln w="28575">
            <a:solidFill>
              <a:srgbClr val="FF0000"/>
            </a:solidFill>
          </a:ln>
        </p:spPr>
        <p:style>
          <a:lnRef idx="3">
            <a:schemeClr val="accent1"/>
          </a:lnRef>
          <a:fillRef idx="0">
            <a:schemeClr val="accent1"/>
          </a:fillRef>
          <a:effectRef idx="2">
            <a:schemeClr val="accent1"/>
          </a:effectRef>
          <a:fontRef idx="minor">
            <a:schemeClr val="tx1"/>
          </a:fontRef>
        </p:style>
      </p:cxnSp>
      <p:pic>
        <p:nvPicPr>
          <p:cNvPr id="119" name="LİKE"/>
          <p:cNvPicPr>
            <a:picLocks noChangeAspect="1"/>
          </p:cNvPicPr>
          <p:nvPr/>
        </p:nvPicPr>
        <p:blipFill rotWithShape="1">
          <a:blip r:embed="rId5"/>
          <a:srcRect l="-8225" t="-6981" r="-9982" b="-8428"/>
          <a:stretch/>
        </p:blipFill>
        <p:spPr>
          <a:xfrm>
            <a:off x="188066" y="1253715"/>
            <a:ext cx="2102033" cy="2052280"/>
          </a:xfrm>
          <a:prstGeom prst="ellipse">
            <a:avLst/>
          </a:prstGeom>
        </p:spPr>
      </p:pic>
    </p:spTree>
    <p:extLst>
      <p:ext uri="{BB962C8B-B14F-4D97-AF65-F5344CB8AC3E}">
        <p14:creationId xmlns:p14="http://schemas.microsoft.com/office/powerpoint/2010/main" val="42060755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doğru.wav"/>
                                        </p:tgtEl>
                                      </p:cMediaNode>
                                    </p:audio>
                                  </p:subTnLst>
                                </p:cTn>
                              </p:par>
                              <p:par>
                                <p:cTn id="8" presetID="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600" fill="hold"/>
                                        <p:tgtEl>
                                          <p:spTgt spid="21"/>
                                        </p:tgtEl>
                                        <p:attrNameLst>
                                          <p:attrName>ppt_x</p:attrName>
                                        </p:attrNameLst>
                                      </p:cBhvr>
                                      <p:tavLst>
                                        <p:tav tm="0">
                                          <p:val>
                                            <p:strVal val="0-#ppt_w/2"/>
                                          </p:val>
                                        </p:tav>
                                        <p:tav tm="100000">
                                          <p:val>
                                            <p:strVal val="#ppt_x"/>
                                          </p:val>
                                        </p:tav>
                                      </p:tavLst>
                                    </p:anim>
                                    <p:anim calcmode="lin" valueType="num">
                                      <p:cBhvr additive="base">
                                        <p:cTn id="11" dur="600" fill="hold"/>
                                        <p:tgtEl>
                                          <p:spTgt spid="21"/>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par>
                                <p:cTn id="15" presetID="2" presetClass="exit" presetSubtype="8" fill="hold" nodeType="withEffect">
                                  <p:stCondLst>
                                    <p:cond delay="1250"/>
                                  </p:stCondLst>
                                  <p:childTnLst>
                                    <p:anim calcmode="lin" valueType="num">
                                      <p:cBhvr additive="base">
                                        <p:cTn id="16" dur="500"/>
                                        <p:tgtEl>
                                          <p:spTgt spid="21"/>
                                        </p:tgtEl>
                                        <p:attrNameLst>
                                          <p:attrName>ppt_x</p:attrName>
                                        </p:attrNameLst>
                                      </p:cBhvr>
                                      <p:tavLst>
                                        <p:tav tm="0">
                                          <p:val>
                                            <p:strVal val="ppt_x"/>
                                          </p:val>
                                        </p:tav>
                                        <p:tav tm="100000">
                                          <p:val>
                                            <p:strVal val="0-ppt_w/2"/>
                                          </p:val>
                                        </p:tav>
                                      </p:tavLst>
                                    </p:anim>
                                    <p:anim calcmode="lin" valueType="num">
                                      <p:cBhvr additive="base">
                                        <p:cTn id="17" dur="500"/>
                                        <p:tgtEl>
                                          <p:spTgt spid="21"/>
                                        </p:tgtEl>
                                        <p:attrNameLst>
                                          <p:attrName>ppt_y</p:attrName>
                                        </p:attrNameLst>
                                      </p:cBhvr>
                                      <p:tavLst>
                                        <p:tav tm="0">
                                          <p:val>
                                            <p:strVal val="ppt_y"/>
                                          </p:val>
                                        </p:tav>
                                        <p:tav tm="100000">
                                          <p:val>
                                            <p:strVal val="ppt_y"/>
                                          </p:val>
                                        </p:tav>
                                      </p:tavLst>
                                    </p:anim>
                                    <p:set>
                                      <p:cBhvr>
                                        <p:cTn id="1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9" restart="whenNotActive" fill="hold" evtFilter="cancelBubble" nodeType="interactiveSeq">
                <p:stCondLst>
                  <p:cond evt="onClick" delay="0">
                    <p:tgtEl>
                      <p:spTgt spid="24"/>
                    </p:tgtEl>
                  </p:cond>
                </p:stCondLst>
                <p:endSync evt="end" delay="0">
                  <p:rtn val="all"/>
                </p:endSync>
                <p:childTnLst>
                  <p:par>
                    <p:cTn id="20" fill="hold">
                      <p:stCondLst>
                        <p:cond delay="0"/>
                      </p:stCondLst>
                      <p:childTnLst>
                        <p:par>
                          <p:cTn id="21" fill="hold">
                            <p:stCondLst>
                              <p:cond delay="0"/>
                            </p:stCondLst>
                            <p:childTnLst>
                              <p:par>
                                <p:cTn id="22" presetID="2" presetClass="entr" presetSubtype="8" fill="remove" nodeType="click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additive="base">
                                        <p:cTn id="24" dur="1000" fill="hold"/>
                                        <p:tgtEl>
                                          <p:spTgt spid="2050"/>
                                        </p:tgtEl>
                                        <p:attrNameLst>
                                          <p:attrName>ppt_x</p:attrName>
                                        </p:attrNameLst>
                                      </p:cBhvr>
                                      <p:tavLst>
                                        <p:tav tm="0">
                                          <p:val>
                                            <p:strVal val="0-#ppt_w/2"/>
                                          </p:val>
                                        </p:tav>
                                        <p:tav tm="100000">
                                          <p:val>
                                            <p:strVal val="#ppt_x"/>
                                          </p:val>
                                        </p:tav>
                                      </p:tavLst>
                                    </p:anim>
                                    <p:anim calcmode="lin" valueType="num">
                                      <p:cBhvr additive="base">
                                        <p:cTn id="25" dur="1000" fill="hold"/>
                                        <p:tgtEl>
                                          <p:spTgt spid="2050"/>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subTnLst>
                                    <p:audio>
                                      <p:cMediaNode>
                                        <p:cTn display="0" masterRel="sameClick">
                                          <p:stCondLst>
                                            <p:cond evt="begin" delay="0">
                                              <p:tn val="26"/>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4"/>
                  </p:tgtEl>
                </p:cond>
              </p:nextCondLst>
            </p:seq>
            <p:seq concurrent="1" nextAc="seek">
              <p:cTn id="29" restart="whenNotActive" fill="hold" evtFilter="cancelBubble" nodeType="interactiveSeq">
                <p:stCondLst>
                  <p:cond evt="onClick" delay="0">
                    <p:tgtEl>
                      <p:spTgt spid="25"/>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subTnLst>
                                    <p:audio>
                                      <p:cMediaNode>
                                        <p:cTn display="0" masterRel="sameClick">
                                          <p:stCondLst>
                                            <p:cond evt="begin" delay="0">
                                              <p:tn val="32"/>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5"/>
                  </p:tgtEl>
                </p:cond>
              </p:nextCondLst>
            </p:seq>
            <p:seq concurrent="1" nextAc="seek">
              <p:cTn id="35" restart="whenNotActive" fill="hold" evtFilter="cancelBubble" nodeType="interactiveSeq">
                <p:stCondLst>
                  <p:cond evt="onClick" delay="0">
                    <p:tgtEl>
                      <p:spTgt spid="26"/>
                    </p:tgtEl>
                  </p:cond>
                </p:stCondLst>
                <p:endSync evt="end" delay="0">
                  <p:rtn val="all"/>
                </p:endSync>
                <p:childTnLst>
                  <p:par>
                    <p:cTn id="36" fill="hold">
                      <p:stCondLst>
                        <p:cond delay="0"/>
                      </p:stCondLst>
                      <p:childTnLst>
                        <p:par>
                          <p:cTn id="37" fill="hold">
                            <p:stCondLst>
                              <p:cond delay="0"/>
                            </p:stCondLst>
                            <p:childTnLst>
                              <p:par>
                                <p:cTn id="38" presetID="2" presetClass="entr" presetSubtype="8" fill="remove" nodeType="click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1000" fill="hold"/>
                                        <p:tgtEl>
                                          <p:spTgt spid="61"/>
                                        </p:tgtEl>
                                        <p:attrNameLst>
                                          <p:attrName>ppt_x</p:attrName>
                                        </p:attrNameLst>
                                      </p:cBhvr>
                                      <p:tavLst>
                                        <p:tav tm="0">
                                          <p:val>
                                            <p:strVal val="0-#ppt_w/2"/>
                                          </p:val>
                                        </p:tav>
                                        <p:tav tm="100000">
                                          <p:val>
                                            <p:strVal val="#ppt_x"/>
                                          </p:val>
                                        </p:tav>
                                      </p:tavLst>
                                    </p:anim>
                                    <p:anim calcmode="lin" valueType="num">
                                      <p:cBhvr additive="base">
                                        <p:cTn id="41" dur="1000" fill="hold"/>
                                        <p:tgtEl>
                                          <p:spTgt spid="61"/>
                                        </p:tgtEl>
                                        <p:attrNameLst>
                                          <p:attrName>ppt_y</p:attrName>
                                        </p:attrNameLst>
                                      </p:cBhvr>
                                      <p:tavLst>
                                        <p:tav tm="0">
                                          <p:val>
                                            <p:strVal val="#ppt_y"/>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subTnLst>
                                    <p:audio>
                                      <p:cMediaNode>
                                        <p:cTn display="0" masterRel="sameClick">
                                          <p:stCondLst>
                                            <p:cond evt="begin" delay="0">
                                              <p:tn val="42"/>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6"/>
                  </p:tgtEl>
                </p:cond>
              </p:nextCondLst>
            </p:seq>
            <p:seq concurrent="1" nextAc="seek">
              <p:cTn id="45" restart="whenNotActive" fill="hold" evtFilter="cancelBubble" nodeType="interactiveSeq">
                <p:stCondLst>
                  <p:cond evt="onClick" delay="0">
                    <p:tgtEl>
                      <p:spTgt spid="27"/>
                    </p:tgtEl>
                  </p:cond>
                </p:stCondLst>
                <p:endSync evt="end" delay="0">
                  <p:rtn val="all"/>
                </p:endSync>
                <p:childTnLst>
                  <p:par>
                    <p:cTn id="46" fill="hold">
                      <p:stCondLst>
                        <p:cond delay="0"/>
                      </p:stCondLst>
                      <p:childTnLst>
                        <p:par>
                          <p:cTn id="47" fill="hold">
                            <p:stCondLst>
                              <p:cond delay="0"/>
                            </p:stCondLst>
                            <p:childTnLst>
                              <p:par>
                                <p:cTn id="48" presetID="2" presetClass="entr" presetSubtype="8" fill="remove" nodeType="click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1000" fill="hold"/>
                                        <p:tgtEl>
                                          <p:spTgt spid="63"/>
                                        </p:tgtEl>
                                        <p:attrNameLst>
                                          <p:attrName>ppt_x</p:attrName>
                                        </p:attrNameLst>
                                      </p:cBhvr>
                                      <p:tavLst>
                                        <p:tav tm="0">
                                          <p:val>
                                            <p:strVal val="0-#ppt_w/2"/>
                                          </p:val>
                                        </p:tav>
                                        <p:tav tm="100000">
                                          <p:val>
                                            <p:strVal val="#ppt_x"/>
                                          </p:val>
                                        </p:tav>
                                      </p:tavLst>
                                    </p:anim>
                                    <p:anim calcmode="lin" valueType="num">
                                      <p:cBhvr additive="base">
                                        <p:cTn id="51" dur="1000" fill="hold"/>
                                        <p:tgtEl>
                                          <p:spTgt spid="63"/>
                                        </p:tgtEl>
                                        <p:attrNameLst>
                                          <p:attrName>ppt_y</p:attrName>
                                        </p:attrNameLst>
                                      </p:cBhvr>
                                      <p:tavLst>
                                        <p:tav tm="0">
                                          <p:val>
                                            <p:strVal val="#ppt_y"/>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subTnLst>
                                    <p:audio>
                                      <p:cMediaNode>
                                        <p:cTn display="0" masterRel="sameClick">
                                          <p:stCondLst>
                                            <p:cond evt="begin" delay="0">
                                              <p:tn val="52"/>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7"/>
                  </p:tgtEl>
                </p:cond>
              </p:nextCondLst>
            </p:seq>
            <p:seq concurrent="1" nextAc="seek">
              <p:cTn id="55" restart="whenNotActive" fill="hold" evtFilter="cancelBubble" nodeType="interactiveSeq">
                <p:stCondLst>
                  <p:cond evt="onClick" delay="0">
                    <p:tgtEl>
                      <p:spTgt spid="28"/>
                    </p:tgtEl>
                  </p:cond>
                </p:stCondLst>
                <p:endSync evt="end" delay="0">
                  <p:rtn val="all"/>
                </p:endSync>
                <p:childTnLst>
                  <p:par>
                    <p:cTn id="56" fill="hold">
                      <p:stCondLst>
                        <p:cond delay="0"/>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barn(inVertical)">
                                      <p:cBhvr>
                                        <p:cTn id="60" dur="500"/>
                                        <p:tgtEl>
                                          <p:spTgt spid="13"/>
                                        </p:tgtEl>
                                      </p:cBhvr>
                                    </p:animEffect>
                                  </p:childTnLst>
                                </p:cTn>
                              </p:par>
                              <p:par>
                                <p:cTn id="61" presetID="10" presetClass="entr" presetSubtype="0"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subTnLst>
                                    <p:audio>
                                      <p:cMediaNode>
                                        <p:cTn display="0" masterRel="sameClick">
                                          <p:stCondLst>
                                            <p:cond evt="begin" delay="0">
                                              <p:tn val="61"/>
                                            </p:cond>
                                          </p:stCondLst>
                                          <p:endCondLst>
                                            <p:cond evt="onStopAudio" delay="0">
                                              <p:tgtEl>
                                                <p:sldTgt/>
                                              </p:tgtEl>
                                            </p:cond>
                                          </p:endCondLst>
                                        </p:cTn>
                                        <p:tgtEl>
                                          <p:sndTgt r:embed="rId2" name="doğru.wav"/>
                                        </p:tgtEl>
                                      </p:cMediaNode>
                                    </p:audio>
                                  </p:subTnLst>
                                </p:cTn>
                              </p:par>
                              <p:par>
                                <p:cTn id="64" presetID="2" presetClass="entr" presetSubtype="8" fill="hold" nodeType="with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900" fill="hold"/>
                                        <p:tgtEl>
                                          <p:spTgt spid="65"/>
                                        </p:tgtEl>
                                        <p:attrNameLst>
                                          <p:attrName>ppt_x</p:attrName>
                                        </p:attrNameLst>
                                      </p:cBhvr>
                                      <p:tavLst>
                                        <p:tav tm="0">
                                          <p:val>
                                            <p:strVal val="0-#ppt_w/2"/>
                                          </p:val>
                                        </p:tav>
                                        <p:tav tm="100000">
                                          <p:val>
                                            <p:strVal val="#ppt_x"/>
                                          </p:val>
                                        </p:tav>
                                      </p:tavLst>
                                    </p:anim>
                                    <p:anim calcmode="lin" valueType="num">
                                      <p:cBhvr additive="base">
                                        <p:cTn id="67" dur="900" fill="hold"/>
                                        <p:tgtEl>
                                          <p:spTgt spid="6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4"/>
                                            </p:cond>
                                          </p:stCondLst>
                                          <p:endCondLst>
                                            <p:cond evt="onStopAudio" delay="0">
                                              <p:tgtEl>
                                                <p:sldTgt/>
                                              </p:tgtEl>
                                            </p:cond>
                                          </p:endCondLst>
                                        </p:cTn>
                                        <p:tgtEl>
                                          <p:sndTgt r:embed="rId2" name="doğru.wav"/>
                                        </p:tgtEl>
                                      </p:cMediaNode>
                                    </p:audio>
                                  </p:subTnLst>
                                </p:cTn>
                              </p:par>
                              <p:par>
                                <p:cTn id="68" presetID="2" presetClass="exit" presetSubtype="8" fill="hold" nodeType="withEffect">
                                  <p:stCondLst>
                                    <p:cond delay="1250"/>
                                  </p:stCondLst>
                                  <p:childTnLst>
                                    <p:anim calcmode="lin" valueType="num">
                                      <p:cBhvr additive="base">
                                        <p:cTn id="69" dur="500"/>
                                        <p:tgtEl>
                                          <p:spTgt spid="65"/>
                                        </p:tgtEl>
                                        <p:attrNameLst>
                                          <p:attrName>ppt_x</p:attrName>
                                        </p:attrNameLst>
                                      </p:cBhvr>
                                      <p:tavLst>
                                        <p:tav tm="0">
                                          <p:val>
                                            <p:strVal val="ppt_x"/>
                                          </p:val>
                                        </p:tav>
                                        <p:tav tm="100000">
                                          <p:val>
                                            <p:strVal val="0-ppt_w/2"/>
                                          </p:val>
                                        </p:tav>
                                      </p:tavLst>
                                    </p:anim>
                                    <p:anim calcmode="lin" valueType="num">
                                      <p:cBhvr additive="base">
                                        <p:cTn id="70" dur="500"/>
                                        <p:tgtEl>
                                          <p:spTgt spid="65"/>
                                        </p:tgtEl>
                                        <p:attrNameLst>
                                          <p:attrName>ppt_y</p:attrName>
                                        </p:attrNameLst>
                                      </p:cBhvr>
                                      <p:tavLst>
                                        <p:tav tm="0">
                                          <p:val>
                                            <p:strVal val="ppt_y"/>
                                          </p:val>
                                        </p:tav>
                                        <p:tav tm="100000">
                                          <p:val>
                                            <p:strVal val="ppt_y"/>
                                          </p:val>
                                        </p:tav>
                                      </p:tavLst>
                                    </p:anim>
                                    <p:set>
                                      <p:cBhvr>
                                        <p:cTn id="71" dur="1" fill="hold">
                                          <p:stCondLst>
                                            <p:cond delay="499"/>
                                          </p:stCondLst>
                                        </p:cTn>
                                        <p:tgtEl>
                                          <p:spTgt spid="65"/>
                                        </p:tgtEl>
                                        <p:attrNameLst>
                                          <p:attrName>style.visibility</p:attrName>
                                        </p:attrNameLst>
                                      </p:cBhvr>
                                      <p:to>
                                        <p:strVal val="hidden"/>
                                      </p:to>
                                    </p:set>
                                  </p:childTnLst>
                                  <p:subTnLst>
                                    <p:audio>
                                      <p:cMediaNode>
                                        <p:cTn display="0" masterRel="sameClick">
                                          <p:stCondLst>
                                            <p:cond evt="begin" delay="0">
                                              <p:tn val="68"/>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28"/>
                  </p:tgtEl>
                </p:cond>
              </p:nextCondLst>
            </p:seq>
            <p:seq concurrent="1" nextAc="seek">
              <p:cTn id="72" restart="whenNotActive" fill="hold" evtFilter="cancelBubble" nodeType="interactiveSeq">
                <p:stCondLst>
                  <p:cond evt="onClick" delay="0">
                    <p:tgtEl>
                      <p:spTgt spid="29"/>
                    </p:tgtEl>
                  </p:cond>
                </p:stCondLst>
                <p:endSync evt="end" delay="0">
                  <p:rtn val="all"/>
                </p:endSync>
                <p:childTnLst>
                  <p:par>
                    <p:cTn id="73" fill="hold">
                      <p:stCondLst>
                        <p:cond delay="0"/>
                      </p:stCondLst>
                      <p:childTnLst>
                        <p:par>
                          <p:cTn id="74" fill="hold">
                            <p:stCondLst>
                              <p:cond delay="0"/>
                            </p:stCondLst>
                            <p:childTnLst>
                              <p:par>
                                <p:cTn id="75" presetID="2" presetClass="entr" presetSubtype="8" fill="remove" nodeType="click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1000" fill="hold"/>
                                        <p:tgtEl>
                                          <p:spTgt spid="67"/>
                                        </p:tgtEl>
                                        <p:attrNameLst>
                                          <p:attrName>ppt_x</p:attrName>
                                        </p:attrNameLst>
                                      </p:cBhvr>
                                      <p:tavLst>
                                        <p:tav tm="0">
                                          <p:val>
                                            <p:strVal val="0-#ppt_w/2"/>
                                          </p:val>
                                        </p:tav>
                                        <p:tav tm="100000">
                                          <p:val>
                                            <p:strVal val="#ppt_x"/>
                                          </p:val>
                                        </p:tav>
                                      </p:tavLst>
                                    </p:anim>
                                    <p:anim calcmode="lin" valueType="num">
                                      <p:cBhvr additive="base">
                                        <p:cTn id="78" dur="1000" fill="hold"/>
                                        <p:tgtEl>
                                          <p:spTgt spid="67"/>
                                        </p:tgtEl>
                                        <p:attrNameLst>
                                          <p:attrName>ppt_y</p:attrName>
                                        </p:attrNameLst>
                                      </p:cBhvr>
                                      <p:tavLst>
                                        <p:tav tm="0">
                                          <p:val>
                                            <p:strVal val="#ppt_y"/>
                                          </p:val>
                                        </p:tav>
                                        <p:tav tm="100000">
                                          <p:val>
                                            <p:strVal val="#ppt_y"/>
                                          </p:val>
                                        </p:tav>
                                      </p:tavLst>
                                    </p:anim>
                                  </p:childTnLst>
                                </p:cTn>
                              </p:par>
                              <p:par>
                                <p:cTn id="79" presetID="10" presetClass="entr" presetSubtype="0" fill="hold" nodeType="with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fade">
                                      <p:cBhvr>
                                        <p:cTn id="81" dur="500"/>
                                        <p:tgtEl>
                                          <p:spTgt spid="68"/>
                                        </p:tgtEl>
                                      </p:cBhvr>
                                    </p:animEffect>
                                  </p:childTnLst>
                                  <p:subTnLst>
                                    <p:audio>
                                      <p:cMediaNode>
                                        <p:cTn display="0" masterRel="sameClick">
                                          <p:stCondLst>
                                            <p:cond evt="begin" delay="0">
                                              <p:tn val="7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9"/>
                  </p:tgtEl>
                </p:cond>
              </p:nextCondLst>
            </p:seq>
            <p:seq concurrent="1" nextAc="seek">
              <p:cTn id="82" restart="whenNotActive" fill="hold" evtFilter="cancelBubble" nodeType="interactiveSeq">
                <p:stCondLst>
                  <p:cond evt="onClick" delay="0">
                    <p:tgtEl>
                      <p:spTgt spid="30"/>
                    </p:tgtEl>
                  </p:cond>
                </p:stCondLst>
                <p:endSync evt="end" delay="0">
                  <p:rtn val="all"/>
                </p:endSync>
                <p:childTnLst>
                  <p:par>
                    <p:cTn id="83" fill="hold">
                      <p:stCondLst>
                        <p:cond delay="0"/>
                      </p:stCondLst>
                      <p:childTnLst>
                        <p:par>
                          <p:cTn id="84" fill="hold">
                            <p:stCondLst>
                              <p:cond delay="0"/>
                            </p:stCondLst>
                            <p:childTnLst>
                              <p:par>
                                <p:cTn id="85" presetID="2" presetClass="entr" presetSubtype="8" fill="remove" nodeType="click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1000" fill="hold"/>
                                        <p:tgtEl>
                                          <p:spTgt spid="69"/>
                                        </p:tgtEl>
                                        <p:attrNameLst>
                                          <p:attrName>ppt_x</p:attrName>
                                        </p:attrNameLst>
                                      </p:cBhvr>
                                      <p:tavLst>
                                        <p:tav tm="0">
                                          <p:val>
                                            <p:strVal val="0-#ppt_w/2"/>
                                          </p:val>
                                        </p:tav>
                                        <p:tav tm="100000">
                                          <p:val>
                                            <p:strVal val="#ppt_x"/>
                                          </p:val>
                                        </p:tav>
                                      </p:tavLst>
                                    </p:anim>
                                    <p:anim calcmode="lin" valueType="num">
                                      <p:cBhvr additive="base">
                                        <p:cTn id="88" dur="1000" fill="hold"/>
                                        <p:tgtEl>
                                          <p:spTgt spid="69"/>
                                        </p:tgtEl>
                                        <p:attrNameLst>
                                          <p:attrName>ppt_y</p:attrName>
                                        </p:attrNameLst>
                                      </p:cBhvr>
                                      <p:tavLst>
                                        <p:tav tm="0">
                                          <p:val>
                                            <p:strVal val="#ppt_y"/>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subTnLst>
                                    <p:audio>
                                      <p:cMediaNode>
                                        <p:cTn display="0" masterRel="sameClick">
                                          <p:stCondLst>
                                            <p:cond evt="begin" delay="0">
                                              <p:tn val="8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0"/>
                  </p:tgtEl>
                </p:cond>
              </p:nextCondLst>
            </p:seq>
            <p:seq concurrent="1" nextAc="seek">
              <p:cTn id="92" restart="whenNotActive" fill="hold" evtFilter="cancelBubble" nodeType="interactiveSeq">
                <p:stCondLst>
                  <p:cond evt="onClick" delay="0">
                    <p:tgtEl>
                      <p:spTgt spid="31"/>
                    </p:tgtEl>
                  </p:cond>
                </p:stCondLst>
                <p:endSync evt="end" delay="0">
                  <p:rtn val="all"/>
                </p:endSync>
                <p:childTnLst>
                  <p:par>
                    <p:cTn id="93" fill="hold">
                      <p:stCondLst>
                        <p:cond delay="0"/>
                      </p:stCondLst>
                      <p:childTnLst>
                        <p:par>
                          <p:cTn id="94" fill="hold">
                            <p:stCondLst>
                              <p:cond delay="0"/>
                            </p:stCondLst>
                            <p:childTnLst>
                              <p:par>
                                <p:cTn id="95" presetID="2" presetClass="entr" presetSubtype="8" fill="remove" nodeType="clickEffect">
                                  <p:stCondLst>
                                    <p:cond delay="0"/>
                                  </p:stCondLst>
                                  <p:childTnLst>
                                    <p:set>
                                      <p:cBhvr>
                                        <p:cTn id="96" dur="1" fill="hold">
                                          <p:stCondLst>
                                            <p:cond delay="0"/>
                                          </p:stCondLst>
                                        </p:cTn>
                                        <p:tgtEl>
                                          <p:spTgt spid="71"/>
                                        </p:tgtEl>
                                        <p:attrNameLst>
                                          <p:attrName>style.visibility</p:attrName>
                                        </p:attrNameLst>
                                      </p:cBhvr>
                                      <p:to>
                                        <p:strVal val="visible"/>
                                      </p:to>
                                    </p:set>
                                    <p:anim calcmode="lin" valueType="num">
                                      <p:cBhvr additive="base">
                                        <p:cTn id="97" dur="1000" fill="hold"/>
                                        <p:tgtEl>
                                          <p:spTgt spid="71"/>
                                        </p:tgtEl>
                                        <p:attrNameLst>
                                          <p:attrName>ppt_x</p:attrName>
                                        </p:attrNameLst>
                                      </p:cBhvr>
                                      <p:tavLst>
                                        <p:tav tm="0">
                                          <p:val>
                                            <p:strVal val="0-#ppt_w/2"/>
                                          </p:val>
                                        </p:tav>
                                        <p:tav tm="100000">
                                          <p:val>
                                            <p:strVal val="#ppt_x"/>
                                          </p:val>
                                        </p:tav>
                                      </p:tavLst>
                                    </p:anim>
                                    <p:anim calcmode="lin" valueType="num">
                                      <p:cBhvr additive="base">
                                        <p:cTn id="98" dur="1000" fill="hold"/>
                                        <p:tgtEl>
                                          <p:spTgt spid="71"/>
                                        </p:tgtEl>
                                        <p:attrNameLst>
                                          <p:attrName>ppt_y</p:attrName>
                                        </p:attrNameLst>
                                      </p:cBhvr>
                                      <p:tavLst>
                                        <p:tav tm="0">
                                          <p:val>
                                            <p:strVal val="#ppt_y"/>
                                          </p:val>
                                        </p:tav>
                                        <p:tav tm="100000">
                                          <p:val>
                                            <p:strVal val="#ppt_y"/>
                                          </p:val>
                                        </p:tav>
                                      </p:tavLst>
                                    </p:anim>
                                  </p:childTnLst>
                                </p:cTn>
                              </p:par>
                              <p:par>
                                <p:cTn id="99" presetID="10" presetClass="entr" presetSubtype="0" fill="hold"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500"/>
                                        <p:tgtEl>
                                          <p:spTgt spid="72"/>
                                        </p:tgtEl>
                                      </p:cBhvr>
                                    </p:animEffect>
                                  </p:childTnLst>
                                  <p:subTnLst>
                                    <p:audio>
                                      <p:cMediaNode>
                                        <p:cTn display="0" masterRel="sameClick">
                                          <p:stCondLst>
                                            <p:cond evt="begin" delay="0">
                                              <p:tn val="9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1"/>
                  </p:tgtEl>
                </p:cond>
              </p:nextCondLst>
            </p:seq>
            <p:seq concurrent="1" nextAc="seek">
              <p:cTn id="102" restart="whenNotActive" fill="hold" evtFilter="cancelBubble" nodeType="interactiveSeq">
                <p:stCondLst>
                  <p:cond evt="onClick" delay="0">
                    <p:tgtEl>
                      <p:spTgt spid="32"/>
                    </p:tgtEl>
                  </p:cond>
                </p:stCondLst>
                <p:endSync evt="end" delay="0">
                  <p:rtn val="all"/>
                </p:endSync>
                <p:childTnLst>
                  <p:par>
                    <p:cTn id="103" fill="hold">
                      <p:stCondLst>
                        <p:cond delay="0"/>
                      </p:stCondLst>
                      <p:childTnLst>
                        <p:par>
                          <p:cTn id="104" fill="hold">
                            <p:stCondLst>
                              <p:cond delay="0"/>
                            </p:stCondLst>
                            <p:childTnLst>
                              <p:par>
                                <p:cTn id="105" presetID="2" presetClass="entr" presetSubtype="8" fill="remove" nodeType="clickEffect">
                                  <p:stCondLst>
                                    <p:cond delay="0"/>
                                  </p:stCondLst>
                                  <p:childTnLst>
                                    <p:set>
                                      <p:cBhvr>
                                        <p:cTn id="106" dur="1" fill="hold">
                                          <p:stCondLst>
                                            <p:cond delay="0"/>
                                          </p:stCondLst>
                                        </p:cTn>
                                        <p:tgtEl>
                                          <p:spTgt spid="73"/>
                                        </p:tgtEl>
                                        <p:attrNameLst>
                                          <p:attrName>style.visibility</p:attrName>
                                        </p:attrNameLst>
                                      </p:cBhvr>
                                      <p:to>
                                        <p:strVal val="visible"/>
                                      </p:to>
                                    </p:set>
                                    <p:anim calcmode="lin" valueType="num">
                                      <p:cBhvr additive="base">
                                        <p:cTn id="107" dur="1000" fill="hold"/>
                                        <p:tgtEl>
                                          <p:spTgt spid="73"/>
                                        </p:tgtEl>
                                        <p:attrNameLst>
                                          <p:attrName>ppt_x</p:attrName>
                                        </p:attrNameLst>
                                      </p:cBhvr>
                                      <p:tavLst>
                                        <p:tav tm="0">
                                          <p:val>
                                            <p:strVal val="0-#ppt_w/2"/>
                                          </p:val>
                                        </p:tav>
                                        <p:tav tm="100000">
                                          <p:val>
                                            <p:strVal val="#ppt_x"/>
                                          </p:val>
                                        </p:tav>
                                      </p:tavLst>
                                    </p:anim>
                                    <p:anim calcmode="lin" valueType="num">
                                      <p:cBhvr additive="base">
                                        <p:cTn id="108" dur="1000" fill="hold"/>
                                        <p:tgtEl>
                                          <p:spTgt spid="73"/>
                                        </p:tgtEl>
                                        <p:attrNameLst>
                                          <p:attrName>ppt_y</p:attrName>
                                        </p:attrNameLst>
                                      </p:cBhvr>
                                      <p:tavLst>
                                        <p:tav tm="0">
                                          <p:val>
                                            <p:strVal val="#ppt_y"/>
                                          </p:val>
                                        </p:tav>
                                        <p:tav tm="100000">
                                          <p:val>
                                            <p:strVal val="#ppt_y"/>
                                          </p:val>
                                        </p:tav>
                                      </p:tavLst>
                                    </p:anim>
                                  </p:childTnLst>
                                </p:cTn>
                              </p:par>
                              <p:par>
                                <p:cTn id="109" presetID="10" presetClass="entr" presetSubtype="0" fill="hold" nodeType="withEffect">
                                  <p:stCondLst>
                                    <p:cond delay="0"/>
                                  </p:stCondLst>
                                  <p:childTnLst>
                                    <p:set>
                                      <p:cBhvr>
                                        <p:cTn id="110" dur="1" fill="hold">
                                          <p:stCondLst>
                                            <p:cond delay="0"/>
                                          </p:stCondLst>
                                        </p:cTn>
                                        <p:tgtEl>
                                          <p:spTgt spid="74"/>
                                        </p:tgtEl>
                                        <p:attrNameLst>
                                          <p:attrName>style.visibility</p:attrName>
                                        </p:attrNameLst>
                                      </p:cBhvr>
                                      <p:to>
                                        <p:strVal val="visible"/>
                                      </p:to>
                                    </p:set>
                                    <p:animEffect transition="in" filter="fade">
                                      <p:cBhvr>
                                        <p:cTn id="111" dur="500"/>
                                        <p:tgtEl>
                                          <p:spTgt spid="74"/>
                                        </p:tgtEl>
                                      </p:cBhvr>
                                    </p:animEffect>
                                  </p:childTnLst>
                                  <p:subTnLst>
                                    <p:audio>
                                      <p:cMediaNode>
                                        <p:cTn display="0" masterRel="sameClick">
                                          <p:stCondLst>
                                            <p:cond evt="begin" delay="0">
                                              <p:tn val="10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2"/>
                  </p:tgtEl>
                </p:cond>
              </p:nextCondLst>
            </p:seq>
            <p:seq concurrent="1" nextAc="seek">
              <p:cTn id="112" restart="whenNotActive" fill="hold" evtFilter="cancelBubble" nodeType="interactiveSeq">
                <p:stCondLst>
                  <p:cond evt="onClick" delay="0">
                    <p:tgtEl>
                      <p:spTgt spid="34"/>
                    </p:tgtEl>
                  </p:cond>
                </p:stCondLst>
                <p:endSync evt="end" delay="0">
                  <p:rtn val="all"/>
                </p:endSync>
                <p:childTnLst>
                  <p:par>
                    <p:cTn id="113" fill="hold">
                      <p:stCondLst>
                        <p:cond delay="0"/>
                      </p:stCondLst>
                      <p:childTnLst>
                        <p:par>
                          <p:cTn id="114" fill="hold">
                            <p:stCondLst>
                              <p:cond delay="0"/>
                            </p:stCondLst>
                            <p:childTnLst>
                              <p:par>
                                <p:cTn id="115" presetID="2" presetClass="entr" presetSubtype="8" fill="remove" nodeType="clickEffect">
                                  <p:stCondLst>
                                    <p:cond delay="0"/>
                                  </p:stCondLst>
                                  <p:childTnLst>
                                    <p:set>
                                      <p:cBhvr>
                                        <p:cTn id="116" dur="1" fill="hold">
                                          <p:stCondLst>
                                            <p:cond delay="0"/>
                                          </p:stCondLst>
                                        </p:cTn>
                                        <p:tgtEl>
                                          <p:spTgt spid="77"/>
                                        </p:tgtEl>
                                        <p:attrNameLst>
                                          <p:attrName>style.visibility</p:attrName>
                                        </p:attrNameLst>
                                      </p:cBhvr>
                                      <p:to>
                                        <p:strVal val="visible"/>
                                      </p:to>
                                    </p:set>
                                    <p:anim calcmode="lin" valueType="num">
                                      <p:cBhvr additive="base">
                                        <p:cTn id="117" dur="1000" fill="hold"/>
                                        <p:tgtEl>
                                          <p:spTgt spid="77"/>
                                        </p:tgtEl>
                                        <p:attrNameLst>
                                          <p:attrName>ppt_x</p:attrName>
                                        </p:attrNameLst>
                                      </p:cBhvr>
                                      <p:tavLst>
                                        <p:tav tm="0">
                                          <p:val>
                                            <p:strVal val="0-#ppt_w/2"/>
                                          </p:val>
                                        </p:tav>
                                        <p:tav tm="100000">
                                          <p:val>
                                            <p:strVal val="#ppt_x"/>
                                          </p:val>
                                        </p:tav>
                                      </p:tavLst>
                                    </p:anim>
                                    <p:anim calcmode="lin" valueType="num">
                                      <p:cBhvr additive="base">
                                        <p:cTn id="118" dur="1000" fill="hold"/>
                                        <p:tgtEl>
                                          <p:spTgt spid="77"/>
                                        </p:tgtEl>
                                        <p:attrNameLst>
                                          <p:attrName>ppt_y</p:attrName>
                                        </p:attrNameLst>
                                      </p:cBhvr>
                                      <p:tavLst>
                                        <p:tav tm="0">
                                          <p:val>
                                            <p:strVal val="#ppt_y"/>
                                          </p:val>
                                        </p:tav>
                                        <p:tav tm="100000">
                                          <p:val>
                                            <p:strVal val="#ppt_y"/>
                                          </p:val>
                                        </p:tav>
                                      </p:tavLst>
                                    </p:anim>
                                  </p:childTnLst>
                                </p:cTn>
                              </p:par>
                              <p:par>
                                <p:cTn id="119" presetID="10" presetClass="entr" presetSubtype="0" fill="hold" nodeType="withEffect">
                                  <p:stCondLst>
                                    <p:cond delay="0"/>
                                  </p:stCondLst>
                                  <p:childTnLst>
                                    <p:set>
                                      <p:cBhvr>
                                        <p:cTn id="120" dur="1" fill="hold">
                                          <p:stCondLst>
                                            <p:cond delay="0"/>
                                          </p:stCondLst>
                                        </p:cTn>
                                        <p:tgtEl>
                                          <p:spTgt spid="78"/>
                                        </p:tgtEl>
                                        <p:attrNameLst>
                                          <p:attrName>style.visibility</p:attrName>
                                        </p:attrNameLst>
                                      </p:cBhvr>
                                      <p:to>
                                        <p:strVal val="visible"/>
                                      </p:to>
                                    </p:set>
                                    <p:animEffect transition="in" filter="fade">
                                      <p:cBhvr>
                                        <p:cTn id="121" dur="500"/>
                                        <p:tgtEl>
                                          <p:spTgt spid="78"/>
                                        </p:tgtEl>
                                      </p:cBhvr>
                                    </p:animEffect>
                                  </p:childTnLst>
                                  <p:subTnLst>
                                    <p:audio>
                                      <p:cMediaNode>
                                        <p:cTn display="0" masterRel="sameClick">
                                          <p:stCondLst>
                                            <p:cond evt="begin" delay="0">
                                              <p:tn val="11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4"/>
                  </p:tgtEl>
                </p:cond>
              </p:nextCondLst>
            </p:seq>
            <p:seq concurrent="1" nextAc="seek">
              <p:cTn id="122" restart="whenNotActive" fill="hold" evtFilter="cancelBubble" nodeType="interactiveSeq">
                <p:stCondLst>
                  <p:cond evt="onClick" delay="0">
                    <p:tgtEl>
                      <p:spTgt spid="35"/>
                    </p:tgtEl>
                  </p:cond>
                </p:stCondLst>
                <p:endSync evt="end" delay="0">
                  <p:rtn val="all"/>
                </p:endSync>
                <p:childTnLst>
                  <p:par>
                    <p:cTn id="123" fill="hold">
                      <p:stCondLst>
                        <p:cond delay="0"/>
                      </p:stCondLst>
                      <p:childTnLst>
                        <p:par>
                          <p:cTn id="124" fill="hold">
                            <p:stCondLst>
                              <p:cond delay="0"/>
                            </p:stCondLst>
                            <p:childTnLst>
                              <p:par>
                                <p:cTn id="125" presetID="2" presetClass="entr" presetSubtype="8" fill="remove" nodeType="clickEffect">
                                  <p:stCondLst>
                                    <p:cond delay="0"/>
                                  </p:stCondLst>
                                  <p:childTnLst>
                                    <p:set>
                                      <p:cBhvr>
                                        <p:cTn id="126" dur="1" fill="hold">
                                          <p:stCondLst>
                                            <p:cond delay="0"/>
                                          </p:stCondLst>
                                        </p:cTn>
                                        <p:tgtEl>
                                          <p:spTgt spid="79"/>
                                        </p:tgtEl>
                                        <p:attrNameLst>
                                          <p:attrName>style.visibility</p:attrName>
                                        </p:attrNameLst>
                                      </p:cBhvr>
                                      <p:to>
                                        <p:strVal val="visible"/>
                                      </p:to>
                                    </p:set>
                                    <p:anim calcmode="lin" valueType="num">
                                      <p:cBhvr additive="base">
                                        <p:cTn id="127" dur="1000" fill="hold"/>
                                        <p:tgtEl>
                                          <p:spTgt spid="79"/>
                                        </p:tgtEl>
                                        <p:attrNameLst>
                                          <p:attrName>ppt_x</p:attrName>
                                        </p:attrNameLst>
                                      </p:cBhvr>
                                      <p:tavLst>
                                        <p:tav tm="0">
                                          <p:val>
                                            <p:strVal val="0-#ppt_w/2"/>
                                          </p:val>
                                        </p:tav>
                                        <p:tav tm="100000">
                                          <p:val>
                                            <p:strVal val="#ppt_x"/>
                                          </p:val>
                                        </p:tav>
                                      </p:tavLst>
                                    </p:anim>
                                    <p:anim calcmode="lin" valueType="num">
                                      <p:cBhvr additive="base">
                                        <p:cTn id="128" dur="1000" fill="hold"/>
                                        <p:tgtEl>
                                          <p:spTgt spid="79"/>
                                        </p:tgtEl>
                                        <p:attrNameLst>
                                          <p:attrName>ppt_y</p:attrName>
                                        </p:attrNameLst>
                                      </p:cBhvr>
                                      <p:tavLst>
                                        <p:tav tm="0">
                                          <p:val>
                                            <p:strVal val="#ppt_y"/>
                                          </p:val>
                                        </p:tav>
                                        <p:tav tm="100000">
                                          <p:val>
                                            <p:strVal val="#ppt_y"/>
                                          </p:val>
                                        </p:tav>
                                      </p:tavLst>
                                    </p:anim>
                                  </p:childTnLst>
                                </p:cTn>
                              </p:par>
                              <p:par>
                                <p:cTn id="129" presetID="10" presetClass="entr" presetSubtype="0" fill="hold" nodeType="withEffect">
                                  <p:stCondLst>
                                    <p:cond delay="0"/>
                                  </p:stCondLst>
                                  <p:childTnLst>
                                    <p:set>
                                      <p:cBhvr>
                                        <p:cTn id="130" dur="1" fill="hold">
                                          <p:stCondLst>
                                            <p:cond delay="0"/>
                                          </p:stCondLst>
                                        </p:cTn>
                                        <p:tgtEl>
                                          <p:spTgt spid="80"/>
                                        </p:tgtEl>
                                        <p:attrNameLst>
                                          <p:attrName>style.visibility</p:attrName>
                                        </p:attrNameLst>
                                      </p:cBhvr>
                                      <p:to>
                                        <p:strVal val="visible"/>
                                      </p:to>
                                    </p:set>
                                    <p:animEffect transition="in" filter="fade">
                                      <p:cBhvr>
                                        <p:cTn id="131" dur="500"/>
                                        <p:tgtEl>
                                          <p:spTgt spid="80"/>
                                        </p:tgtEl>
                                      </p:cBhvr>
                                    </p:animEffect>
                                  </p:childTnLst>
                                  <p:subTnLst>
                                    <p:audio>
                                      <p:cMediaNode>
                                        <p:cTn display="0" masterRel="sameClick">
                                          <p:stCondLst>
                                            <p:cond evt="begin" delay="0">
                                              <p:tn val="12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5"/>
                  </p:tgtEl>
                </p:cond>
              </p:nextCondLst>
            </p:seq>
            <p:seq concurrent="1" nextAc="seek">
              <p:cTn id="132" restart="whenNotActive" fill="hold" evtFilter="cancelBubble" nodeType="interactiveSeq">
                <p:stCondLst>
                  <p:cond evt="onClick" delay="0">
                    <p:tgtEl>
                      <p:spTgt spid="36"/>
                    </p:tgtEl>
                  </p:cond>
                </p:stCondLst>
                <p:endSync evt="end" delay="0">
                  <p:rtn val="all"/>
                </p:endSync>
                <p:childTnLst>
                  <p:par>
                    <p:cTn id="133" fill="hold">
                      <p:stCondLst>
                        <p:cond delay="0"/>
                      </p:stCondLst>
                      <p:childTnLst>
                        <p:par>
                          <p:cTn id="134" fill="hold">
                            <p:stCondLst>
                              <p:cond delay="0"/>
                            </p:stCondLst>
                            <p:childTnLst>
                              <p:par>
                                <p:cTn id="135" presetID="2" presetClass="entr" presetSubtype="8" fill="remove" nodeType="clickEffect">
                                  <p:stCondLst>
                                    <p:cond delay="0"/>
                                  </p:stCondLst>
                                  <p:childTnLst>
                                    <p:set>
                                      <p:cBhvr>
                                        <p:cTn id="136" dur="1" fill="hold">
                                          <p:stCondLst>
                                            <p:cond delay="0"/>
                                          </p:stCondLst>
                                        </p:cTn>
                                        <p:tgtEl>
                                          <p:spTgt spid="81"/>
                                        </p:tgtEl>
                                        <p:attrNameLst>
                                          <p:attrName>style.visibility</p:attrName>
                                        </p:attrNameLst>
                                      </p:cBhvr>
                                      <p:to>
                                        <p:strVal val="visible"/>
                                      </p:to>
                                    </p:set>
                                    <p:anim calcmode="lin" valueType="num">
                                      <p:cBhvr additive="base">
                                        <p:cTn id="137" dur="1000" fill="hold"/>
                                        <p:tgtEl>
                                          <p:spTgt spid="81"/>
                                        </p:tgtEl>
                                        <p:attrNameLst>
                                          <p:attrName>ppt_x</p:attrName>
                                        </p:attrNameLst>
                                      </p:cBhvr>
                                      <p:tavLst>
                                        <p:tav tm="0">
                                          <p:val>
                                            <p:strVal val="0-#ppt_w/2"/>
                                          </p:val>
                                        </p:tav>
                                        <p:tav tm="100000">
                                          <p:val>
                                            <p:strVal val="#ppt_x"/>
                                          </p:val>
                                        </p:tav>
                                      </p:tavLst>
                                    </p:anim>
                                    <p:anim calcmode="lin" valueType="num">
                                      <p:cBhvr additive="base">
                                        <p:cTn id="138" dur="1000" fill="hold"/>
                                        <p:tgtEl>
                                          <p:spTgt spid="81"/>
                                        </p:tgtEl>
                                        <p:attrNameLst>
                                          <p:attrName>ppt_y</p:attrName>
                                        </p:attrNameLst>
                                      </p:cBhvr>
                                      <p:tavLst>
                                        <p:tav tm="0">
                                          <p:val>
                                            <p:strVal val="#ppt_y"/>
                                          </p:val>
                                        </p:tav>
                                        <p:tav tm="100000">
                                          <p:val>
                                            <p:strVal val="#ppt_y"/>
                                          </p:val>
                                        </p:tav>
                                      </p:tavLst>
                                    </p:anim>
                                  </p:childTnLst>
                                </p:cTn>
                              </p:par>
                              <p:par>
                                <p:cTn id="139" presetID="10" presetClass="entr" presetSubtype="0" fill="hold" nodeType="withEffect">
                                  <p:stCondLst>
                                    <p:cond delay="0"/>
                                  </p:stCondLst>
                                  <p:childTnLst>
                                    <p:set>
                                      <p:cBhvr>
                                        <p:cTn id="140" dur="1" fill="hold">
                                          <p:stCondLst>
                                            <p:cond delay="0"/>
                                          </p:stCondLst>
                                        </p:cTn>
                                        <p:tgtEl>
                                          <p:spTgt spid="82"/>
                                        </p:tgtEl>
                                        <p:attrNameLst>
                                          <p:attrName>style.visibility</p:attrName>
                                        </p:attrNameLst>
                                      </p:cBhvr>
                                      <p:to>
                                        <p:strVal val="visible"/>
                                      </p:to>
                                    </p:set>
                                    <p:animEffect transition="in" filter="fade">
                                      <p:cBhvr>
                                        <p:cTn id="141" dur="500"/>
                                        <p:tgtEl>
                                          <p:spTgt spid="82"/>
                                        </p:tgtEl>
                                      </p:cBhvr>
                                    </p:animEffect>
                                  </p:childTnLst>
                                  <p:subTnLst>
                                    <p:audio>
                                      <p:cMediaNode>
                                        <p:cTn display="0" masterRel="sameClick">
                                          <p:stCondLst>
                                            <p:cond evt="begin" delay="0">
                                              <p:tn val="13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6"/>
                  </p:tgtEl>
                </p:cond>
              </p:nextCondLst>
            </p:seq>
            <p:seq concurrent="1" nextAc="seek">
              <p:cTn id="142" restart="whenNotActive" fill="hold" evtFilter="cancelBubble" nodeType="interactiveSeq">
                <p:stCondLst>
                  <p:cond evt="onClick" delay="0">
                    <p:tgtEl>
                      <p:spTgt spid="37"/>
                    </p:tgtEl>
                  </p:cond>
                </p:stCondLst>
                <p:endSync evt="end" delay="0">
                  <p:rtn val="all"/>
                </p:endSync>
                <p:childTnLst>
                  <p:par>
                    <p:cTn id="143" fill="hold">
                      <p:stCondLst>
                        <p:cond delay="0"/>
                      </p:stCondLst>
                      <p:childTnLst>
                        <p:par>
                          <p:cTn id="144" fill="hold">
                            <p:stCondLst>
                              <p:cond delay="0"/>
                            </p:stCondLst>
                            <p:childTnLst>
                              <p:par>
                                <p:cTn id="145" presetID="2" presetClass="entr" presetSubtype="8" fill="remove" nodeType="clickEffect">
                                  <p:stCondLst>
                                    <p:cond delay="0"/>
                                  </p:stCondLst>
                                  <p:childTnLst>
                                    <p:set>
                                      <p:cBhvr>
                                        <p:cTn id="146" dur="1" fill="hold">
                                          <p:stCondLst>
                                            <p:cond delay="0"/>
                                          </p:stCondLst>
                                        </p:cTn>
                                        <p:tgtEl>
                                          <p:spTgt spid="83"/>
                                        </p:tgtEl>
                                        <p:attrNameLst>
                                          <p:attrName>style.visibility</p:attrName>
                                        </p:attrNameLst>
                                      </p:cBhvr>
                                      <p:to>
                                        <p:strVal val="visible"/>
                                      </p:to>
                                    </p:set>
                                    <p:anim calcmode="lin" valueType="num">
                                      <p:cBhvr additive="base">
                                        <p:cTn id="147" dur="1000" fill="hold"/>
                                        <p:tgtEl>
                                          <p:spTgt spid="83"/>
                                        </p:tgtEl>
                                        <p:attrNameLst>
                                          <p:attrName>ppt_x</p:attrName>
                                        </p:attrNameLst>
                                      </p:cBhvr>
                                      <p:tavLst>
                                        <p:tav tm="0">
                                          <p:val>
                                            <p:strVal val="0-#ppt_w/2"/>
                                          </p:val>
                                        </p:tav>
                                        <p:tav tm="100000">
                                          <p:val>
                                            <p:strVal val="#ppt_x"/>
                                          </p:val>
                                        </p:tav>
                                      </p:tavLst>
                                    </p:anim>
                                    <p:anim calcmode="lin" valueType="num">
                                      <p:cBhvr additive="base">
                                        <p:cTn id="148" dur="1000" fill="hold"/>
                                        <p:tgtEl>
                                          <p:spTgt spid="83"/>
                                        </p:tgtEl>
                                        <p:attrNameLst>
                                          <p:attrName>ppt_y</p:attrName>
                                        </p:attrNameLst>
                                      </p:cBhvr>
                                      <p:tavLst>
                                        <p:tav tm="0">
                                          <p:val>
                                            <p:strVal val="#ppt_y"/>
                                          </p:val>
                                        </p:tav>
                                        <p:tav tm="100000">
                                          <p:val>
                                            <p:strVal val="#ppt_y"/>
                                          </p:val>
                                        </p:tav>
                                      </p:tavLst>
                                    </p:anim>
                                  </p:childTnLst>
                                </p:cTn>
                              </p:par>
                              <p:par>
                                <p:cTn id="149" presetID="10" presetClass="entr" presetSubtype="0" fill="hold" nodeType="withEffect">
                                  <p:stCondLst>
                                    <p:cond delay="0"/>
                                  </p:stCondLst>
                                  <p:childTnLst>
                                    <p:set>
                                      <p:cBhvr>
                                        <p:cTn id="150" dur="1" fill="hold">
                                          <p:stCondLst>
                                            <p:cond delay="0"/>
                                          </p:stCondLst>
                                        </p:cTn>
                                        <p:tgtEl>
                                          <p:spTgt spid="84"/>
                                        </p:tgtEl>
                                        <p:attrNameLst>
                                          <p:attrName>style.visibility</p:attrName>
                                        </p:attrNameLst>
                                      </p:cBhvr>
                                      <p:to>
                                        <p:strVal val="visible"/>
                                      </p:to>
                                    </p:set>
                                    <p:animEffect transition="in" filter="fade">
                                      <p:cBhvr>
                                        <p:cTn id="151" dur="500"/>
                                        <p:tgtEl>
                                          <p:spTgt spid="84"/>
                                        </p:tgtEl>
                                      </p:cBhvr>
                                    </p:animEffect>
                                  </p:childTnLst>
                                  <p:subTnLst>
                                    <p:audio>
                                      <p:cMediaNode>
                                        <p:cTn display="0" masterRel="sameClick">
                                          <p:stCondLst>
                                            <p:cond evt="begin" delay="0">
                                              <p:tn val="14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37"/>
                  </p:tgtEl>
                </p:cond>
              </p:nextCondLst>
            </p:seq>
            <p:seq concurrent="1" nextAc="seek">
              <p:cTn id="152" restart="whenNotActive" fill="hold" evtFilter="cancelBubble" nodeType="interactiveSeq">
                <p:stCondLst>
                  <p:cond evt="onClick" delay="0">
                    <p:tgtEl>
                      <p:spTgt spid="38"/>
                    </p:tgtEl>
                  </p:cond>
                </p:stCondLst>
                <p:endSync evt="end" delay="0">
                  <p:rtn val="all"/>
                </p:endSync>
                <p:childTnLst>
                  <p:par>
                    <p:cTn id="153" fill="hold">
                      <p:stCondLst>
                        <p:cond delay="0"/>
                      </p:stCondLst>
                      <p:childTnLst>
                        <p:par>
                          <p:cTn id="154" fill="hold">
                            <p:stCondLst>
                              <p:cond delay="0"/>
                            </p:stCondLst>
                            <p:childTnLst>
                              <p:par>
                                <p:cTn id="155" presetID="2" presetClass="entr" presetSubtype="8" fill="hold" nodeType="withEffect">
                                  <p:stCondLst>
                                    <p:cond delay="0"/>
                                  </p:stCondLst>
                                  <p:childTnLst>
                                    <p:set>
                                      <p:cBhvr>
                                        <p:cTn id="156" dur="1" fill="hold">
                                          <p:stCondLst>
                                            <p:cond delay="0"/>
                                          </p:stCondLst>
                                        </p:cTn>
                                        <p:tgtEl>
                                          <p:spTgt spid="85"/>
                                        </p:tgtEl>
                                        <p:attrNameLst>
                                          <p:attrName>style.visibility</p:attrName>
                                        </p:attrNameLst>
                                      </p:cBhvr>
                                      <p:to>
                                        <p:strVal val="visible"/>
                                      </p:to>
                                    </p:set>
                                    <p:anim calcmode="lin" valueType="num">
                                      <p:cBhvr additive="base">
                                        <p:cTn id="157" dur="600" fill="hold"/>
                                        <p:tgtEl>
                                          <p:spTgt spid="85"/>
                                        </p:tgtEl>
                                        <p:attrNameLst>
                                          <p:attrName>ppt_x</p:attrName>
                                        </p:attrNameLst>
                                      </p:cBhvr>
                                      <p:tavLst>
                                        <p:tav tm="0">
                                          <p:val>
                                            <p:strVal val="0-#ppt_w/2"/>
                                          </p:val>
                                        </p:tav>
                                        <p:tav tm="100000">
                                          <p:val>
                                            <p:strVal val="#ppt_x"/>
                                          </p:val>
                                        </p:tav>
                                      </p:tavLst>
                                    </p:anim>
                                    <p:anim calcmode="lin" valueType="num">
                                      <p:cBhvr additive="base">
                                        <p:cTn id="158" dur="600" fill="hold"/>
                                        <p:tgtEl>
                                          <p:spTgt spid="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5"/>
                                            </p:cond>
                                          </p:stCondLst>
                                          <p:endCondLst>
                                            <p:cond evt="onStopAudio" delay="0">
                                              <p:tgtEl>
                                                <p:sldTgt/>
                                              </p:tgtEl>
                                            </p:cond>
                                          </p:endCondLst>
                                        </p:cTn>
                                        <p:tgtEl>
                                          <p:sndTgt r:embed="rId2" name="doğru.wav"/>
                                        </p:tgtEl>
                                      </p:cMediaNode>
                                    </p:audio>
                                  </p:subTnLst>
                                </p:cTn>
                              </p:par>
                              <p:par>
                                <p:cTn id="159" presetID="10" presetClass="entr" presetSubtype="0" fill="hold" nodeType="withEffect">
                                  <p:stCondLst>
                                    <p:cond delay="0"/>
                                  </p:stCondLst>
                                  <p:childTnLst>
                                    <p:set>
                                      <p:cBhvr>
                                        <p:cTn id="160" dur="1" fill="hold">
                                          <p:stCondLst>
                                            <p:cond delay="0"/>
                                          </p:stCondLst>
                                        </p:cTn>
                                        <p:tgtEl>
                                          <p:spTgt spid="86"/>
                                        </p:tgtEl>
                                        <p:attrNameLst>
                                          <p:attrName>style.visibility</p:attrName>
                                        </p:attrNameLst>
                                      </p:cBhvr>
                                      <p:to>
                                        <p:strVal val="visible"/>
                                      </p:to>
                                    </p:set>
                                    <p:animEffect transition="in" filter="fade">
                                      <p:cBhvr>
                                        <p:cTn id="161" dur="500"/>
                                        <p:tgtEl>
                                          <p:spTgt spid="86"/>
                                        </p:tgtEl>
                                      </p:cBhvr>
                                    </p:animEffect>
                                  </p:childTnLst>
                                  <p:subTnLst>
                                    <p:audio>
                                      <p:cMediaNode>
                                        <p:cTn display="0" masterRel="sameClick">
                                          <p:stCondLst>
                                            <p:cond evt="begin" delay="0">
                                              <p:tn val="159"/>
                                            </p:cond>
                                          </p:stCondLst>
                                          <p:endCondLst>
                                            <p:cond evt="onStopAudio" delay="0">
                                              <p:tgtEl>
                                                <p:sldTgt/>
                                              </p:tgtEl>
                                            </p:cond>
                                          </p:endCondLst>
                                        </p:cTn>
                                        <p:tgtEl>
                                          <p:sndTgt r:embed="rId2" name="doğru.wav"/>
                                        </p:tgtEl>
                                      </p:cMediaNode>
                                    </p:audio>
                                  </p:subTnLst>
                                </p:cTn>
                              </p:par>
                              <p:par>
                                <p:cTn id="162" presetID="2" presetClass="exit" presetSubtype="8" fill="hold" nodeType="withEffect">
                                  <p:stCondLst>
                                    <p:cond delay="1250"/>
                                  </p:stCondLst>
                                  <p:childTnLst>
                                    <p:anim calcmode="lin" valueType="num">
                                      <p:cBhvr additive="base">
                                        <p:cTn id="163" dur="500"/>
                                        <p:tgtEl>
                                          <p:spTgt spid="85"/>
                                        </p:tgtEl>
                                        <p:attrNameLst>
                                          <p:attrName>ppt_x</p:attrName>
                                        </p:attrNameLst>
                                      </p:cBhvr>
                                      <p:tavLst>
                                        <p:tav tm="0">
                                          <p:val>
                                            <p:strVal val="ppt_x"/>
                                          </p:val>
                                        </p:tav>
                                        <p:tav tm="100000">
                                          <p:val>
                                            <p:strVal val="0-ppt_w/2"/>
                                          </p:val>
                                        </p:tav>
                                      </p:tavLst>
                                    </p:anim>
                                    <p:anim calcmode="lin" valueType="num">
                                      <p:cBhvr additive="base">
                                        <p:cTn id="164" dur="500"/>
                                        <p:tgtEl>
                                          <p:spTgt spid="85"/>
                                        </p:tgtEl>
                                        <p:attrNameLst>
                                          <p:attrName>ppt_y</p:attrName>
                                        </p:attrNameLst>
                                      </p:cBhvr>
                                      <p:tavLst>
                                        <p:tav tm="0">
                                          <p:val>
                                            <p:strVal val="ppt_y"/>
                                          </p:val>
                                        </p:tav>
                                        <p:tav tm="100000">
                                          <p:val>
                                            <p:strVal val="ppt_y"/>
                                          </p:val>
                                        </p:tav>
                                      </p:tavLst>
                                    </p:anim>
                                    <p:set>
                                      <p:cBhvr>
                                        <p:cTn id="165" dur="1" fill="hold">
                                          <p:stCondLst>
                                            <p:cond delay="499"/>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66" restart="whenNotActive" fill="hold" evtFilter="cancelBubble" nodeType="interactiveSeq">
                <p:stCondLst>
                  <p:cond evt="onClick" delay="0">
                    <p:tgtEl>
                      <p:spTgt spid="39"/>
                    </p:tgtEl>
                  </p:cond>
                </p:stCondLst>
                <p:endSync evt="end" delay="0">
                  <p:rtn val="all"/>
                </p:endSync>
                <p:childTnLst>
                  <p:par>
                    <p:cTn id="167" fill="hold">
                      <p:stCondLst>
                        <p:cond delay="0"/>
                      </p:stCondLst>
                      <p:childTnLst>
                        <p:par>
                          <p:cTn id="168" fill="hold">
                            <p:stCondLst>
                              <p:cond delay="0"/>
                            </p:stCondLst>
                            <p:childTnLst>
                              <p:par>
                                <p:cTn id="169" presetID="16" presetClass="entr" presetSubtype="21" fill="hold" grpId="0" nodeType="clickEffect">
                                  <p:stCondLst>
                                    <p:cond delay="0"/>
                                  </p:stCondLst>
                                  <p:childTnLst>
                                    <p:set>
                                      <p:cBhvr>
                                        <p:cTn id="170" dur="1" fill="hold">
                                          <p:stCondLst>
                                            <p:cond delay="0"/>
                                          </p:stCondLst>
                                        </p:cTn>
                                        <p:tgtEl>
                                          <p:spTgt spid="16"/>
                                        </p:tgtEl>
                                        <p:attrNameLst>
                                          <p:attrName>style.visibility</p:attrName>
                                        </p:attrNameLst>
                                      </p:cBhvr>
                                      <p:to>
                                        <p:strVal val="visible"/>
                                      </p:to>
                                    </p:set>
                                    <p:animEffect transition="in" filter="barn(inVertical)">
                                      <p:cBhvr>
                                        <p:cTn id="171" dur="500"/>
                                        <p:tgtEl>
                                          <p:spTgt spid="16"/>
                                        </p:tgtEl>
                                      </p:cBhvr>
                                    </p:animEffect>
                                  </p:childTnLst>
                                </p:cTn>
                              </p:par>
                              <p:par>
                                <p:cTn id="172" presetID="2" presetClass="entr" presetSubtype="8" fill="hold" nodeType="withEffect">
                                  <p:stCondLst>
                                    <p:cond delay="0"/>
                                  </p:stCondLst>
                                  <p:childTnLst>
                                    <p:set>
                                      <p:cBhvr>
                                        <p:cTn id="173" dur="1" fill="hold">
                                          <p:stCondLst>
                                            <p:cond delay="0"/>
                                          </p:stCondLst>
                                        </p:cTn>
                                        <p:tgtEl>
                                          <p:spTgt spid="88"/>
                                        </p:tgtEl>
                                        <p:attrNameLst>
                                          <p:attrName>style.visibility</p:attrName>
                                        </p:attrNameLst>
                                      </p:cBhvr>
                                      <p:to>
                                        <p:strVal val="visible"/>
                                      </p:to>
                                    </p:set>
                                    <p:anim calcmode="lin" valueType="num">
                                      <p:cBhvr additive="base">
                                        <p:cTn id="174" dur="600" fill="hold"/>
                                        <p:tgtEl>
                                          <p:spTgt spid="88"/>
                                        </p:tgtEl>
                                        <p:attrNameLst>
                                          <p:attrName>ppt_x</p:attrName>
                                        </p:attrNameLst>
                                      </p:cBhvr>
                                      <p:tavLst>
                                        <p:tav tm="0">
                                          <p:val>
                                            <p:strVal val="0-#ppt_w/2"/>
                                          </p:val>
                                        </p:tav>
                                        <p:tav tm="100000">
                                          <p:val>
                                            <p:strVal val="#ppt_x"/>
                                          </p:val>
                                        </p:tav>
                                      </p:tavLst>
                                    </p:anim>
                                    <p:anim calcmode="lin" valueType="num">
                                      <p:cBhvr additive="base">
                                        <p:cTn id="175" dur="600" fill="hold"/>
                                        <p:tgtEl>
                                          <p:spTgt spid="8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2"/>
                                            </p:cond>
                                          </p:stCondLst>
                                          <p:endCondLst>
                                            <p:cond evt="onStopAudio" delay="0">
                                              <p:tgtEl>
                                                <p:sldTgt/>
                                              </p:tgtEl>
                                            </p:cond>
                                          </p:endCondLst>
                                        </p:cTn>
                                        <p:tgtEl>
                                          <p:sndTgt r:embed="rId2" name="doğru.wav"/>
                                        </p:tgtEl>
                                      </p:cMediaNode>
                                    </p:audio>
                                  </p:subTnLst>
                                </p:cTn>
                              </p:par>
                              <p:par>
                                <p:cTn id="176" presetID="10" presetClass="entr" presetSubtype="0" fill="hold"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childTnLst>
                                  <p:subTnLst>
                                    <p:audio>
                                      <p:cMediaNode>
                                        <p:cTn display="0" masterRel="sameClick">
                                          <p:stCondLst>
                                            <p:cond evt="begin" delay="0">
                                              <p:tn val="176"/>
                                            </p:cond>
                                          </p:stCondLst>
                                          <p:endCondLst>
                                            <p:cond evt="onStopAudio" delay="0">
                                              <p:tgtEl>
                                                <p:sldTgt/>
                                              </p:tgtEl>
                                            </p:cond>
                                          </p:endCondLst>
                                        </p:cTn>
                                        <p:tgtEl>
                                          <p:sndTgt r:embed="rId2" name="doğru.wav"/>
                                        </p:tgtEl>
                                      </p:cMediaNode>
                                    </p:audio>
                                  </p:subTnLst>
                                </p:cTn>
                              </p:par>
                              <p:par>
                                <p:cTn id="179" presetID="2" presetClass="exit" presetSubtype="8" fill="hold" nodeType="withEffect">
                                  <p:stCondLst>
                                    <p:cond delay="1250"/>
                                  </p:stCondLst>
                                  <p:childTnLst>
                                    <p:anim calcmode="lin" valueType="num">
                                      <p:cBhvr additive="base">
                                        <p:cTn id="180" dur="500"/>
                                        <p:tgtEl>
                                          <p:spTgt spid="88"/>
                                        </p:tgtEl>
                                        <p:attrNameLst>
                                          <p:attrName>ppt_x</p:attrName>
                                        </p:attrNameLst>
                                      </p:cBhvr>
                                      <p:tavLst>
                                        <p:tav tm="0">
                                          <p:val>
                                            <p:strVal val="ppt_x"/>
                                          </p:val>
                                        </p:tav>
                                        <p:tav tm="100000">
                                          <p:val>
                                            <p:strVal val="0-ppt_w/2"/>
                                          </p:val>
                                        </p:tav>
                                      </p:tavLst>
                                    </p:anim>
                                    <p:anim calcmode="lin" valueType="num">
                                      <p:cBhvr additive="base">
                                        <p:cTn id="181" dur="500"/>
                                        <p:tgtEl>
                                          <p:spTgt spid="88"/>
                                        </p:tgtEl>
                                        <p:attrNameLst>
                                          <p:attrName>ppt_y</p:attrName>
                                        </p:attrNameLst>
                                      </p:cBhvr>
                                      <p:tavLst>
                                        <p:tav tm="0">
                                          <p:val>
                                            <p:strVal val="ppt_y"/>
                                          </p:val>
                                        </p:tav>
                                        <p:tav tm="100000">
                                          <p:val>
                                            <p:strVal val="ppt_y"/>
                                          </p:val>
                                        </p:tav>
                                      </p:tavLst>
                                    </p:anim>
                                    <p:set>
                                      <p:cBhvr>
                                        <p:cTn id="182" dur="1" fill="hold">
                                          <p:stCondLst>
                                            <p:cond delay="499"/>
                                          </p:stCondLst>
                                        </p:cTn>
                                        <p:tgtEl>
                                          <p:spTgt spid="88"/>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83" restart="whenNotActive" fill="hold" evtFilter="cancelBubble" nodeType="interactiveSeq">
                <p:stCondLst>
                  <p:cond evt="onClick" delay="0">
                    <p:tgtEl>
                      <p:spTgt spid="40"/>
                    </p:tgtEl>
                  </p:cond>
                </p:stCondLst>
                <p:endSync evt="end" delay="0">
                  <p:rtn val="all"/>
                </p:endSync>
                <p:childTnLst>
                  <p:par>
                    <p:cTn id="184" fill="hold">
                      <p:stCondLst>
                        <p:cond delay="0"/>
                      </p:stCondLst>
                      <p:childTnLst>
                        <p:par>
                          <p:cTn id="185" fill="hold">
                            <p:stCondLst>
                              <p:cond delay="0"/>
                            </p:stCondLst>
                            <p:childTnLst>
                              <p:par>
                                <p:cTn id="186" presetID="2" presetClass="entr" presetSubtype="8" fill="remove" nodeType="clickEffect">
                                  <p:stCondLst>
                                    <p:cond delay="0"/>
                                  </p:stCondLst>
                                  <p:childTnLst>
                                    <p:set>
                                      <p:cBhvr>
                                        <p:cTn id="187" dur="1" fill="hold">
                                          <p:stCondLst>
                                            <p:cond delay="0"/>
                                          </p:stCondLst>
                                        </p:cTn>
                                        <p:tgtEl>
                                          <p:spTgt spid="90"/>
                                        </p:tgtEl>
                                        <p:attrNameLst>
                                          <p:attrName>style.visibility</p:attrName>
                                        </p:attrNameLst>
                                      </p:cBhvr>
                                      <p:to>
                                        <p:strVal val="visible"/>
                                      </p:to>
                                    </p:set>
                                    <p:anim calcmode="lin" valueType="num">
                                      <p:cBhvr additive="base">
                                        <p:cTn id="188" dur="1000" fill="hold"/>
                                        <p:tgtEl>
                                          <p:spTgt spid="90"/>
                                        </p:tgtEl>
                                        <p:attrNameLst>
                                          <p:attrName>ppt_x</p:attrName>
                                        </p:attrNameLst>
                                      </p:cBhvr>
                                      <p:tavLst>
                                        <p:tav tm="0">
                                          <p:val>
                                            <p:strVal val="0-#ppt_w/2"/>
                                          </p:val>
                                        </p:tav>
                                        <p:tav tm="100000">
                                          <p:val>
                                            <p:strVal val="#ppt_x"/>
                                          </p:val>
                                        </p:tav>
                                      </p:tavLst>
                                    </p:anim>
                                    <p:anim calcmode="lin" valueType="num">
                                      <p:cBhvr additive="base">
                                        <p:cTn id="189" dur="1000" fill="hold"/>
                                        <p:tgtEl>
                                          <p:spTgt spid="90"/>
                                        </p:tgtEl>
                                        <p:attrNameLst>
                                          <p:attrName>ppt_y</p:attrName>
                                        </p:attrNameLst>
                                      </p:cBhvr>
                                      <p:tavLst>
                                        <p:tav tm="0">
                                          <p:val>
                                            <p:strVal val="#ppt_y"/>
                                          </p:val>
                                        </p:tav>
                                        <p:tav tm="100000">
                                          <p:val>
                                            <p:strVal val="#ppt_y"/>
                                          </p:val>
                                        </p:tav>
                                      </p:tavLst>
                                    </p:anim>
                                  </p:childTnLst>
                                </p:cTn>
                              </p:par>
                              <p:par>
                                <p:cTn id="190" presetID="10" presetClass="entr" presetSubtype="0" fill="hold" nodeType="withEffect">
                                  <p:stCondLst>
                                    <p:cond delay="0"/>
                                  </p:stCondLst>
                                  <p:childTnLst>
                                    <p:set>
                                      <p:cBhvr>
                                        <p:cTn id="191" dur="1" fill="hold">
                                          <p:stCondLst>
                                            <p:cond delay="0"/>
                                          </p:stCondLst>
                                        </p:cTn>
                                        <p:tgtEl>
                                          <p:spTgt spid="91"/>
                                        </p:tgtEl>
                                        <p:attrNameLst>
                                          <p:attrName>style.visibility</p:attrName>
                                        </p:attrNameLst>
                                      </p:cBhvr>
                                      <p:to>
                                        <p:strVal val="visible"/>
                                      </p:to>
                                    </p:set>
                                    <p:animEffect transition="in" filter="fade">
                                      <p:cBhvr>
                                        <p:cTn id="192" dur="500"/>
                                        <p:tgtEl>
                                          <p:spTgt spid="91"/>
                                        </p:tgtEl>
                                      </p:cBhvr>
                                    </p:animEffect>
                                  </p:childTnLst>
                                  <p:subTnLst>
                                    <p:audio>
                                      <p:cMediaNode>
                                        <p:cTn display="0" masterRel="sameClick">
                                          <p:stCondLst>
                                            <p:cond evt="begin" delay="0">
                                              <p:tn val="19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0"/>
                  </p:tgtEl>
                </p:cond>
              </p:nextCondLst>
            </p:seq>
            <p:seq concurrent="1" nextAc="seek">
              <p:cTn id="193" restart="whenNotActive" fill="hold" evtFilter="cancelBubble" nodeType="interactiveSeq">
                <p:stCondLst>
                  <p:cond evt="onClick" delay="0">
                    <p:tgtEl>
                      <p:spTgt spid="41"/>
                    </p:tgtEl>
                  </p:cond>
                </p:stCondLst>
                <p:endSync evt="end" delay="0">
                  <p:rtn val="all"/>
                </p:endSync>
                <p:childTnLst>
                  <p:par>
                    <p:cTn id="194" fill="hold">
                      <p:stCondLst>
                        <p:cond delay="0"/>
                      </p:stCondLst>
                      <p:childTnLst>
                        <p:par>
                          <p:cTn id="195" fill="hold">
                            <p:stCondLst>
                              <p:cond delay="0"/>
                            </p:stCondLst>
                            <p:childTnLst>
                              <p:par>
                                <p:cTn id="196" presetID="2" presetClass="entr" presetSubtype="8" fill="remove" nodeType="clickEffect">
                                  <p:stCondLst>
                                    <p:cond delay="0"/>
                                  </p:stCondLst>
                                  <p:childTnLst>
                                    <p:set>
                                      <p:cBhvr>
                                        <p:cTn id="197" dur="1" fill="hold">
                                          <p:stCondLst>
                                            <p:cond delay="0"/>
                                          </p:stCondLst>
                                        </p:cTn>
                                        <p:tgtEl>
                                          <p:spTgt spid="92"/>
                                        </p:tgtEl>
                                        <p:attrNameLst>
                                          <p:attrName>style.visibility</p:attrName>
                                        </p:attrNameLst>
                                      </p:cBhvr>
                                      <p:to>
                                        <p:strVal val="visible"/>
                                      </p:to>
                                    </p:set>
                                    <p:anim calcmode="lin" valueType="num">
                                      <p:cBhvr additive="base">
                                        <p:cTn id="198" dur="1000" fill="hold"/>
                                        <p:tgtEl>
                                          <p:spTgt spid="92"/>
                                        </p:tgtEl>
                                        <p:attrNameLst>
                                          <p:attrName>ppt_x</p:attrName>
                                        </p:attrNameLst>
                                      </p:cBhvr>
                                      <p:tavLst>
                                        <p:tav tm="0">
                                          <p:val>
                                            <p:strVal val="0-#ppt_w/2"/>
                                          </p:val>
                                        </p:tav>
                                        <p:tav tm="100000">
                                          <p:val>
                                            <p:strVal val="#ppt_x"/>
                                          </p:val>
                                        </p:tav>
                                      </p:tavLst>
                                    </p:anim>
                                    <p:anim calcmode="lin" valueType="num">
                                      <p:cBhvr additive="base">
                                        <p:cTn id="199" dur="1000" fill="hold"/>
                                        <p:tgtEl>
                                          <p:spTgt spid="92"/>
                                        </p:tgtEl>
                                        <p:attrNameLst>
                                          <p:attrName>ppt_y</p:attrName>
                                        </p:attrNameLst>
                                      </p:cBhvr>
                                      <p:tavLst>
                                        <p:tav tm="0">
                                          <p:val>
                                            <p:strVal val="#ppt_y"/>
                                          </p:val>
                                        </p:tav>
                                        <p:tav tm="100000">
                                          <p:val>
                                            <p:strVal val="#ppt_y"/>
                                          </p:val>
                                        </p:tav>
                                      </p:tavLst>
                                    </p:anim>
                                  </p:childTnLst>
                                </p:cTn>
                              </p:par>
                              <p:par>
                                <p:cTn id="200" presetID="10" presetClass="entr" presetSubtype="0" fill="hold" nodeType="withEffect">
                                  <p:stCondLst>
                                    <p:cond delay="0"/>
                                  </p:stCondLst>
                                  <p:childTnLst>
                                    <p:set>
                                      <p:cBhvr>
                                        <p:cTn id="201" dur="1" fill="hold">
                                          <p:stCondLst>
                                            <p:cond delay="0"/>
                                          </p:stCondLst>
                                        </p:cTn>
                                        <p:tgtEl>
                                          <p:spTgt spid="93"/>
                                        </p:tgtEl>
                                        <p:attrNameLst>
                                          <p:attrName>style.visibility</p:attrName>
                                        </p:attrNameLst>
                                      </p:cBhvr>
                                      <p:to>
                                        <p:strVal val="visible"/>
                                      </p:to>
                                    </p:set>
                                    <p:animEffect transition="in" filter="fade">
                                      <p:cBhvr>
                                        <p:cTn id="202" dur="500"/>
                                        <p:tgtEl>
                                          <p:spTgt spid="93"/>
                                        </p:tgtEl>
                                      </p:cBhvr>
                                    </p:animEffect>
                                  </p:childTnLst>
                                  <p:subTnLst>
                                    <p:audio>
                                      <p:cMediaNode>
                                        <p:cTn display="0" masterRel="sameClick">
                                          <p:stCondLst>
                                            <p:cond evt="begin" delay="0">
                                              <p:tn val="20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1"/>
                  </p:tgtEl>
                </p:cond>
              </p:nextCondLst>
            </p:seq>
            <p:seq concurrent="1" nextAc="seek">
              <p:cTn id="203" restart="whenNotActive" fill="hold" evtFilter="cancelBubble" nodeType="interactiveSeq">
                <p:stCondLst>
                  <p:cond evt="onClick" delay="0">
                    <p:tgtEl>
                      <p:spTgt spid="42"/>
                    </p:tgtEl>
                  </p:cond>
                </p:stCondLst>
                <p:endSync evt="end" delay="0">
                  <p:rtn val="all"/>
                </p:endSync>
                <p:childTnLst>
                  <p:par>
                    <p:cTn id="204" fill="hold">
                      <p:stCondLst>
                        <p:cond delay="0"/>
                      </p:stCondLst>
                      <p:childTnLst>
                        <p:par>
                          <p:cTn id="205" fill="hold">
                            <p:stCondLst>
                              <p:cond delay="0"/>
                            </p:stCondLst>
                            <p:childTnLst>
                              <p:par>
                                <p:cTn id="206" presetID="2" presetClass="entr" presetSubtype="8" fill="remove" nodeType="clickEffect">
                                  <p:stCondLst>
                                    <p:cond delay="0"/>
                                  </p:stCondLst>
                                  <p:childTnLst>
                                    <p:set>
                                      <p:cBhvr>
                                        <p:cTn id="207" dur="1" fill="hold">
                                          <p:stCondLst>
                                            <p:cond delay="0"/>
                                          </p:stCondLst>
                                        </p:cTn>
                                        <p:tgtEl>
                                          <p:spTgt spid="94"/>
                                        </p:tgtEl>
                                        <p:attrNameLst>
                                          <p:attrName>style.visibility</p:attrName>
                                        </p:attrNameLst>
                                      </p:cBhvr>
                                      <p:to>
                                        <p:strVal val="visible"/>
                                      </p:to>
                                    </p:set>
                                    <p:anim calcmode="lin" valueType="num">
                                      <p:cBhvr additive="base">
                                        <p:cTn id="208" dur="1000" fill="hold"/>
                                        <p:tgtEl>
                                          <p:spTgt spid="94"/>
                                        </p:tgtEl>
                                        <p:attrNameLst>
                                          <p:attrName>ppt_x</p:attrName>
                                        </p:attrNameLst>
                                      </p:cBhvr>
                                      <p:tavLst>
                                        <p:tav tm="0">
                                          <p:val>
                                            <p:strVal val="0-#ppt_w/2"/>
                                          </p:val>
                                        </p:tav>
                                        <p:tav tm="100000">
                                          <p:val>
                                            <p:strVal val="#ppt_x"/>
                                          </p:val>
                                        </p:tav>
                                      </p:tavLst>
                                    </p:anim>
                                    <p:anim calcmode="lin" valueType="num">
                                      <p:cBhvr additive="base">
                                        <p:cTn id="209" dur="1000" fill="hold"/>
                                        <p:tgtEl>
                                          <p:spTgt spid="94"/>
                                        </p:tgtEl>
                                        <p:attrNameLst>
                                          <p:attrName>ppt_y</p:attrName>
                                        </p:attrNameLst>
                                      </p:cBhvr>
                                      <p:tavLst>
                                        <p:tav tm="0">
                                          <p:val>
                                            <p:strVal val="#ppt_y"/>
                                          </p:val>
                                        </p:tav>
                                        <p:tav tm="100000">
                                          <p:val>
                                            <p:strVal val="#ppt_y"/>
                                          </p:val>
                                        </p:tav>
                                      </p:tavLst>
                                    </p:anim>
                                  </p:childTnLst>
                                </p:cTn>
                              </p:par>
                              <p:par>
                                <p:cTn id="210" presetID="10" presetClass="entr" presetSubtype="0" fill="hold" nodeType="withEffect">
                                  <p:stCondLst>
                                    <p:cond delay="0"/>
                                  </p:stCondLst>
                                  <p:childTnLst>
                                    <p:set>
                                      <p:cBhvr>
                                        <p:cTn id="211" dur="1" fill="hold">
                                          <p:stCondLst>
                                            <p:cond delay="0"/>
                                          </p:stCondLst>
                                        </p:cTn>
                                        <p:tgtEl>
                                          <p:spTgt spid="95"/>
                                        </p:tgtEl>
                                        <p:attrNameLst>
                                          <p:attrName>style.visibility</p:attrName>
                                        </p:attrNameLst>
                                      </p:cBhvr>
                                      <p:to>
                                        <p:strVal val="visible"/>
                                      </p:to>
                                    </p:set>
                                    <p:animEffect transition="in" filter="fade">
                                      <p:cBhvr>
                                        <p:cTn id="212" dur="500"/>
                                        <p:tgtEl>
                                          <p:spTgt spid="95"/>
                                        </p:tgtEl>
                                      </p:cBhvr>
                                    </p:animEffect>
                                  </p:childTnLst>
                                  <p:subTnLst>
                                    <p:audio>
                                      <p:cMediaNode>
                                        <p:cTn display="0" masterRel="sameClick">
                                          <p:stCondLst>
                                            <p:cond evt="begin" delay="0">
                                              <p:tn val="21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2"/>
                  </p:tgtEl>
                </p:cond>
              </p:nextCondLst>
            </p:seq>
            <p:seq concurrent="1" nextAc="seek">
              <p:cTn id="213" restart="whenNotActive" fill="hold" evtFilter="cancelBubble" nodeType="interactiveSeq">
                <p:stCondLst>
                  <p:cond evt="onClick" delay="0">
                    <p:tgtEl>
                      <p:spTgt spid="43"/>
                    </p:tgtEl>
                  </p:cond>
                </p:stCondLst>
                <p:endSync evt="end" delay="0">
                  <p:rtn val="all"/>
                </p:endSync>
                <p:childTnLst>
                  <p:par>
                    <p:cTn id="214" fill="hold">
                      <p:stCondLst>
                        <p:cond delay="0"/>
                      </p:stCondLst>
                      <p:childTnLst>
                        <p:par>
                          <p:cTn id="215" fill="hold">
                            <p:stCondLst>
                              <p:cond delay="0"/>
                            </p:stCondLst>
                            <p:childTnLst>
                              <p:par>
                                <p:cTn id="216" presetID="2" presetClass="entr" presetSubtype="8" fill="remove" nodeType="clickEffect">
                                  <p:stCondLst>
                                    <p:cond delay="0"/>
                                  </p:stCondLst>
                                  <p:childTnLst>
                                    <p:set>
                                      <p:cBhvr>
                                        <p:cTn id="217" dur="1" fill="hold">
                                          <p:stCondLst>
                                            <p:cond delay="0"/>
                                          </p:stCondLst>
                                        </p:cTn>
                                        <p:tgtEl>
                                          <p:spTgt spid="96"/>
                                        </p:tgtEl>
                                        <p:attrNameLst>
                                          <p:attrName>style.visibility</p:attrName>
                                        </p:attrNameLst>
                                      </p:cBhvr>
                                      <p:to>
                                        <p:strVal val="visible"/>
                                      </p:to>
                                    </p:set>
                                    <p:anim calcmode="lin" valueType="num">
                                      <p:cBhvr additive="base">
                                        <p:cTn id="218" dur="1000" fill="hold"/>
                                        <p:tgtEl>
                                          <p:spTgt spid="96"/>
                                        </p:tgtEl>
                                        <p:attrNameLst>
                                          <p:attrName>ppt_x</p:attrName>
                                        </p:attrNameLst>
                                      </p:cBhvr>
                                      <p:tavLst>
                                        <p:tav tm="0">
                                          <p:val>
                                            <p:strVal val="0-#ppt_w/2"/>
                                          </p:val>
                                        </p:tav>
                                        <p:tav tm="100000">
                                          <p:val>
                                            <p:strVal val="#ppt_x"/>
                                          </p:val>
                                        </p:tav>
                                      </p:tavLst>
                                    </p:anim>
                                    <p:anim calcmode="lin" valueType="num">
                                      <p:cBhvr additive="base">
                                        <p:cTn id="219" dur="1000" fill="hold"/>
                                        <p:tgtEl>
                                          <p:spTgt spid="96"/>
                                        </p:tgtEl>
                                        <p:attrNameLst>
                                          <p:attrName>ppt_y</p:attrName>
                                        </p:attrNameLst>
                                      </p:cBhvr>
                                      <p:tavLst>
                                        <p:tav tm="0">
                                          <p:val>
                                            <p:strVal val="#ppt_y"/>
                                          </p:val>
                                        </p:tav>
                                        <p:tav tm="100000">
                                          <p:val>
                                            <p:strVal val="#ppt_y"/>
                                          </p:val>
                                        </p:tav>
                                      </p:tavLst>
                                    </p:anim>
                                  </p:childTnLst>
                                </p:cTn>
                              </p:par>
                              <p:par>
                                <p:cTn id="220" presetID="10" presetClass="entr" presetSubtype="0" fill="hold" nodeType="withEffect">
                                  <p:stCondLst>
                                    <p:cond delay="0"/>
                                  </p:stCondLst>
                                  <p:childTnLst>
                                    <p:set>
                                      <p:cBhvr>
                                        <p:cTn id="221" dur="1" fill="hold">
                                          <p:stCondLst>
                                            <p:cond delay="0"/>
                                          </p:stCondLst>
                                        </p:cTn>
                                        <p:tgtEl>
                                          <p:spTgt spid="97"/>
                                        </p:tgtEl>
                                        <p:attrNameLst>
                                          <p:attrName>style.visibility</p:attrName>
                                        </p:attrNameLst>
                                      </p:cBhvr>
                                      <p:to>
                                        <p:strVal val="visible"/>
                                      </p:to>
                                    </p:set>
                                    <p:animEffect transition="in" filter="fade">
                                      <p:cBhvr>
                                        <p:cTn id="222" dur="500"/>
                                        <p:tgtEl>
                                          <p:spTgt spid="97"/>
                                        </p:tgtEl>
                                      </p:cBhvr>
                                    </p:animEffect>
                                  </p:childTnLst>
                                  <p:subTnLst>
                                    <p:audio>
                                      <p:cMediaNode>
                                        <p:cTn display="0" masterRel="sameClick">
                                          <p:stCondLst>
                                            <p:cond evt="begin" delay="0">
                                              <p:tn val="22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3"/>
                  </p:tgtEl>
                </p:cond>
              </p:nextCondLst>
            </p:seq>
            <p:seq concurrent="1" nextAc="seek">
              <p:cTn id="223" restart="whenNotActive" fill="hold" evtFilter="cancelBubble" nodeType="interactiveSeq">
                <p:stCondLst>
                  <p:cond evt="onClick" delay="0">
                    <p:tgtEl>
                      <p:spTgt spid="44"/>
                    </p:tgtEl>
                  </p:cond>
                </p:stCondLst>
                <p:endSync evt="end" delay="0">
                  <p:rtn val="all"/>
                </p:endSync>
                <p:childTnLst>
                  <p:par>
                    <p:cTn id="224" fill="hold">
                      <p:stCondLst>
                        <p:cond delay="0"/>
                      </p:stCondLst>
                      <p:childTnLst>
                        <p:par>
                          <p:cTn id="225" fill="hold">
                            <p:stCondLst>
                              <p:cond delay="0"/>
                            </p:stCondLst>
                            <p:childTnLst>
                              <p:par>
                                <p:cTn id="226" presetID="2" presetClass="entr" presetSubtype="8" fill="remove" nodeType="clickEffect">
                                  <p:stCondLst>
                                    <p:cond delay="0"/>
                                  </p:stCondLst>
                                  <p:childTnLst>
                                    <p:set>
                                      <p:cBhvr>
                                        <p:cTn id="227" dur="1" fill="hold">
                                          <p:stCondLst>
                                            <p:cond delay="0"/>
                                          </p:stCondLst>
                                        </p:cTn>
                                        <p:tgtEl>
                                          <p:spTgt spid="98"/>
                                        </p:tgtEl>
                                        <p:attrNameLst>
                                          <p:attrName>style.visibility</p:attrName>
                                        </p:attrNameLst>
                                      </p:cBhvr>
                                      <p:to>
                                        <p:strVal val="visible"/>
                                      </p:to>
                                    </p:set>
                                    <p:anim calcmode="lin" valueType="num">
                                      <p:cBhvr additive="base">
                                        <p:cTn id="228" dur="1000" fill="hold"/>
                                        <p:tgtEl>
                                          <p:spTgt spid="98"/>
                                        </p:tgtEl>
                                        <p:attrNameLst>
                                          <p:attrName>ppt_x</p:attrName>
                                        </p:attrNameLst>
                                      </p:cBhvr>
                                      <p:tavLst>
                                        <p:tav tm="0">
                                          <p:val>
                                            <p:strVal val="0-#ppt_w/2"/>
                                          </p:val>
                                        </p:tav>
                                        <p:tav tm="100000">
                                          <p:val>
                                            <p:strVal val="#ppt_x"/>
                                          </p:val>
                                        </p:tav>
                                      </p:tavLst>
                                    </p:anim>
                                    <p:anim calcmode="lin" valueType="num">
                                      <p:cBhvr additive="base">
                                        <p:cTn id="229" dur="1000" fill="hold"/>
                                        <p:tgtEl>
                                          <p:spTgt spid="98"/>
                                        </p:tgtEl>
                                        <p:attrNameLst>
                                          <p:attrName>ppt_y</p:attrName>
                                        </p:attrNameLst>
                                      </p:cBhvr>
                                      <p:tavLst>
                                        <p:tav tm="0">
                                          <p:val>
                                            <p:strVal val="#ppt_y"/>
                                          </p:val>
                                        </p:tav>
                                        <p:tav tm="100000">
                                          <p:val>
                                            <p:strVal val="#ppt_y"/>
                                          </p:val>
                                        </p:tav>
                                      </p:tavLst>
                                    </p:anim>
                                  </p:childTnLst>
                                </p:cTn>
                              </p:par>
                              <p:par>
                                <p:cTn id="230" presetID="10" presetClass="entr" presetSubtype="0" fill="hold" nodeType="withEffect">
                                  <p:stCondLst>
                                    <p:cond delay="0"/>
                                  </p:stCondLst>
                                  <p:childTnLst>
                                    <p:set>
                                      <p:cBhvr>
                                        <p:cTn id="231" dur="1" fill="hold">
                                          <p:stCondLst>
                                            <p:cond delay="0"/>
                                          </p:stCondLst>
                                        </p:cTn>
                                        <p:tgtEl>
                                          <p:spTgt spid="99"/>
                                        </p:tgtEl>
                                        <p:attrNameLst>
                                          <p:attrName>style.visibility</p:attrName>
                                        </p:attrNameLst>
                                      </p:cBhvr>
                                      <p:to>
                                        <p:strVal val="visible"/>
                                      </p:to>
                                    </p:set>
                                    <p:animEffect transition="in" filter="fade">
                                      <p:cBhvr>
                                        <p:cTn id="232" dur="500"/>
                                        <p:tgtEl>
                                          <p:spTgt spid="99"/>
                                        </p:tgtEl>
                                      </p:cBhvr>
                                    </p:animEffect>
                                  </p:childTnLst>
                                  <p:subTnLst>
                                    <p:audio>
                                      <p:cMediaNode>
                                        <p:cTn display="0" masterRel="sameClick">
                                          <p:stCondLst>
                                            <p:cond evt="begin" delay="0">
                                              <p:tn val="23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4"/>
                  </p:tgtEl>
                </p:cond>
              </p:nextCondLst>
            </p:seq>
            <p:seq concurrent="1" nextAc="seek">
              <p:cTn id="233" restart="whenNotActive" fill="hold" evtFilter="cancelBubble" nodeType="interactiveSeq">
                <p:stCondLst>
                  <p:cond evt="onClick" delay="0">
                    <p:tgtEl>
                      <p:spTgt spid="45"/>
                    </p:tgtEl>
                  </p:cond>
                </p:stCondLst>
                <p:endSync evt="end" delay="0">
                  <p:rtn val="all"/>
                </p:endSync>
                <p:childTnLst>
                  <p:par>
                    <p:cTn id="234" fill="hold">
                      <p:stCondLst>
                        <p:cond delay="0"/>
                      </p:stCondLst>
                      <p:childTnLst>
                        <p:par>
                          <p:cTn id="235" fill="hold">
                            <p:stCondLst>
                              <p:cond delay="0"/>
                            </p:stCondLst>
                            <p:childTnLst>
                              <p:par>
                                <p:cTn id="236" presetID="2" presetClass="entr" presetSubtype="8" fill="remove" nodeType="clickEffect">
                                  <p:stCondLst>
                                    <p:cond delay="0"/>
                                  </p:stCondLst>
                                  <p:childTnLst>
                                    <p:set>
                                      <p:cBhvr>
                                        <p:cTn id="237" dur="1" fill="hold">
                                          <p:stCondLst>
                                            <p:cond delay="0"/>
                                          </p:stCondLst>
                                        </p:cTn>
                                        <p:tgtEl>
                                          <p:spTgt spid="100"/>
                                        </p:tgtEl>
                                        <p:attrNameLst>
                                          <p:attrName>style.visibility</p:attrName>
                                        </p:attrNameLst>
                                      </p:cBhvr>
                                      <p:to>
                                        <p:strVal val="visible"/>
                                      </p:to>
                                    </p:set>
                                    <p:anim calcmode="lin" valueType="num">
                                      <p:cBhvr additive="base">
                                        <p:cTn id="238" dur="1000" fill="hold"/>
                                        <p:tgtEl>
                                          <p:spTgt spid="100"/>
                                        </p:tgtEl>
                                        <p:attrNameLst>
                                          <p:attrName>ppt_x</p:attrName>
                                        </p:attrNameLst>
                                      </p:cBhvr>
                                      <p:tavLst>
                                        <p:tav tm="0">
                                          <p:val>
                                            <p:strVal val="0-#ppt_w/2"/>
                                          </p:val>
                                        </p:tav>
                                        <p:tav tm="100000">
                                          <p:val>
                                            <p:strVal val="#ppt_x"/>
                                          </p:val>
                                        </p:tav>
                                      </p:tavLst>
                                    </p:anim>
                                    <p:anim calcmode="lin" valueType="num">
                                      <p:cBhvr additive="base">
                                        <p:cTn id="239" dur="1000" fill="hold"/>
                                        <p:tgtEl>
                                          <p:spTgt spid="100"/>
                                        </p:tgtEl>
                                        <p:attrNameLst>
                                          <p:attrName>ppt_y</p:attrName>
                                        </p:attrNameLst>
                                      </p:cBhvr>
                                      <p:tavLst>
                                        <p:tav tm="0">
                                          <p:val>
                                            <p:strVal val="#ppt_y"/>
                                          </p:val>
                                        </p:tav>
                                        <p:tav tm="100000">
                                          <p:val>
                                            <p:strVal val="#ppt_y"/>
                                          </p:val>
                                        </p:tav>
                                      </p:tavLst>
                                    </p:anim>
                                  </p:childTnLst>
                                </p:cTn>
                              </p:par>
                              <p:par>
                                <p:cTn id="240" presetID="10" presetClass="entr" presetSubtype="0" fill="hold" nodeType="withEffect">
                                  <p:stCondLst>
                                    <p:cond delay="0"/>
                                  </p:stCondLst>
                                  <p:childTnLst>
                                    <p:set>
                                      <p:cBhvr>
                                        <p:cTn id="241" dur="1" fill="hold">
                                          <p:stCondLst>
                                            <p:cond delay="0"/>
                                          </p:stCondLst>
                                        </p:cTn>
                                        <p:tgtEl>
                                          <p:spTgt spid="101"/>
                                        </p:tgtEl>
                                        <p:attrNameLst>
                                          <p:attrName>style.visibility</p:attrName>
                                        </p:attrNameLst>
                                      </p:cBhvr>
                                      <p:to>
                                        <p:strVal val="visible"/>
                                      </p:to>
                                    </p:set>
                                    <p:animEffect transition="in" filter="fade">
                                      <p:cBhvr>
                                        <p:cTn id="242" dur="500"/>
                                        <p:tgtEl>
                                          <p:spTgt spid="101"/>
                                        </p:tgtEl>
                                      </p:cBhvr>
                                    </p:animEffect>
                                  </p:childTnLst>
                                  <p:subTnLst>
                                    <p:audio>
                                      <p:cMediaNode>
                                        <p:cTn display="0" masterRel="sameClick">
                                          <p:stCondLst>
                                            <p:cond evt="begin" delay="0">
                                              <p:tn val="24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5"/>
                  </p:tgtEl>
                </p:cond>
              </p:nextCondLst>
            </p:seq>
            <p:seq concurrent="1" nextAc="seek">
              <p:cTn id="243" restart="whenNotActive" fill="hold" evtFilter="cancelBubble" nodeType="interactiveSeq">
                <p:stCondLst>
                  <p:cond evt="onClick" delay="0">
                    <p:tgtEl>
                      <p:spTgt spid="46"/>
                    </p:tgtEl>
                  </p:cond>
                </p:stCondLst>
                <p:endSync evt="end" delay="0">
                  <p:rtn val="all"/>
                </p:endSync>
                <p:childTnLst>
                  <p:par>
                    <p:cTn id="244" fill="hold">
                      <p:stCondLst>
                        <p:cond delay="0"/>
                      </p:stCondLst>
                      <p:childTnLst>
                        <p:par>
                          <p:cTn id="245" fill="hold">
                            <p:stCondLst>
                              <p:cond delay="0"/>
                            </p:stCondLst>
                            <p:childTnLst>
                              <p:par>
                                <p:cTn id="246" presetID="16" presetClass="entr" presetSubtype="21" fill="hold" grpId="0" nodeType="withEffect">
                                  <p:stCondLst>
                                    <p:cond delay="0"/>
                                  </p:stCondLst>
                                  <p:childTnLst>
                                    <p:set>
                                      <p:cBhvr>
                                        <p:cTn id="247" dur="1" fill="hold">
                                          <p:stCondLst>
                                            <p:cond delay="0"/>
                                          </p:stCondLst>
                                        </p:cTn>
                                        <p:tgtEl>
                                          <p:spTgt spid="18"/>
                                        </p:tgtEl>
                                        <p:attrNameLst>
                                          <p:attrName>style.visibility</p:attrName>
                                        </p:attrNameLst>
                                      </p:cBhvr>
                                      <p:to>
                                        <p:strVal val="visible"/>
                                      </p:to>
                                    </p:set>
                                    <p:animEffect transition="in" filter="barn(inVertical)">
                                      <p:cBhvr>
                                        <p:cTn id="248" dur="500"/>
                                        <p:tgtEl>
                                          <p:spTgt spid="18"/>
                                        </p:tgtEl>
                                      </p:cBhvr>
                                    </p:animEffect>
                                  </p:childTnLst>
                                  <p:subTnLst>
                                    <p:audio>
                                      <p:cMediaNode>
                                        <p:cTn display="0" masterRel="sameClick">
                                          <p:stCondLst>
                                            <p:cond evt="begin" delay="0">
                                              <p:tn val="246"/>
                                            </p:cond>
                                          </p:stCondLst>
                                          <p:endCondLst>
                                            <p:cond evt="onStopAudio" delay="0">
                                              <p:tgtEl>
                                                <p:sldTgt/>
                                              </p:tgtEl>
                                            </p:cond>
                                          </p:endCondLst>
                                        </p:cTn>
                                        <p:tgtEl>
                                          <p:sndTgt r:embed="rId2" name="doğru.wav"/>
                                        </p:tgtEl>
                                      </p:cMediaNode>
                                    </p:audio>
                                  </p:subTnLst>
                                </p:cTn>
                              </p:par>
                              <p:par>
                                <p:cTn id="249" presetID="10" presetClass="entr" presetSubtype="0" fill="hold" nodeType="withEffect">
                                  <p:stCondLst>
                                    <p:cond delay="0"/>
                                  </p:stCondLst>
                                  <p:childTnLst>
                                    <p:set>
                                      <p:cBhvr>
                                        <p:cTn id="250" dur="1" fill="hold">
                                          <p:stCondLst>
                                            <p:cond delay="0"/>
                                          </p:stCondLst>
                                        </p:cTn>
                                        <p:tgtEl>
                                          <p:spTgt spid="105"/>
                                        </p:tgtEl>
                                        <p:attrNameLst>
                                          <p:attrName>style.visibility</p:attrName>
                                        </p:attrNameLst>
                                      </p:cBhvr>
                                      <p:to>
                                        <p:strVal val="visible"/>
                                      </p:to>
                                    </p:set>
                                    <p:animEffect transition="in" filter="fade">
                                      <p:cBhvr>
                                        <p:cTn id="251" dur="500"/>
                                        <p:tgtEl>
                                          <p:spTgt spid="105"/>
                                        </p:tgtEl>
                                      </p:cBhvr>
                                    </p:animEffect>
                                  </p:childTnLst>
                                  <p:subTnLst>
                                    <p:audio>
                                      <p:cMediaNode>
                                        <p:cTn display="0" masterRel="sameClick">
                                          <p:stCondLst>
                                            <p:cond evt="begin" delay="0">
                                              <p:tn val="249"/>
                                            </p:cond>
                                          </p:stCondLst>
                                          <p:endCondLst>
                                            <p:cond evt="onStopAudio" delay="0">
                                              <p:tgtEl>
                                                <p:sldTgt/>
                                              </p:tgtEl>
                                            </p:cond>
                                          </p:endCondLst>
                                        </p:cTn>
                                        <p:tgtEl>
                                          <p:sndTgt r:embed="rId2" name="doğru.wav"/>
                                        </p:tgtEl>
                                      </p:cMediaNode>
                                    </p:audio>
                                  </p:subTnLst>
                                </p:cTn>
                              </p:par>
                              <p:par>
                                <p:cTn id="252" presetID="2" presetClass="entr" presetSubtype="8" fill="hold" nodeType="withEffect">
                                  <p:stCondLst>
                                    <p:cond delay="0"/>
                                  </p:stCondLst>
                                  <p:childTnLst>
                                    <p:set>
                                      <p:cBhvr>
                                        <p:cTn id="253" dur="1" fill="hold">
                                          <p:stCondLst>
                                            <p:cond delay="0"/>
                                          </p:stCondLst>
                                        </p:cTn>
                                        <p:tgtEl>
                                          <p:spTgt spid="104"/>
                                        </p:tgtEl>
                                        <p:attrNameLst>
                                          <p:attrName>style.visibility</p:attrName>
                                        </p:attrNameLst>
                                      </p:cBhvr>
                                      <p:to>
                                        <p:strVal val="visible"/>
                                      </p:to>
                                    </p:set>
                                    <p:anim calcmode="lin" valueType="num">
                                      <p:cBhvr additive="base">
                                        <p:cTn id="254" dur="600" fill="hold"/>
                                        <p:tgtEl>
                                          <p:spTgt spid="104"/>
                                        </p:tgtEl>
                                        <p:attrNameLst>
                                          <p:attrName>ppt_x</p:attrName>
                                        </p:attrNameLst>
                                      </p:cBhvr>
                                      <p:tavLst>
                                        <p:tav tm="0">
                                          <p:val>
                                            <p:strVal val="0-#ppt_w/2"/>
                                          </p:val>
                                        </p:tav>
                                        <p:tav tm="100000">
                                          <p:val>
                                            <p:strVal val="#ppt_x"/>
                                          </p:val>
                                        </p:tav>
                                      </p:tavLst>
                                    </p:anim>
                                    <p:anim calcmode="lin" valueType="num">
                                      <p:cBhvr additive="base">
                                        <p:cTn id="255" dur="600" fill="hold"/>
                                        <p:tgtEl>
                                          <p:spTgt spid="104"/>
                                        </p:tgtEl>
                                        <p:attrNameLst>
                                          <p:attrName>ppt_y</p:attrName>
                                        </p:attrNameLst>
                                      </p:cBhvr>
                                      <p:tavLst>
                                        <p:tav tm="0">
                                          <p:val>
                                            <p:strVal val="#ppt_y"/>
                                          </p:val>
                                        </p:tav>
                                        <p:tav tm="100000">
                                          <p:val>
                                            <p:strVal val="#ppt_y"/>
                                          </p:val>
                                        </p:tav>
                                      </p:tavLst>
                                    </p:anim>
                                  </p:childTnLst>
                                </p:cTn>
                              </p:par>
                              <p:par>
                                <p:cTn id="256" presetID="2" presetClass="exit" presetSubtype="8" fill="hold" nodeType="withEffect">
                                  <p:stCondLst>
                                    <p:cond delay="1250"/>
                                  </p:stCondLst>
                                  <p:childTnLst>
                                    <p:anim calcmode="lin" valueType="num">
                                      <p:cBhvr additive="base">
                                        <p:cTn id="257" dur="500"/>
                                        <p:tgtEl>
                                          <p:spTgt spid="104"/>
                                        </p:tgtEl>
                                        <p:attrNameLst>
                                          <p:attrName>ppt_x</p:attrName>
                                        </p:attrNameLst>
                                      </p:cBhvr>
                                      <p:tavLst>
                                        <p:tav tm="0">
                                          <p:val>
                                            <p:strVal val="ppt_x"/>
                                          </p:val>
                                        </p:tav>
                                        <p:tav tm="100000">
                                          <p:val>
                                            <p:strVal val="0-ppt_w/2"/>
                                          </p:val>
                                        </p:tav>
                                      </p:tavLst>
                                    </p:anim>
                                    <p:anim calcmode="lin" valueType="num">
                                      <p:cBhvr additive="base">
                                        <p:cTn id="258" dur="500"/>
                                        <p:tgtEl>
                                          <p:spTgt spid="104"/>
                                        </p:tgtEl>
                                        <p:attrNameLst>
                                          <p:attrName>ppt_y</p:attrName>
                                        </p:attrNameLst>
                                      </p:cBhvr>
                                      <p:tavLst>
                                        <p:tav tm="0">
                                          <p:val>
                                            <p:strVal val="ppt_y"/>
                                          </p:val>
                                        </p:tav>
                                        <p:tav tm="100000">
                                          <p:val>
                                            <p:strVal val="ppt_y"/>
                                          </p:val>
                                        </p:tav>
                                      </p:tavLst>
                                    </p:anim>
                                    <p:set>
                                      <p:cBhvr>
                                        <p:cTn id="259"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260" restart="whenNotActive" fill="hold" evtFilter="cancelBubble" nodeType="interactiveSeq">
                <p:stCondLst>
                  <p:cond evt="onClick" delay="0">
                    <p:tgtEl>
                      <p:spTgt spid="47"/>
                    </p:tgtEl>
                  </p:cond>
                </p:stCondLst>
                <p:endSync evt="end" delay="0">
                  <p:rtn val="all"/>
                </p:endSync>
                <p:childTnLst>
                  <p:par>
                    <p:cTn id="261" fill="hold">
                      <p:stCondLst>
                        <p:cond delay="0"/>
                      </p:stCondLst>
                      <p:childTnLst>
                        <p:par>
                          <p:cTn id="262" fill="hold">
                            <p:stCondLst>
                              <p:cond delay="0"/>
                            </p:stCondLst>
                            <p:childTnLst>
                              <p:par>
                                <p:cTn id="263" presetID="2" presetClass="entr" presetSubtype="8" fill="remove" nodeType="clickEffect">
                                  <p:stCondLst>
                                    <p:cond delay="0"/>
                                  </p:stCondLst>
                                  <p:childTnLst>
                                    <p:set>
                                      <p:cBhvr>
                                        <p:cTn id="264" dur="1" fill="hold">
                                          <p:stCondLst>
                                            <p:cond delay="0"/>
                                          </p:stCondLst>
                                        </p:cTn>
                                        <p:tgtEl>
                                          <p:spTgt spid="106"/>
                                        </p:tgtEl>
                                        <p:attrNameLst>
                                          <p:attrName>style.visibility</p:attrName>
                                        </p:attrNameLst>
                                      </p:cBhvr>
                                      <p:to>
                                        <p:strVal val="visible"/>
                                      </p:to>
                                    </p:set>
                                    <p:anim calcmode="lin" valueType="num">
                                      <p:cBhvr additive="base">
                                        <p:cTn id="265" dur="1000" fill="hold"/>
                                        <p:tgtEl>
                                          <p:spTgt spid="106"/>
                                        </p:tgtEl>
                                        <p:attrNameLst>
                                          <p:attrName>ppt_x</p:attrName>
                                        </p:attrNameLst>
                                      </p:cBhvr>
                                      <p:tavLst>
                                        <p:tav tm="0">
                                          <p:val>
                                            <p:strVal val="0-#ppt_w/2"/>
                                          </p:val>
                                        </p:tav>
                                        <p:tav tm="100000">
                                          <p:val>
                                            <p:strVal val="#ppt_x"/>
                                          </p:val>
                                        </p:tav>
                                      </p:tavLst>
                                    </p:anim>
                                    <p:anim calcmode="lin" valueType="num">
                                      <p:cBhvr additive="base">
                                        <p:cTn id="266" dur="1000" fill="hold"/>
                                        <p:tgtEl>
                                          <p:spTgt spid="106"/>
                                        </p:tgtEl>
                                        <p:attrNameLst>
                                          <p:attrName>ppt_y</p:attrName>
                                        </p:attrNameLst>
                                      </p:cBhvr>
                                      <p:tavLst>
                                        <p:tav tm="0">
                                          <p:val>
                                            <p:strVal val="#ppt_y"/>
                                          </p:val>
                                        </p:tav>
                                        <p:tav tm="100000">
                                          <p:val>
                                            <p:strVal val="#ppt_y"/>
                                          </p:val>
                                        </p:tav>
                                      </p:tavLst>
                                    </p:anim>
                                  </p:childTnLst>
                                </p:cTn>
                              </p:par>
                              <p:par>
                                <p:cTn id="267" presetID="10" presetClass="entr" presetSubtype="0" fill="hold" nodeType="withEffect">
                                  <p:stCondLst>
                                    <p:cond delay="0"/>
                                  </p:stCondLst>
                                  <p:childTnLst>
                                    <p:set>
                                      <p:cBhvr>
                                        <p:cTn id="268" dur="1" fill="hold">
                                          <p:stCondLst>
                                            <p:cond delay="0"/>
                                          </p:stCondLst>
                                        </p:cTn>
                                        <p:tgtEl>
                                          <p:spTgt spid="107"/>
                                        </p:tgtEl>
                                        <p:attrNameLst>
                                          <p:attrName>style.visibility</p:attrName>
                                        </p:attrNameLst>
                                      </p:cBhvr>
                                      <p:to>
                                        <p:strVal val="visible"/>
                                      </p:to>
                                    </p:set>
                                    <p:animEffect transition="in" filter="fade">
                                      <p:cBhvr>
                                        <p:cTn id="269" dur="500"/>
                                        <p:tgtEl>
                                          <p:spTgt spid="107"/>
                                        </p:tgtEl>
                                      </p:cBhvr>
                                    </p:animEffect>
                                  </p:childTnLst>
                                  <p:subTnLst>
                                    <p:audio>
                                      <p:cMediaNode>
                                        <p:cTn display="0" masterRel="sameClick">
                                          <p:stCondLst>
                                            <p:cond evt="begin" delay="0">
                                              <p:tn val="26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7"/>
                  </p:tgtEl>
                </p:cond>
              </p:nextCondLst>
            </p:seq>
            <p:seq concurrent="1" nextAc="seek">
              <p:cTn id="270" restart="whenNotActive" fill="hold" evtFilter="cancelBubble" nodeType="interactiveSeq">
                <p:stCondLst>
                  <p:cond evt="onClick" delay="0">
                    <p:tgtEl>
                      <p:spTgt spid="48"/>
                    </p:tgtEl>
                  </p:cond>
                </p:stCondLst>
                <p:endSync evt="end" delay="0">
                  <p:rtn val="all"/>
                </p:endSync>
                <p:childTnLst>
                  <p:par>
                    <p:cTn id="271" fill="hold">
                      <p:stCondLst>
                        <p:cond delay="0"/>
                      </p:stCondLst>
                      <p:childTnLst>
                        <p:par>
                          <p:cTn id="272" fill="hold">
                            <p:stCondLst>
                              <p:cond delay="0"/>
                            </p:stCondLst>
                            <p:childTnLst>
                              <p:par>
                                <p:cTn id="273" presetID="2" presetClass="entr" presetSubtype="8" fill="remove" nodeType="clickEffect">
                                  <p:stCondLst>
                                    <p:cond delay="0"/>
                                  </p:stCondLst>
                                  <p:childTnLst>
                                    <p:set>
                                      <p:cBhvr>
                                        <p:cTn id="274" dur="1" fill="hold">
                                          <p:stCondLst>
                                            <p:cond delay="0"/>
                                          </p:stCondLst>
                                        </p:cTn>
                                        <p:tgtEl>
                                          <p:spTgt spid="108"/>
                                        </p:tgtEl>
                                        <p:attrNameLst>
                                          <p:attrName>style.visibility</p:attrName>
                                        </p:attrNameLst>
                                      </p:cBhvr>
                                      <p:to>
                                        <p:strVal val="visible"/>
                                      </p:to>
                                    </p:set>
                                    <p:anim calcmode="lin" valueType="num">
                                      <p:cBhvr additive="base">
                                        <p:cTn id="275" dur="1000" fill="hold"/>
                                        <p:tgtEl>
                                          <p:spTgt spid="108"/>
                                        </p:tgtEl>
                                        <p:attrNameLst>
                                          <p:attrName>ppt_x</p:attrName>
                                        </p:attrNameLst>
                                      </p:cBhvr>
                                      <p:tavLst>
                                        <p:tav tm="0">
                                          <p:val>
                                            <p:strVal val="0-#ppt_w/2"/>
                                          </p:val>
                                        </p:tav>
                                        <p:tav tm="100000">
                                          <p:val>
                                            <p:strVal val="#ppt_x"/>
                                          </p:val>
                                        </p:tav>
                                      </p:tavLst>
                                    </p:anim>
                                    <p:anim calcmode="lin" valueType="num">
                                      <p:cBhvr additive="base">
                                        <p:cTn id="276" dur="1000" fill="hold"/>
                                        <p:tgtEl>
                                          <p:spTgt spid="108"/>
                                        </p:tgtEl>
                                        <p:attrNameLst>
                                          <p:attrName>ppt_y</p:attrName>
                                        </p:attrNameLst>
                                      </p:cBhvr>
                                      <p:tavLst>
                                        <p:tav tm="0">
                                          <p:val>
                                            <p:strVal val="#ppt_y"/>
                                          </p:val>
                                        </p:tav>
                                        <p:tav tm="100000">
                                          <p:val>
                                            <p:strVal val="#ppt_y"/>
                                          </p:val>
                                        </p:tav>
                                      </p:tavLst>
                                    </p:anim>
                                  </p:childTnLst>
                                </p:cTn>
                              </p:par>
                              <p:par>
                                <p:cTn id="277" presetID="10" presetClass="entr" presetSubtype="0" fill="hold" nodeType="withEffect">
                                  <p:stCondLst>
                                    <p:cond delay="0"/>
                                  </p:stCondLst>
                                  <p:childTnLst>
                                    <p:set>
                                      <p:cBhvr>
                                        <p:cTn id="278" dur="1" fill="hold">
                                          <p:stCondLst>
                                            <p:cond delay="0"/>
                                          </p:stCondLst>
                                        </p:cTn>
                                        <p:tgtEl>
                                          <p:spTgt spid="109"/>
                                        </p:tgtEl>
                                        <p:attrNameLst>
                                          <p:attrName>style.visibility</p:attrName>
                                        </p:attrNameLst>
                                      </p:cBhvr>
                                      <p:to>
                                        <p:strVal val="visible"/>
                                      </p:to>
                                    </p:set>
                                    <p:animEffect transition="in" filter="fade">
                                      <p:cBhvr>
                                        <p:cTn id="279" dur="500"/>
                                        <p:tgtEl>
                                          <p:spTgt spid="109"/>
                                        </p:tgtEl>
                                      </p:cBhvr>
                                    </p:animEffect>
                                  </p:childTnLst>
                                  <p:subTnLst>
                                    <p:audio>
                                      <p:cMediaNode>
                                        <p:cTn display="0" masterRel="sameClick">
                                          <p:stCondLst>
                                            <p:cond evt="begin" delay="0">
                                              <p:tn val="27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8"/>
                  </p:tgtEl>
                </p:cond>
              </p:nextCondLst>
            </p:seq>
            <p:seq concurrent="1" nextAc="seek">
              <p:cTn id="280" restart="whenNotActive" fill="hold" evtFilter="cancelBubble" nodeType="interactiveSeq">
                <p:stCondLst>
                  <p:cond evt="onClick" delay="0">
                    <p:tgtEl>
                      <p:spTgt spid="49"/>
                    </p:tgtEl>
                  </p:cond>
                </p:stCondLst>
                <p:endSync evt="end" delay="0">
                  <p:rtn val="all"/>
                </p:endSync>
                <p:childTnLst>
                  <p:par>
                    <p:cTn id="281" fill="hold">
                      <p:stCondLst>
                        <p:cond delay="0"/>
                      </p:stCondLst>
                      <p:childTnLst>
                        <p:par>
                          <p:cTn id="282" fill="hold">
                            <p:stCondLst>
                              <p:cond delay="0"/>
                            </p:stCondLst>
                            <p:childTnLst>
                              <p:par>
                                <p:cTn id="283" presetID="2" presetClass="entr" presetSubtype="8" fill="remove" nodeType="clickEffect">
                                  <p:stCondLst>
                                    <p:cond delay="0"/>
                                  </p:stCondLst>
                                  <p:childTnLst>
                                    <p:set>
                                      <p:cBhvr>
                                        <p:cTn id="284" dur="1" fill="hold">
                                          <p:stCondLst>
                                            <p:cond delay="0"/>
                                          </p:stCondLst>
                                        </p:cTn>
                                        <p:tgtEl>
                                          <p:spTgt spid="110"/>
                                        </p:tgtEl>
                                        <p:attrNameLst>
                                          <p:attrName>style.visibility</p:attrName>
                                        </p:attrNameLst>
                                      </p:cBhvr>
                                      <p:to>
                                        <p:strVal val="visible"/>
                                      </p:to>
                                    </p:set>
                                    <p:anim calcmode="lin" valueType="num">
                                      <p:cBhvr additive="base">
                                        <p:cTn id="285" dur="1000" fill="hold"/>
                                        <p:tgtEl>
                                          <p:spTgt spid="110"/>
                                        </p:tgtEl>
                                        <p:attrNameLst>
                                          <p:attrName>ppt_x</p:attrName>
                                        </p:attrNameLst>
                                      </p:cBhvr>
                                      <p:tavLst>
                                        <p:tav tm="0">
                                          <p:val>
                                            <p:strVal val="0-#ppt_w/2"/>
                                          </p:val>
                                        </p:tav>
                                        <p:tav tm="100000">
                                          <p:val>
                                            <p:strVal val="#ppt_x"/>
                                          </p:val>
                                        </p:tav>
                                      </p:tavLst>
                                    </p:anim>
                                    <p:anim calcmode="lin" valueType="num">
                                      <p:cBhvr additive="base">
                                        <p:cTn id="286" dur="1000" fill="hold"/>
                                        <p:tgtEl>
                                          <p:spTgt spid="110"/>
                                        </p:tgtEl>
                                        <p:attrNameLst>
                                          <p:attrName>ppt_y</p:attrName>
                                        </p:attrNameLst>
                                      </p:cBhvr>
                                      <p:tavLst>
                                        <p:tav tm="0">
                                          <p:val>
                                            <p:strVal val="#ppt_y"/>
                                          </p:val>
                                        </p:tav>
                                        <p:tav tm="100000">
                                          <p:val>
                                            <p:strVal val="#ppt_y"/>
                                          </p:val>
                                        </p:tav>
                                      </p:tavLst>
                                    </p:anim>
                                  </p:childTnLst>
                                </p:cTn>
                              </p:par>
                              <p:par>
                                <p:cTn id="287" presetID="10" presetClass="entr" presetSubtype="0" fill="hold" nodeType="withEffect">
                                  <p:stCondLst>
                                    <p:cond delay="0"/>
                                  </p:stCondLst>
                                  <p:childTnLst>
                                    <p:set>
                                      <p:cBhvr>
                                        <p:cTn id="288" dur="1" fill="hold">
                                          <p:stCondLst>
                                            <p:cond delay="0"/>
                                          </p:stCondLst>
                                        </p:cTn>
                                        <p:tgtEl>
                                          <p:spTgt spid="111"/>
                                        </p:tgtEl>
                                        <p:attrNameLst>
                                          <p:attrName>style.visibility</p:attrName>
                                        </p:attrNameLst>
                                      </p:cBhvr>
                                      <p:to>
                                        <p:strVal val="visible"/>
                                      </p:to>
                                    </p:set>
                                    <p:animEffect transition="in" filter="fade">
                                      <p:cBhvr>
                                        <p:cTn id="289" dur="500"/>
                                        <p:tgtEl>
                                          <p:spTgt spid="111"/>
                                        </p:tgtEl>
                                      </p:cBhvr>
                                    </p:animEffect>
                                  </p:childTnLst>
                                  <p:subTnLst>
                                    <p:audio>
                                      <p:cMediaNode>
                                        <p:cTn display="0" masterRel="sameClick">
                                          <p:stCondLst>
                                            <p:cond evt="begin" delay="0">
                                              <p:tn val="28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49"/>
                  </p:tgtEl>
                </p:cond>
              </p:nextCondLst>
            </p:seq>
            <p:seq concurrent="1" nextAc="seek">
              <p:cTn id="290" restart="whenNotActive" fill="hold" evtFilter="cancelBubble" nodeType="interactiveSeq">
                <p:stCondLst>
                  <p:cond evt="onClick" delay="0">
                    <p:tgtEl>
                      <p:spTgt spid="50"/>
                    </p:tgtEl>
                  </p:cond>
                </p:stCondLst>
                <p:endSync evt="end" delay="0">
                  <p:rtn val="all"/>
                </p:endSync>
                <p:childTnLst>
                  <p:par>
                    <p:cTn id="291" fill="hold">
                      <p:stCondLst>
                        <p:cond delay="0"/>
                      </p:stCondLst>
                      <p:childTnLst>
                        <p:par>
                          <p:cTn id="292" fill="hold">
                            <p:stCondLst>
                              <p:cond delay="0"/>
                            </p:stCondLst>
                            <p:childTnLst>
                              <p:par>
                                <p:cTn id="293" presetID="2" presetClass="entr" presetSubtype="8" fill="remove" nodeType="clickEffect">
                                  <p:stCondLst>
                                    <p:cond delay="0"/>
                                  </p:stCondLst>
                                  <p:childTnLst>
                                    <p:set>
                                      <p:cBhvr>
                                        <p:cTn id="294" dur="1" fill="hold">
                                          <p:stCondLst>
                                            <p:cond delay="0"/>
                                          </p:stCondLst>
                                        </p:cTn>
                                        <p:tgtEl>
                                          <p:spTgt spid="112"/>
                                        </p:tgtEl>
                                        <p:attrNameLst>
                                          <p:attrName>style.visibility</p:attrName>
                                        </p:attrNameLst>
                                      </p:cBhvr>
                                      <p:to>
                                        <p:strVal val="visible"/>
                                      </p:to>
                                    </p:set>
                                    <p:anim calcmode="lin" valueType="num">
                                      <p:cBhvr additive="base">
                                        <p:cTn id="295" dur="1000" fill="hold"/>
                                        <p:tgtEl>
                                          <p:spTgt spid="112"/>
                                        </p:tgtEl>
                                        <p:attrNameLst>
                                          <p:attrName>ppt_x</p:attrName>
                                        </p:attrNameLst>
                                      </p:cBhvr>
                                      <p:tavLst>
                                        <p:tav tm="0">
                                          <p:val>
                                            <p:strVal val="0-#ppt_w/2"/>
                                          </p:val>
                                        </p:tav>
                                        <p:tav tm="100000">
                                          <p:val>
                                            <p:strVal val="#ppt_x"/>
                                          </p:val>
                                        </p:tav>
                                      </p:tavLst>
                                    </p:anim>
                                    <p:anim calcmode="lin" valueType="num">
                                      <p:cBhvr additive="base">
                                        <p:cTn id="296" dur="1000" fill="hold"/>
                                        <p:tgtEl>
                                          <p:spTgt spid="112"/>
                                        </p:tgtEl>
                                        <p:attrNameLst>
                                          <p:attrName>ppt_y</p:attrName>
                                        </p:attrNameLst>
                                      </p:cBhvr>
                                      <p:tavLst>
                                        <p:tav tm="0">
                                          <p:val>
                                            <p:strVal val="#ppt_y"/>
                                          </p:val>
                                        </p:tav>
                                        <p:tav tm="100000">
                                          <p:val>
                                            <p:strVal val="#ppt_y"/>
                                          </p:val>
                                        </p:tav>
                                      </p:tavLst>
                                    </p:anim>
                                  </p:childTnLst>
                                </p:cTn>
                              </p:par>
                              <p:par>
                                <p:cTn id="297" presetID="10" presetClass="entr" presetSubtype="0" fill="hold" nodeType="withEffect">
                                  <p:stCondLst>
                                    <p:cond delay="0"/>
                                  </p:stCondLst>
                                  <p:childTnLst>
                                    <p:set>
                                      <p:cBhvr>
                                        <p:cTn id="298" dur="1" fill="hold">
                                          <p:stCondLst>
                                            <p:cond delay="0"/>
                                          </p:stCondLst>
                                        </p:cTn>
                                        <p:tgtEl>
                                          <p:spTgt spid="113"/>
                                        </p:tgtEl>
                                        <p:attrNameLst>
                                          <p:attrName>style.visibility</p:attrName>
                                        </p:attrNameLst>
                                      </p:cBhvr>
                                      <p:to>
                                        <p:strVal val="visible"/>
                                      </p:to>
                                    </p:set>
                                    <p:animEffect transition="in" filter="fade">
                                      <p:cBhvr>
                                        <p:cTn id="299" dur="500"/>
                                        <p:tgtEl>
                                          <p:spTgt spid="113"/>
                                        </p:tgtEl>
                                      </p:cBhvr>
                                    </p:animEffect>
                                  </p:childTnLst>
                                  <p:subTnLst>
                                    <p:audio>
                                      <p:cMediaNode>
                                        <p:cTn display="0" masterRel="sameClick">
                                          <p:stCondLst>
                                            <p:cond evt="begin" delay="0">
                                              <p:tn val="29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50"/>
                  </p:tgtEl>
                </p:cond>
              </p:nextCondLst>
            </p:seq>
            <p:seq concurrent="1" nextAc="seek">
              <p:cTn id="300" restart="whenNotActive" fill="hold" evtFilter="cancelBubble" nodeType="interactiveSeq">
                <p:stCondLst>
                  <p:cond evt="onClick" delay="0">
                    <p:tgtEl>
                      <p:spTgt spid="51"/>
                    </p:tgtEl>
                  </p:cond>
                </p:stCondLst>
                <p:endSync evt="end" delay="0">
                  <p:rtn val="all"/>
                </p:endSync>
                <p:childTnLst>
                  <p:par>
                    <p:cTn id="301" fill="hold">
                      <p:stCondLst>
                        <p:cond delay="0"/>
                      </p:stCondLst>
                      <p:childTnLst>
                        <p:par>
                          <p:cTn id="302" fill="hold">
                            <p:stCondLst>
                              <p:cond delay="0"/>
                            </p:stCondLst>
                            <p:childTnLst>
                              <p:par>
                                <p:cTn id="303" presetID="2" presetClass="entr" presetSubtype="8" fill="remove" nodeType="clickEffect">
                                  <p:stCondLst>
                                    <p:cond delay="0"/>
                                  </p:stCondLst>
                                  <p:childTnLst>
                                    <p:set>
                                      <p:cBhvr>
                                        <p:cTn id="304" dur="1" fill="hold">
                                          <p:stCondLst>
                                            <p:cond delay="0"/>
                                          </p:stCondLst>
                                        </p:cTn>
                                        <p:tgtEl>
                                          <p:spTgt spid="114"/>
                                        </p:tgtEl>
                                        <p:attrNameLst>
                                          <p:attrName>style.visibility</p:attrName>
                                        </p:attrNameLst>
                                      </p:cBhvr>
                                      <p:to>
                                        <p:strVal val="visible"/>
                                      </p:to>
                                    </p:set>
                                    <p:anim calcmode="lin" valueType="num">
                                      <p:cBhvr additive="base">
                                        <p:cTn id="305" dur="1000" fill="hold"/>
                                        <p:tgtEl>
                                          <p:spTgt spid="114"/>
                                        </p:tgtEl>
                                        <p:attrNameLst>
                                          <p:attrName>ppt_x</p:attrName>
                                        </p:attrNameLst>
                                      </p:cBhvr>
                                      <p:tavLst>
                                        <p:tav tm="0">
                                          <p:val>
                                            <p:strVal val="0-#ppt_w/2"/>
                                          </p:val>
                                        </p:tav>
                                        <p:tav tm="100000">
                                          <p:val>
                                            <p:strVal val="#ppt_x"/>
                                          </p:val>
                                        </p:tav>
                                      </p:tavLst>
                                    </p:anim>
                                    <p:anim calcmode="lin" valueType="num">
                                      <p:cBhvr additive="base">
                                        <p:cTn id="306" dur="1000" fill="hold"/>
                                        <p:tgtEl>
                                          <p:spTgt spid="114"/>
                                        </p:tgtEl>
                                        <p:attrNameLst>
                                          <p:attrName>ppt_y</p:attrName>
                                        </p:attrNameLst>
                                      </p:cBhvr>
                                      <p:tavLst>
                                        <p:tav tm="0">
                                          <p:val>
                                            <p:strVal val="#ppt_y"/>
                                          </p:val>
                                        </p:tav>
                                        <p:tav tm="100000">
                                          <p:val>
                                            <p:strVal val="#ppt_y"/>
                                          </p:val>
                                        </p:tav>
                                      </p:tavLst>
                                    </p:anim>
                                  </p:childTnLst>
                                </p:cTn>
                              </p:par>
                              <p:par>
                                <p:cTn id="307" presetID="10" presetClass="entr" presetSubtype="0" fill="hold" nodeType="withEffect">
                                  <p:stCondLst>
                                    <p:cond delay="0"/>
                                  </p:stCondLst>
                                  <p:childTnLst>
                                    <p:set>
                                      <p:cBhvr>
                                        <p:cTn id="308" dur="1" fill="hold">
                                          <p:stCondLst>
                                            <p:cond delay="0"/>
                                          </p:stCondLst>
                                        </p:cTn>
                                        <p:tgtEl>
                                          <p:spTgt spid="115"/>
                                        </p:tgtEl>
                                        <p:attrNameLst>
                                          <p:attrName>style.visibility</p:attrName>
                                        </p:attrNameLst>
                                      </p:cBhvr>
                                      <p:to>
                                        <p:strVal val="visible"/>
                                      </p:to>
                                    </p:set>
                                    <p:animEffect transition="in" filter="fade">
                                      <p:cBhvr>
                                        <p:cTn id="309" dur="500"/>
                                        <p:tgtEl>
                                          <p:spTgt spid="115"/>
                                        </p:tgtEl>
                                      </p:cBhvr>
                                    </p:animEffect>
                                  </p:childTnLst>
                                  <p:subTnLst>
                                    <p:audio>
                                      <p:cMediaNode>
                                        <p:cTn display="0" masterRel="sameClick">
                                          <p:stCondLst>
                                            <p:cond evt="begin" delay="0">
                                              <p:tn val="30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51"/>
                  </p:tgtEl>
                </p:cond>
              </p:nextCondLst>
            </p:seq>
            <p:seq concurrent="1" nextAc="seek">
              <p:cTn id="310" restart="whenNotActive" fill="hold" evtFilter="cancelBubble" nodeType="interactiveSeq">
                <p:stCondLst>
                  <p:cond evt="onClick" delay="0">
                    <p:tgtEl>
                      <p:spTgt spid="117"/>
                    </p:tgtEl>
                  </p:cond>
                </p:stCondLst>
                <p:endSync evt="end" delay="0">
                  <p:rtn val="all"/>
                </p:endSync>
                <p:childTnLst>
                  <p:par>
                    <p:cTn id="311" fill="hold">
                      <p:stCondLst>
                        <p:cond delay="0"/>
                      </p:stCondLst>
                      <p:childTnLst>
                        <p:par>
                          <p:cTn id="312" fill="hold">
                            <p:stCondLst>
                              <p:cond delay="0"/>
                            </p:stCondLst>
                            <p:childTnLst>
                              <p:par>
                                <p:cTn id="313" presetID="10" presetClass="entr" presetSubtype="0" fill="hold" nodeType="withEffect">
                                  <p:stCondLst>
                                    <p:cond delay="0"/>
                                  </p:stCondLst>
                                  <p:childTnLst>
                                    <p:set>
                                      <p:cBhvr>
                                        <p:cTn id="314" dur="1" fill="hold">
                                          <p:stCondLst>
                                            <p:cond delay="0"/>
                                          </p:stCondLst>
                                        </p:cTn>
                                        <p:tgtEl>
                                          <p:spTgt spid="118"/>
                                        </p:tgtEl>
                                        <p:attrNameLst>
                                          <p:attrName>style.visibility</p:attrName>
                                        </p:attrNameLst>
                                      </p:cBhvr>
                                      <p:to>
                                        <p:strVal val="visible"/>
                                      </p:to>
                                    </p:set>
                                    <p:animEffect transition="in" filter="fade">
                                      <p:cBhvr>
                                        <p:cTn id="315" dur="500"/>
                                        <p:tgtEl>
                                          <p:spTgt spid="118"/>
                                        </p:tgtEl>
                                      </p:cBhvr>
                                    </p:animEffect>
                                  </p:childTnLst>
                                  <p:subTnLst>
                                    <p:audio>
                                      <p:cMediaNode>
                                        <p:cTn display="0" masterRel="sameClick">
                                          <p:stCondLst>
                                            <p:cond evt="begin" delay="0">
                                              <p:tn val="313"/>
                                            </p:cond>
                                          </p:stCondLst>
                                          <p:endCondLst>
                                            <p:cond evt="onStopAudio" delay="0">
                                              <p:tgtEl>
                                                <p:sldTgt/>
                                              </p:tgtEl>
                                            </p:cond>
                                          </p:endCondLst>
                                        </p:cTn>
                                        <p:tgtEl>
                                          <p:sndTgt r:embed="rId2" name="doğru.wav"/>
                                        </p:tgtEl>
                                      </p:cMediaNode>
                                    </p:audio>
                                  </p:subTnLst>
                                </p:cTn>
                              </p:par>
                              <p:par>
                                <p:cTn id="316" presetID="10" presetClass="entr" presetSubtype="0" fill="hold" grpId="0" nodeType="withEffect">
                                  <p:stCondLst>
                                    <p:cond delay="0"/>
                                  </p:stCondLst>
                                  <p:childTnLst>
                                    <p:set>
                                      <p:cBhvr>
                                        <p:cTn id="317" dur="1" fill="hold">
                                          <p:stCondLst>
                                            <p:cond delay="0"/>
                                          </p:stCondLst>
                                        </p:cTn>
                                        <p:tgtEl>
                                          <p:spTgt spid="14"/>
                                        </p:tgtEl>
                                        <p:attrNameLst>
                                          <p:attrName>style.visibility</p:attrName>
                                        </p:attrNameLst>
                                      </p:cBhvr>
                                      <p:to>
                                        <p:strVal val="visible"/>
                                      </p:to>
                                    </p:set>
                                    <p:animEffect transition="in" filter="fade">
                                      <p:cBhvr>
                                        <p:cTn id="318" dur="500"/>
                                        <p:tgtEl>
                                          <p:spTgt spid="14"/>
                                        </p:tgtEl>
                                      </p:cBhvr>
                                    </p:animEffect>
                                  </p:childTnLst>
                                </p:cTn>
                              </p:par>
                              <p:par>
                                <p:cTn id="319" presetID="2" presetClass="entr" presetSubtype="8" fill="hold" nodeType="withEffect">
                                  <p:stCondLst>
                                    <p:cond delay="0"/>
                                  </p:stCondLst>
                                  <p:childTnLst>
                                    <p:set>
                                      <p:cBhvr>
                                        <p:cTn id="320" dur="1" fill="hold">
                                          <p:stCondLst>
                                            <p:cond delay="0"/>
                                          </p:stCondLst>
                                        </p:cTn>
                                        <p:tgtEl>
                                          <p:spTgt spid="119"/>
                                        </p:tgtEl>
                                        <p:attrNameLst>
                                          <p:attrName>style.visibility</p:attrName>
                                        </p:attrNameLst>
                                      </p:cBhvr>
                                      <p:to>
                                        <p:strVal val="visible"/>
                                      </p:to>
                                    </p:set>
                                    <p:anim calcmode="lin" valueType="num">
                                      <p:cBhvr additive="base">
                                        <p:cTn id="321" dur="600" fill="hold"/>
                                        <p:tgtEl>
                                          <p:spTgt spid="119"/>
                                        </p:tgtEl>
                                        <p:attrNameLst>
                                          <p:attrName>ppt_x</p:attrName>
                                        </p:attrNameLst>
                                      </p:cBhvr>
                                      <p:tavLst>
                                        <p:tav tm="0">
                                          <p:val>
                                            <p:strVal val="0-#ppt_w/2"/>
                                          </p:val>
                                        </p:tav>
                                        <p:tav tm="100000">
                                          <p:val>
                                            <p:strVal val="#ppt_x"/>
                                          </p:val>
                                        </p:tav>
                                      </p:tavLst>
                                    </p:anim>
                                    <p:anim calcmode="lin" valueType="num">
                                      <p:cBhvr additive="base">
                                        <p:cTn id="322" dur="600" fill="hold"/>
                                        <p:tgtEl>
                                          <p:spTgt spid="119"/>
                                        </p:tgtEl>
                                        <p:attrNameLst>
                                          <p:attrName>ppt_y</p:attrName>
                                        </p:attrNameLst>
                                      </p:cBhvr>
                                      <p:tavLst>
                                        <p:tav tm="0">
                                          <p:val>
                                            <p:strVal val="#ppt_y"/>
                                          </p:val>
                                        </p:tav>
                                        <p:tav tm="100000">
                                          <p:val>
                                            <p:strVal val="#ppt_y"/>
                                          </p:val>
                                        </p:tav>
                                      </p:tavLst>
                                    </p:anim>
                                  </p:childTnLst>
                                </p:cTn>
                              </p:par>
                              <p:par>
                                <p:cTn id="323" presetID="2" presetClass="exit" presetSubtype="8" fill="hold" nodeType="withEffect">
                                  <p:stCondLst>
                                    <p:cond delay="1250"/>
                                  </p:stCondLst>
                                  <p:childTnLst>
                                    <p:anim calcmode="lin" valueType="num">
                                      <p:cBhvr additive="base">
                                        <p:cTn id="324" dur="500"/>
                                        <p:tgtEl>
                                          <p:spTgt spid="119"/>
                                        </p:tgtEl>
                                        <p:attrNameLst>
                                          <p:attrName>ppt_x</p:attrName>
                                        </p:attrNameLst>
                                      </p:cBhvr>
                                      <p:tavLst>
                                        <p:tav tm="0">
                                          <p:val>
                                            <p:strVal val="ppt_x"/>
                                          </p:val>
                                        </p:tav>
                                        <p:tav tm="100000">
                                          <p:val>
                                            <p:strVal val="0-ppt_w/2"/>
                                          </p:val>
                                        </p:tav>
                                      </p:tavLst>
                                    </p:anim>
                                    <p:anim calcmode="lin" valueType="num">
                                      <p:cBhvr additive="base">
                                        <p:cTn id="325" dur="500"/>
                                        <p:tgtEl>
                                          <p:spTgt spid="119"/>
                                        </p:tgtEl>
                                        <p:attrNameLst>
                                          <p:attrName>ppt_y</p:attrName>
                                        </p:attrNameLst>
                                      </p:cBhvr>
                                      <p:tavLst>
                                        <p:tav tm="0">
                                          <p:val>
                                            <p:strVal val="ppt_y"/>
                                          </p:val>
                                        </p:tav>
                                        <p:tav tm="100000">
                                          <p:val>
                                            <p:strVal val="ppt_y"/>
                                          </p:val>
                                        </p:tav>
                                      </p:tavLst>
                                    </p:anim>
                                    <p:set>
                                      <p:cBhvr>
                                        <p:cTn id="326" dur="1" fill="hold">
                                          <p:stCondLst>
                                            <p:cond delay="4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117"/>
                  </p:tgtEl>
                </p:cond>
              </p:nextCondLst>
            </p:seq>
          </p:childTnLst>
        </p:cTn>
      </p:par>
    </p:tnLst>
    <p:bldLst>
      <p:bldP spid="13"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_answer"/>
          <p:cNvSpPr/>
          <p:nvPr/>
        </p:nvSpPr>
        <p:spPr>
          <a:xfrm>
            <a:off x="316951" y="2034095"/>
            <a:ext cx="503453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r"/>
            <a:r>
              <a:rPr lang="tr-TR" sz="3600" dirty="0" err="1"/>
              <a:t>Hüsn</a:t>
            </a:r>
            <a:r>
              <a:rPr lang="tr-TR" sz="3600" dirty="0"/>
              <a:t>-i </a:t>
            </a:r>
            <a:r>
              <a:rPr lang="tr-TR" sz="3600" dirty="0" err="1"/>
              <a:t>zannda</a:t>
            </a:r>
            <a:r>
              <a:rPr lang="tr-TR" sz="3600" dirty="0"/>
              <a:t> bulunmak</a:t>
            </a:r>
          </a:p>
        </p:txBody>
      </p:sp>
      <p:sp>
        <p:nvSpPr>
          <p:cNvPr id="6" name="B_answer"/>
          <p:cNvSpPr/>
          <p:nvPr/>
        </p:nvSpPr>
        <p:spPr>
          <a:xfrm>
            <a:off x="6651493" y="1933728"/>
            <a:ext cx="513634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a:t>Özel hayatı araştırmak</a:t>
            </a:r>
            <a:endParaRPr lang="en-GB" sz="3600" dirty="0">
              <a:latin typeface="+mj-lt"/>
            </a:endParaRPr>
          </a:p>
        </p:txBody>
      </p:sp>
      <p:sp>
        <p:nvSpPr>
          <p:cNvPr id="8" name="C_answer"/>
          <p:cNvSpPr/>
          <p:nvPr/>
        </p:nvSpPr>
        <p:spPr>
          <a:xfrm>
            <a:off x="6651493" y="2928073"/>
            <a:ext cx="513634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smtClean="0">
                <a:latin typeface="+mj-lt"/>
              </a:rPr>
              <a:t>Sabırlı olmak</a:t>
            </a:r>
            <a:endParaRPr lang="en-GB" sz="3600" dirty="0">
              <a:latin typeface="+mj-lt"/>
            </a:endParaRPr>
          </a:p>
        </p:txBody>
      </p:sp>
      <p:sp>
        <p:nvSpPr>
          <p:cNvPr id="12" name="Question box"/>
          <p:cNvSpPr/>
          <p:nvPr/>
        </p:nvSpPr>
        <p:spPr>
          <a:xfrm>
            <a:off x="316951" y="116423"/>
            <a:ext cx="11520000" cy="1006533"/>
          </a:xfrm>
          <a:prstGeom prst="roundRect">
            <a:avLst/>
          </a:pr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tr-TR" sz="3200" dirty="0"/>
              <a:t>Aşağıdaki davranışlardan kul hakkı olanları işaretleyelim</a:t>
            </a:r>
            <a:endParaRPr lang="en-GB" sz="3200" dirty="0">
              <a:latin typeface="+mj-lt"/>
            </a:endParaRPr>
          </a:p>
        </p:txBody>
      </p:sp>
      <p:sp>
        <p:nvSpPr>
          <p:cNvPr id="15" name="Score Button">
            <a:hlinkClick r:id="" action="ppaction://hlinkshowjump?jump=nextslide" tooltip="Next Question!" highlightClick="1">
              <a:snd r:embed="rId4" name="click.wav"/>
            </a:hlinkClick>
          </p:cNvPr>
          <p:cNvSpPr/>
          <p:nvPr/>
        </p:nvSpPr>
        <p:spPr>
          <a:xfrm>
            <a:off x="11116951" y="6047896"/>
            <a:ext cx="720000" cy="540000"/>
          </a:xfrm>
          <a:prstGeom prst="roundRect">
            <a:avLst/>
          </a:prstGeom>
          <a:solidFill>
            <a:schemeClr val="accent1">
              <a:lumMod val="50000"/>
              <a:alpha val="50000"/>
            </a:schemeClr>
          </a:solidFill>
          <a:ln w="7620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accent1">
                    <a:lumMod val="60000"/>
                    <a:lumOff val="40000"/>
                  </a:schemeClr>
                </a:solidFill>
                <a:latin typeface="+mj-lt"/>
              </a:rPr>
              <a:t>&gt;</a:t>
            </a:r>
            <a:endParaRPr lang="en-GB" sz="4400" dirty="0">
              <a:solidFill>
                <a:schemeClr val="accent1">
                  <a:lumMod val="60000"/>
                  <a:lumOff val="40000"/>
                </a:schemeClr>
              </a:solidFill>
              <a:latin typeface="+mj-lt"/>
            </a:endParaRPr>
          </a:p>
        </p:txBody>
      </p:sp>
      <p:sp>
        <p:nvSpPr>
          <p:cNvPr id="25" name="G_answer"/>
          <p:cNvSpPr/>
          <p:nvPr/>
        </p:nvSpPr>
        <p:spPr>
          <a:xfrm>
            <a:off x="344587" y="5050457"/>
            <a:ext cx="5006902"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a:t>Komşuyla iyi geçinmek</a:t>
            </a:r>
          </a:p>
        </p:txBody>
      </p:sp>
      <p:sp>
        <p:nvSpPr>
          <p:cNvPr id="32" name="B_answer"/>
          <p:cNvSpPr/>
          <p:nvPr/>
        </p:nvSpPr>
        <p:spPr>
          <a:xfrm>
            <a:off x="316951" y="3039549"/>
            <a:ext cx="503453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a:t>Yalan </a:t>
            </a:r>
            <a:r>
              <a:rPr lang="tr-TR" sz="3600" dirty="0" smtClean="0"/>
              <a:t>söylemek</a:t>
            </a:r>
            <a:endParaRPr lang="tr-TR" sz="3600" dirty="0"/>
          </a:p>
        </p:txBody>
      </p:sp>
      <p:sp>
        <p:nvSpPr>
          <p:cNvPr id="33" name="B_answer"/>
          <p:cNvSpPr/>
          <p:nvPr/>
        </p:nvSpPr>
        <p:spPr>
          <a:xfrm>
            <a:off x="344587" y="4045003"/>
            <a:ext cx="5006902"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a:t>Özel hayatı araştırmak</a:t>
            </a:r>
            <a:endParaRPr lang="en-GB" sz="3600" dirty="0">
              <a:latin typeface="+mj-lt"/>
            </a:endParaRPr>
          </a:p>
        </p:txBody>
      </p:sp>
      <p:sp>
        <p:nvSpPr>
          <p:cNvPr id="34" name="B_answer"/>
          <p:cNvSpPr/>
          <p:nvPr/>
        </p:nvSpPr>
        <p:spPr>
          <a:xfrm>
            <a:off x="6651493" y="3939549"/>
            <a:ext cx="513634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r"/>
            <a:r>
              <a:rPr lang="tr-TR" sz="3600" dirty="0"/>
              <a:t>Trafik kurallarına uymamak</a:t>
            </a:r>
          </a:p>
        </p:txBody>
      </p:sp>
      <p:sp>
        <p:nvSpPr>
          <p:cNvPr id="35" name="B_answer"/>
          <p:cNvSpPr/>
          <p:nvPr/>
        </p:nvSpPr>
        <p:spPr>
          <a:xfrm>
            <a:off x="6651493" y="4989403"/>
            <a:ext cx="5136348" cy="900000"/>
          </a:xfrm>
          <a:custGeom>
            <a:avLst/>
            <a:gdLst>
              <a:gd name="connsiteX0" fmla="*/ 0 w 4356060"/>
              <a:gd name="connsiteY0" fmla="*/ 0 h 1440000"/>
              <a:gd name="connsiteX1" fmla="*/ 4116055 w 4356060"/>
              <a:gd name="connsiteY1" fmla="*/ 0 h 1440000"/>
              <a:gd name="connsiteX2" fmla="*/ 4356060 w 4356060"/>
              <a:gd name="connsiteY2" fmla="*/ 240005 h 1440000"/>
              <a:gd name="connsiteX3" fmla="*/ 4356060 w 4356060"/>
              <a:gd name="connsiteY3" fmla="*/ 1199995 h 1440000"/>
              <a:gd name="connsiteX4" fmla="*/ 4116055 w 4356060"/>
              <a:gd name="connsiteY4" fmla="*/ 1440000 h 1440000"/>
              <a:gd name="connsiteX5" fmla="*/ 0 w 4356060"/>
              <a:gd name="connsiteY5"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6060" h="1440000">
                <a:moveTo>
                  <a:pt x="0" y="0"/>
                </a:moveTo>
                <a:lnTo>
                  <a:pt x="4116055" y="0"/>
                </a:lnTo>
                <a:cubicBezTo>
                  <a:pt x="4248606" y="0"/>
                  <a:pt x="4356060" y="107454"/>
                  <a:pt x="4356060" y="240005"/>
                </a:cubicBezTo>
                <a:lnTo>
                  <a:pt x="4356060" y="1199995"/>
                </a:lnTo>
                <a:cubicBezTo>
                  <a:pt x="4356060" y="1332546"/>
                  <a:pt x="4248606" y="1440000"/>
                  <a:pt x="4116055" y="1440000"/>
                </a:cubicBezTo>
                <a:lnTo>
                  <a:pt x="0" y="1440000"/>
                </a:lnTo>
                <a:close/>
              </a:path>
            </a:pathLst>
          </a:custGeom>
          <a:solidFill>
            <a:srgbClr val="183C5D">
              <a:alpha val="75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tr-TR" sz="3600" dirty="0"/>
              <a:t>Eksik ölçüp tartmak</a:t>
            </a:r>
          </a:p>
        </p:txBody>
      </p:sp>
    </p:spTree>
    <p:extLst>
      <p:ext uri="{BB962C8B-B14F-4D97-AF65-F5344CB8AC3E}">
        <p14:creationId xmlns:p14="http://schemas.microsoft.com/office/powerpoint/2010/main" val="29323279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50" fill="hold"/>
                                        <p:tgtEl>
                                          <p:spTgt spid="4"/>
                                        </p:tgtEl>
                                        <p:attrNameLst>
                                          <p:attrName>fillcolor</p:attrName>
                                        </p:attrNameLst>
                                      </p:cBhvr>
                                      <p:to>
                                        <a:srgbClr val="FF0066"/>
                                      </p:to>
                                    </p:animClr>
                                    <p:set>
                                      <p:cBhvr>
                                        <p:cTn id="7" dur="250" fill="hold"/>
                                        <p:tgtEl>
                                          <p:spTgt spid="4"/>
                                        </p:tgtEl>
                                        <p:attrNameLst>
                                          <p:attrName>fill.type</p:attrName>
                                        </p:attrNameLst>
                                      </p:cBhvr>
                                      <p:to>
                                        <p:strVal val="solid"/>
                                      </p:to>
                                    </p:set>
                                    <p:set>
                                      <p:cBhvr>
                                        <p:cTn id="8" dur="250" fill="hold"/>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nextCondLst>
                <p:cond evt="onClick" delay="0">
                  <p:tgtEl>
                    <p:spTgt spid="4"/>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50" fill="hold"/>
                                        <p:tgtEl>
                                          <p:spTgt spid="6"/>
                                        </p:tgtEl>
                                        <p:attrNameLst>
                                          <p:attrName>fillcolor</p:attrName>
                                        </p:attrNameLst>
                                      </p:cBhvr>
                                      <p:to>
                                        <a:srgbClr val="92D050"/>
                                      </p:to>
                                    </p:animClr>
                                    <p:set>
                                      <p:cBhvr>
                                        <p:cTn id="14" dur="250" fill="hold"/>
                                        <p:tgtEl>
                                          <p:spTgt spid="6"/>
                                        </p:tgtEl>
                                        <p:attrNameLst>
                                          <p:attrName>fill.type</p:attrName>
                                        </p:attrNameLst>
                                      </p:cBhvr>
                                      <p:to>
                                        <p:strVal val="solid"/>
                                      </p:to>
                                    </p:set>
                                    <p:set>
                                      <p:cBhvr>
                                        <p:cTn id="15" dur="250" fill="hold"/>
                                        <p:tgtEl>
                                          <p:spTgt spid="6"/>
                                        </p:tgtEl>
                                        <p:attrNameLst>
                                          <p:attrName>fill.on</p:attrName>
                                        </p:attrNameLst>
                                      </p:cBhvr>
                                      <p:to>
                                        <p:strVal val="true"/>
                                      </p:to>
                                    </p:set>
                                  </p:childTnLst>
                                  <p:subTnLst>
                                    <p:audio>
                                      <p:cMediaNode>
                                        <p:cTn display="0" masterRel="sameClick">
                                          <p:stCondLst>
                                            <p:cond evt="begin" delay="0">
                                              <p:tn val="12"/>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6"/>
                  </p:tgtEl>
                </p:cond>
              </p:nextCondLst>
            </p:seq>
            <p:seq concurrent="1" nextAc="seek">
              <p:cTn id="16" restart="whenNotActive" fill="hold" evtFilter="cancelBubble" nodeType="interactiveSeq">
                <p:stCondLst>
                  <p:cond evt="onClick" delay="0">
                    <p:tgtEl>
                      <p:spTgt spid="8"/>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withEffect">
                                  <p:stCondLst>
                                    <p:cond delay="0"/>
                                  </p:stCondLst>
                                  <p:childTnLst>
                                    <p:animClr clrSpc="rgb" dir="cw">
                                      <p:cBhvr>
                                        <p:cTn id="20" dur="250" fill="hold"/>
                                        <p:tgtEl>
                                          <p:spTgt spid="8"/>
                                        </p:tgtEl>
                                        <p:attrNameLst>
                                          <p:attrName>fillcolor</p:attrName>
                                        </p:attrNameLst>
                                      </p:cBhvr>
                                      <p:to>
                                        <a:srgbClr val="FF0066"/>
                                      </p:to>
                                    </p:animClr>
                                    <p:set>
                                      <p:cBhvr>
                                        <p:cTn id="21" dur="250" fill="hold"/>
                                        <p:tgtEl>
                                          <p:spTgt spid="8"/>
                                        </p:tgtEl>
                                        <p:attrNameLst>
                                          <p:attrName>fill.type</p:attrName>
                                        </p:attrNameLst>
                                      </p:cBhvr>
                                      <p:to>
                                        <p:strVal val="solid"/>
                                      </p:to>
                                    </p:set>
                                    <p:set>
                                      <p:cBhvr>
                                        <p:cTn id="22" dur="250" fill="hold"/>
                                        <p:tgtEl>
                                          <p:spTgt spid="8"/>
                                        </p:tgtEl>
                                        <p:attrNameLst>
                                          <p:attrName>fill.on</p:attrName>
                                        </p:attrNameLst>
                                      </p:cBhvr>
                                      <p:to>
                                        <p:strVal val="true"/>
                                      </p:to>
                                    </p:set>
                                  </p:childTnLst>
                                  <p:subTnLst>
                                    <p:audio>
                                      <p:cMediaNode>
                                        <p:cTn display="0" masterRel="sameClick">
                                          <p:stCondLst>
                                            <p:cond evt="begin" delay="0">
                                              <p:tn val="19"/>
                                            </p:cond>
                                          </p:stCondLst>
                                          <p:endCondLst>
                                            <p:cond evt="onStopAudio" delay="0">
                                              <p:tgtEl>
                                                <p:sldTgt/>
                                              </p:tgtEl>
                                            </p:cond>
                                          </p:endCondLst>
                                        </p:cTn>
                                        <p:tgtEl>
                                          <p:sndTgt r:embed="rId2" name="whoosh.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25"/>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withEffect">
                                  <p:stCondLst>
                                    <p:cond delay="0"/>
                                  </p:stCondLst>
                                  <p:childTnLst>
                                    <p:animClr clrSpc="rgb" dir="cw">
                                      <p:cBhvr>
                                        <p:cTn id="27" dur="250" fill="hold"/>
                                        <p:tgtEl>
                                          <p:spTgt spid="25"/>
                                        </p:tgtEl>
                                        <p:attrNameLst>
                                          <p:attrName>fillcolor</p:attrName>
                                        </p:attrNameLst>
                                      </p:cBhvr>
                                      <p:to>
                                        <a:srgbClr val="FF0066"/>
                                      </p:to>
                                    </p:animClr>
                                    <p:set>
                                      <p:cBhvr>
                                        <p:cTn id="28" dur="250" fill="hold"/>
                                        <p:tgtEl>
                                          <p:spTgt spid="25"/>
                                        </p:tgtEl>
                                        <p:attrNameLst>
                                          <p:attrName>fill.type</p:attrName>
                                        </p:attrNameLst>
                                      </p:cBhvr>
                                      <p:to>
                                        <p:strVal val="solid"/>
                                      </p:to>
                                    </p:set>
                                    <p:set>
                                      <p:cBhvr>
                                        <p:cTn id="29" dur="250" fill="hold"/>
                                        <p:tgtEl>
                                          <p:spTgt spid="25"/>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2" name="whoosh.wav"/>
                                        </p:tgtEl>
                                      </p:cMediaNode>
                                    </p:audio>
                                  </p:subTnLst>
                                </p:cTn>
                              </p:par>
                            </p:childTnLst>
                          </p:cTn>
                        </p:par>
                      </p:childTnLst>
                    </p:cTn>
                  </p:par>
                </p:childTnLst>
              </p:cTn>
              <p:nextCondLst>
                <p:cond evt="onClick" delay="0">
                  <p:tgtEl>
                    <p:spTgt spid="25"/>
                  </p:tgtEl>
                </p:cond>
              </p:nextCondLst>
            </p:seq>
            <p:seq concurrent="1" nextAc="seek">
              <p:cTn id="30" restart="whenNotActive" fill="hold" evtFilter="cancelBubble" nodeType="interactiveSeq">
                <p:stCondLst>
                  <p:cond evt="onClick" delay="0">
                    <p:tgtEl>
                      <p:spTgt spid="32"/>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32"/>
                                        </p:tgtEl>
                                        <p:attrNameLst>
                                          <p:attrName>fillcolor</p:attrName>
                                        </p:attrNameLst>
                                      </p:cBhvr>
                                      <p:to>
                                        <a:srgbClr val="92D050"/>
                                      </p:to>
                                    </p:animClr>
                                    <p:set>
                                      <p:cBhvr>
                                        <p:cTn id="35" dur="250" fill="hold"/>
                                        <p:tgtEl>
                                          <p:spTgt spid="32"/>
                                        </p:tgtEl>
                                        <p:attrNameLst>
                                          <p:attrName>fill.type</p:attrName>
                                        </p:attrNameLst>
                                      </p:cBhvr>
                                      <p:to>
                                        <p:strVal val="solid"/>
                                      </p:to>
                                    </p:set>
                                    <p:set>
                                      <p:cBhvr>
                                        <p:cTn id="36" dur="250" fill="hold"/>
                                        <p:tgtEl>
                                          <p:spTgt spid="32"/>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250" fill="hold"/>
                                        <p:tgtEl>
                                          <p:spTgt spid="33"/>
                                        </p:tgtEl>
                                        <p:attrNameLst>
                                          <p:attrName>fillcolor</p:attrName>
                                        </p:attrNameLst>
                                      </p:cBhvr>
                                      <p:to>
                                        <a:srgbClr val="92D050"/>
                                      </p:to>
                                    </p:animClr>
                                    <p:set>
                                      <p:cBhvr>
                                        <p:cTn id="42" dur="250" fill="hold"/>
                                        <p:tgtEl>
                                          <p:spTgt spid="33"/>
                                        </p:tgtEl>
                                        <p:attrNameLst>
                                          <p:attrName>fill.type</p:attrName>
                                        </p:attrNameLst>
                                      </p:cBhvr>
                                      <p:to>
                                        <p:strVal val="solid"/>
                                      </p:to>
                                    </p:set>
                                    <p:set>
                                      <p:cBhvr>
                                        <p:cTn id="43" dur="250" fill="hold"/>
                                        <p:tgtEl>
                                          <p:spTgt spid="33"/>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3"/>
                  </p:tgtEl>
                </p:cond>
              </p:nextCondLst>
            </p:seq>
            <p:seq concurrent="1" nextAc="seek">
              <p:cTn id="44" restart="whenNotActive" fill="hold" evtFilter="cancelBubble" nodeType="interactiveSeq">
                <p:stCondLst>
                  <p:cond evt="onClick" delay="0">
                    <p:tgtEl>
                      <p:spTgt spid="34"/>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34"/>
                                        </p:tgtEl>
                                        <p:attrNameLst>
                                          <p:attrName>fillcolor</p:attrName>
                                        </p:attrNameLst>
                                      </p:cBhvr>
                                      <p:to>
                                        <a:srgbClr val="92D050"/>
                                      </p:to>
                                    </p:animClr>
                                    <p:set>
                                      <p:cBhvr>
                                        <p:cTn id="49" dur="250" fill="hold"/>
                                        <p:tgtEl>
                                          <p:spTgt spid="34"/>
                                        </p:tgtEl>
                                        <p:attrNameLst>
                                          <p:attrName>fill.type</p:attrName>
                                        </p:attrNameLst>
                                      </p:cBhvr>
                                      <p:to>
                                        <p:strVal val="solid"/>
                                      </p:to>
                                    </p:set>
                                    <p:set>
                                      <p:cBhvr>
                                        <p:cTn id="50" dur="250" fill="hold"/>
                                        <p:tgtEl>
                                          <p:spTgt spid="34"/>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4"/>
                  </p:tgtEl>
                </p:cond>
              </p:nextCondLst>
            </p:seq>
            <p:seq concurrent="1" nextAc="seek">
              <p:cTn id="51" restart="whenNotActive" fill="hold" evtFilter="cancelBubble" nodeType="interactiveSeq">
                <p:stCondLst>
                  <p:cond evt="onClick" delay="0">
                    <p:tgtEl>
                      <p:spTgt spid="35"/>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clickEffect">
                                  <p:stCondLst>
                                    <p:cond delay="0"/>
                                  </p:stCondLst>
                                  <p:childTnLst>
                                    <p:animClr clrSpc="rgb" dir="cw">
                                      <p:cBhvr>
                                        <p:cTn id="55" dur="250" fill="hold"/>
                                        <p:tgtEl>
                                          <p:spTgt spid="35"/>
                                        </p:tgtEl>
                                        <p:attrNameLst>
                                          <p:attrName>fillcolor</p:attrName>
                                        </p:attrNameLst>
                                      </p:cBhvr>
                                      <p:to>
                                        <a:srgbClr val="92D050"/>
                                      </p:to>
                                    </p:animClr>
                                    <p:set>
                                      <p:cBhvr>
                                        <p:cTn id="56" dur="250" fill="hold"/>
                                        <p:tgtEl>
                                          <p:spTgt spid="35"/>
                                        </p:tgtEl>
                                        <p:attrNameLst>
                                          <p:attrName>fill.type</p:attrName>
                                        </p:attrNameLst>
                                      </p:cBhvr>
                                      <p:to>
                                        <p:strVal val="solid"/>
                                      </p:to>
                                    </p:set>
                                    <p:set>
                                      <p:cBhvr>
                                        <p:cTn id="57" dur="250" fill="hold"/>
                                        <p:tgtEl>
                                          <p:spTgt spid="35"/>
                                        </p:tgtEl>
                                        <p:attrNameLst>
                                          <p:attrName>fill.on</p:attrName>
                                        </p:attrNameLst>
                                      </p:cBhvr>
                                      <p:to>
                                        <p:strVal val="true"/>
                                      </p:to>
                                    </p:set>
                                  </p:childTnLst>
                                  <p:subTnLst>
                                    <p:audio>
                                      <p:cMediaNode>
                                        <p:cTn display="0" masterRel="sameClick">
                                          <p:stCondLst>
                                            <p:cond evt="begin" delay="0">
                                              <p:tn val="54"/>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24 Düz Ok Bağlayıcısı"/>
          <p:cNvCxnSpPr>
            <a:stCxn id="16" idx="1"/>
          </p:cNvCxnSpPr>
          <p:nvPr/>
        </p:nvCxnSpPr>
        <p:spPr>
          <a:xfrm flipH="1">
            <a:off x="1277259" y="3295227"/>
            <a:ext cx="3970594" cy="344614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17 Düz Ok Bağlayıcısı"/>
          <p:cNvCxnSpPr>
            <a:stCxn id="16" idx="1"/>
          </p:cNvCxnSpPr>
          <p:nvPr/>
        </p:nvCxnSpPr>
        <p:spPr>
          <a:xfrm flipH="1" flipV="1">
            <a:off x="687820" y="123343"/>
            <a:ext cx="4345268" cy="27469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29 Düz Ok Bağlayıcısı"/>
          <p:cNvCxnSpPr/>
          <p:nvPr/>
        </p:nvCxnSpPr>
        <p:spPr>
          <a:xfrm>
            <a:off x="7824192" y="3212976"/>
            <a:ext cx="3163122" cy="352839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8" name="37 Düz Ok Bağlayıcısı"/>
          <p:cNvCxnSpPr/>
          <p:nvPr/>
        </p:nvCxnSpPr>
        <p:spPr>
          <a:xfrm flipV="1">
            <a:off x="7824192" y="123342"/>
            <a:ext cx="3415150" cy="31616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 name="3 Yuvarlatılmış Dikdörtgen"/>
          <p:cNvSpPr/>
          <p:nvPr/>
        </p:nvSpPr>
        <p:spPr>
          <a:xfrm>
            <a:off x="8508268" y="5430260"/>
            <a:ext cx="2376264" cy="50405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3600" dirty="0" smtClean="0"/>
              <a:t>Gıybet</a:t>
            </a:r>
            <a:endParaRPr lang="tr-TR" sz="3600" dirty="0"/>
          </a:p>
        </p:txBody>
      </p:sp>
      <p:sp>
        <p:nvSpPr>
          <p:cNvPr id="5" name="4 Yuvarlatılmış Dikdörtgen"/>
          <p:cNvSpPr/>
          <p:nvPr/>
        </p:nvSpPr>
        <p:spPr>
          <a:xfrm>
            <a:off x="8508268" y="396502"/>
            <a:ext cx="2304256" cy="50405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3200" dirty="0" smtClean="0"/>
              <a:t>İftira</a:t>
            </a:r>
            <a:endParaRPr lang="tr-TR" sz="3200" dirty="0"/>
          </a:p>
        </p:txBody>
      </p:sp>
      <p:sp>
        <p:nvSpPr>
          <p:cNvPr id="6" name="5 Yuvarlatılmış Dikdörtgen"/>
          <p:cNvSpPr/>
          <p:nvPr/>
        </p:nvSpPr>
        <p:spPr>
          <a:xfrm>
            <a:off x="1708178" y="5262261"/>
            <a:ext cx="3324909" cy="64807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3200" dirty="0" smtClean="0"/>
              <a:t>Hırsızlık</a:t>
            </a:r>
            <a:endParaRPr lang="tr-TR" sz="3200" dirty="0"/>
          </a:p>
        </p:txBody>
      </p:sp>
      <p:sp>
        <p:nvSpPr>
          <p:cNvPr id="7" name="6 Yuvarlatılmış Dikdörtgen"/>
          <p:cNvSpPr/>
          <p:nvPr/>
        </p:nvSpPr>
        <p:spPr>
          <a:xfrm>
            <a:off x="7298890" y="4010586"/>
            <a:ext cx="3513634" cy="43204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3200" dirty="0" smtClean="0"/>
              <a:t>Yalan</a:t>
            </a:r>
            <a:r>
              <a:rPr lang="tr-TR" dirty="0" smtClean="0"/>
              <a:t> </a:t>
            </a:r>
            <a:endParaRPr lang="tr-TR" dirty="0"/>
          </a:p>
        </p:txBody>
      </p:sp>
      <p:sp>
        <p:nvSpPr>
          <p:cNvPr id="8" name="7 Yuvarlatılmış Dikdörtgen"/>
          <p:cNvSpPr/>
          <p:nvPr/>
        </p:nvSpPr>
        <p:spPr>
          <a:xfrm>
            <a:off x="3015153" y="1560038"/>
            <a:ext cx="2990495" cy="504056"/>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Kötü lakap takmak</a:t>
            </a:r>
            <a:endParaRPr lang="tr-TR" sz="2400" dirty="0"/>
          </a:p>
        </p:txBody>
      </p:sp>
      <p:sp>
        <p:nvSpPr>
          <p:cNvPr id="9" name="8 Yuvarlatılmış Dikdörtgen"/>
          <p:cNvSpPr/>
          <p:nvPr/>
        </p:nvSpPr>
        <p:spPr>
          <a:xfrm>
            <a:off x="2279575" y="953725"/>
            <a:ext cx="2993341"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Alay etmek</a:t>
            </a:r>
            <a:endParaRPr lang="tr-TR" sz="2400" dirty="0"/>
          </a:p>
        </p:txBody>
      </p:sp>
      <p:sp>
        <p:nvSpPr>
          <p:cNvPr id="10" name="9 Yuvarlatılmış Dikdörtgen"/>
          <p:cNvSpPr/>
          <p:nvPr/>
        </p:nvSpPr>
        <p:spPr>
          <a:xfrm>
            <a:off x="1354202" y="304800"/>
            <a:ext cx="3445654" cy="58016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dirty="0" smtClean="0"/>
              <a:t>Eksik ölçüp tartmak</a:t>
            </a:r>
            <a:endParaRPr lang="tr-TR" sz="2800" dirty="0"/>
          </a:p>
        </p:txBody>
      </p:sp>
      <p:sp>
        <p:nvSpPr>
          <p:cNvPr id="11" name="10 Yuvarlatılmış Dikdörtgen"/>
          <p:cNvSpPr/>
          <p:nvPr/>
        </p:nvSpPr>
        <p:spPr>
          <a:xfrm>
            <a:off x="7623487" y="1022262"/>
            <a:ext cx="3189037" cy="43204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Özel hayatı araştırmak</a:t>
            </a:r>
            <a:endParaRPr lang="tr-TR" sz="2400" dirty="0"/>
          </a:p>
        </p:txBody>
      </p:sp>
      <p:sp>
        <p:nvSpPr>
          <p:cNvPr id="12" name="11 Yuvarlatılmış Dikdörtgen"/>
          <p:cNvSpPr/>
          <p:nvPr/>
        </p:nvSpPr>
        <p:spPr>
          <a:xfrm>
            <a:off x="7572164" y="4737533"/>
            <a:ext cx="3276364" cy="43204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800" dirty="0" smtClean="0"/>
              <a:t>Dedikodu</a:t>
            </a:r>
            <a:endParaRPr lang="tr-TR" sz="2800" dirty="0"/>
          </a:p>
        </p:txBody>
      </p:sp>
      <p:sp>
        <p:nvSpPr>
          <p:cNvPr id="13" name="12 Yuvarlatılmış Dikdörtgen"/>
          <p:cNvSpPr/>
          <p:nvPr/>
        </p:nvSpPr>
        <p:spPr>
          <a:xfrm>
            <a:off x="7298889" y="1557095"/>
            <a:ext cx="3513635" cy="43204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Anne babayı üzmek</a:t>
            </a:r>
            <a:endParaRPr lang="tr-TR" sz="2400" dirty="0"/>
          </a:p>
        </p:txBody>
      </p:sp>
      <p:sp>
        <p:nvSpPr>
          <p:cNvPr id="14" name="13 Yuvarlatılmış Dikdörtgen"/>
          <p:cNvSpPr/>
          <p:nvPr/>
        </p:nvSpPr>
        <p:spPr>
          <a:xfrm>
            <a:off x="687820" y="4487252"/>
            <a:ext cx="4376716" cy="57606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800" dirty="0" smtClean="0"/>
              <a:t>Komşuları rahatsız etmek </a:t>
            </a:r>
            <a:endParaRPr lang="tr-TR" sz="2800" dirty="0"/>
          </a:p>
        </p:txBody>
      </p:sp>
      <p:sp>
        <p:nvSpPr>
          <p:cNvPr id="15" name="14 Yuvarlatılmış Dikdörtgen"/>
          <p:cNvSpPr/>
          <p:nvPr/>
        </p:nvSpPr>
        <p:spPr>
          <a:xfrm>
            <a:off x="420914" y="3714089"/>
            <a:ext cx="4742546" cy="576064"/>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3200" dirty="0" smtClean="0"/>
              <a:t>Trafik kurallarına uymamak</a:t>
            </a:r>
            <a:endParaRPr lang="tr-TR" sz="3200" dirty="0"/>
          </a:p>
        </p:txBody>
      </p:sp>
      <p:sp>
        <p:nvSpPr>
          <p:cNvPr id="16" name="15 Dikey Kaydırma"/>
          <p:cNvSpPr/>
          <p:nvPr/>
        </p:nvSpPr>
        <p:spPr>
          <a:xfrm>
            <a:off x="4871864" y="2225350"/>
            <a:ext cx="3454718" cy="1289794"/>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tr-TR" sz="4800" dirty="0"/>
              <a:t>KUL HAKKI </a:t>
            </a:r>
          </a:p>
        </p:txBody>
      </p:sp>
    </p:spTree>
    <p:extLst>
      <p:ext uri="{BB962C8B-B14F-4D97-AF65-F5344CB8AC3E}">
        <p14:creationId xmlns:p14="http://schemas.microsoft.com/office/powerpoint/2010/main" val="341109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1000"/>
                                        <p:tgtEl>
                                          <p:spTgt spid="9"/>
                                        </p:tgtEl>
                                      </p:cBhvr>
                                    </p:animEffect>
                                    <p:anim calcmode="lin" valueType="num">
                                      <p:cBhvr>
                                        <p:cTn id="71" dur="1000" fill="hold"/>
                                        <p:tgtEl>
                                          <p:spTgt spid="9"/>
                                        </p:tgtEl>
                                        <p:attrNameLst>
                                          <p:attrName>ppt_x</p:attrName>
                                        </p:attrNameLst>
                                      </p:cBhvr>
                                      <p:tavLst>
                                        <p:tav tm="0">
                                          <p:val>
                                            <p:strVal val="#ppt_x"/>
                                          </p:val>
                                        </p:tav>
                                        <p:tav tm="100000">
                                          <p:val>
                                            <p:strVal val="#ppt_x"/>
                                          </p:val>
                                        </p:tav>
                                      </p:tavLst>
                                    </p:anim>
                                    <p:anim calcmode="lin" valueType="num">
                                      <p:cBhvr>
                                        <p:cTn id="7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1000"/>
                                        <p:tgtEl>
                                          <p:spTgt spid="11"/>
                                        </p:tgtEl>
                                      </p:cBhvr>
                                    </p:animEffect>
                                    <p:anim calcmode="lin" valueType="num">
                                      <p:cBhvr>
                                        <p:cTn id="78" dur="1000" fill="hold"/>
                                        <p:tgtEl>
                                          <p:spTgt spid="11"/>
                                        </p:tgtEl>
                                        <p:attrNameLst>
                                          <p:attrName>ppt_x</p:attrName>
                                        </p:attrNameLst>
                                      </p:cBhvr>
                                      <p:tavLst>
                                        <p:tav tm="0">
                                          <p:val>
                                            <p:strVal val="#ppt_x"/>
                                          </p:val>
                                        </p:tav>
                                        <p:tav tm="100000">
                                          <p:val>
                                            <p:strVal val="#ppt_x"/>
                                          </p:val>
                                        </p:tav>
                                      </p:tavLst>
                                    </p:anim>
                                    <p:anim calcmode="lin" valueType="num">
                                      <p:cBhvr>
                                        <p:cTn id="7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1000"/>
                                        <p:tgtEl>
                                          <p:spTgt spid="14"/>
                                        </p:tgtEl>
                                      </p:cBhvr>
                                    </p:animEffect>
                                    <p:anim calcmode="lin" valueType="num">
                                      <p:cBhvr>
                                        <p:cTn id="85" dur="1000" fill="hold"/>
                                        <p:tgtEl>
                                          <p:spTgt spid="14"/>
                                        </p:tgtEl>
                                        <p:attrNameLst>
                                          <p:attrName>ppt_x</p:attrName>
                                        </p:attrNameLst>
                                      </p:cBhvr>
                                      <p:tavLst>
                                        <p:tav tm="0">
                                          <p:val>
                                            <p:strVal val="#ppt_x"/>
                                          </p:val>
                                        </p:tav>
                                        <p:tav tm="100000">
                                          <p:val>
                                            <p:strVal val="#ppt_x"/>
                                          </p:val>
                                        </p:tav>
                                      </p:tavLst>
                                    </p:anim>
                                    <p:anim calcmode="lin" valueType="num">
                                      <p:cBhvr>
                                        <p:cTn id="8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7" presetClass="entr" presetSubtype="0" fill="hold" grpId="0" nodeType="click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fade">
                                      <p:cBhvr>
                                        <p:cTn id="98" dur="1000"/>
                                        <p:tgtEl>
                                          <p:spTgt spid="7"/>
                                        </p:tgtEl>
                                      </p:cBhvr>
                                    </p:animEffect>
                                    <p:anim calcmode="lin" valueType="num">
                                      <p:cBhvr>
                                        <p:cTn id="99" dur="1000" fill="hold"/>
                                        <p:tgtEl>
                                          <p:spTgt spid="7"/>
                                        </p:tgtEl>
                                        <p:attrNameLst>
                                          <p:attrName>ppt_x</p:attrName>
                                        </p:attrNameLst>
                                      </p:cBhvr>
                                      <p:tavLst>
                                        <p:tav tm="0">
                                          <p:val>
                                            <p:strVal val="#ppt_x"/>
                                          </p:val>
                                        </p:tav>
                                        <p:tav tm="100000">
                                          <p:val>
                                            <p:strVal val="#ppt_x"/>
                                          </p:val>
                                        </p:tav>
                                      </p:tavLst>
                                    </p:anim>
                                    <p:anim calcmode="lin" valueType="num">
                                      <p:cBhvr>
                                        <p:cTn id="10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7"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1000"/>
                                        <p:tgtEl>
                                          <p:spTgt spid="15"/>
                                        </p:tgtEl>
                                      </p:cBhvr>
                                    </p:animEffect>
                                    <p:anim calcmode="lin" valueType="num">
                                      <p:cBhvr>
                                        <p:cTn id="106" dur="1000" fill="hold"/>
                                        <p:tgtEl>
                                          <p:spTgt spid="15"/>
                                        </p:tgtEl>
                                        <p:attrNameLst>
                                          <p:attrName>ppt_x</p:attrName>
                                        </p:attrNameLst>
                                      </p:cBhvr>
                                      <p:tavLst>
                                        <p:tav tm="0">
                                          <p:val>
                                            <p:strVal val="#ppt_x"/>
                                          </p:val>
                                        </p:tav>
                                        <p:tav tm="100000">
                                          <p:val>
                                            <p:strVal val="#ppt_x"/>
                                          </p:val>
                                        </p:tav>
                                      </p:tavLst>
                                    </p:anim>
                                    <p:anim calcmode="lin" valueType="num">
                                      <p:cBhvr>
                                        <p:cTn id="10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1000"/>
                                        <p:tgtEl>
                                          <p:spTgt spid="13"/>
                                        </p:tgtEl>
                                      </p:cBhvr>
                                    </p:animEffect>
                                    <p:anim calcmode="lin" valueType="num">
                                      <p:cBhvr>
                                        <p:cTn id="113" dur="1000" fill="hold"/>
                                        <p:tgtEl>
                                          <p:spTgt spid="13"/>
                                        </p:tgtEl>
                                        <p:attrNameLst>
                                          <p:attrName>ppt_x</p:attrName>
                                        </p:attrNameLst>
                                      </p:cBhvr>
                                      <p:tavLst>
                                        <p:tav tm="0">
                                          <p:val>
                                            <p:strVal val="#ppt_x"/>
                                          </p:val>
                                        </p:tav>
                                        <p:tav tm="100000">
                                          <p:val>
                                            <p:strVal val="#ppt_x"/>
                                          </p:val>
                                        </p:tav>
                                      </p:tavLst>
                                    </p:anim>
                                    <p:anim calcmode="lin" valueType="num">
                                      <p:cBhvr>
                                        <p:cTn id="1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7" presetClass="entr" presetSubtype="0" fill="hold" grpId="0" nodeType="clickEffect">
                                  <p:stCondLst>
                                    <p:cond delay="0"/>
                                  </p:stCondLst>
                                  <p:childTnLst>
                                    <p:set>
                                      <p:cBhvr>
                                        <p:cTn id="118" dur="1" fill="hold">
                                          <p:stCondLst>
                                            <p:cond delay="0"/>
                                          </p:stCondLst>
                                        </p:cTn>
                                        <p:tgtEl>
                                          <p:spTgt spid="8"/>
                                        </p:tgtEl>
                                        <p:attrNameLst>
                                          <p:attrName>style.visibility</p:attrName>
                                        </p:attrNameLst>
                                      </p:cBhvr>
                                      <p:to>
                                        <p:strVal val="visible"/>
                                      </p:to>
                                    </p:set>
                                    <p:animEffect transition="in" filter="fade">
                                      <p:cBhvr>
                                        <p:cTn id="119" dur="1000"/>
                                        <p:tgtEl>
                                          <p:spTgt spid="8"/>
                                        </p:tgtEl>
                                      </p:cBhvr>
                                    </p:animEffect>
                                    <p:anim calcmode="lin" valueType="num">
                                      <p:cBhvr>
                                        <p:cTn id="120" dur="1000" fill="hold"/>
                                        <p:tgtEl>
                                          <p:spTgt spid="8"/>
                                        </p:tgtEl>
                                        <p:attrNameLst>
                                          <p:attrName>ppt_x</p:attrName>
                                        </p:attrNameLst>
                                      </p:cBhvr>
                                      <p:tavLst>
                                        <p:tav tm="0">
                                          <p:val>
                                            <p:strVal val="#ppt_x"/>
                                          </p:val>
                                        </p:tav>
                                        <p:tav tm="100000">
                                          <p:val>
                                            <p:strVal val="#ppt_x"/>
                                          </p:val>
                                        </p:tav>
                                      </p:tavLst>
                                    </p:anim>
                                    <p:anim calcmode="lin" valueType="num">
                                      <p:cBhvr>
                                        <p:cTn id="1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441&quot;&gt;&lt;object type=&quot;3&quot; unique_id=&quot;10442&quot;&gt;&lt;property id=&quot;20148&quot; value=&quot;5&quot;/&gt;&lt;property id=&quot;20300&quot; value=&quot;Slide 1 - &amp;quot;6. Sınıf 3. Ünite: ZARARLI ALIŞKANLIKLAR&amp;quot;&quot;/&gt;&lt;property id=&quot;20307&quot; value=&quot;257&quot;/&gt;&lt;/object&gt;&lt;object type=&quot;3&quot; unique_id=&quot;28108&quot;&gt;&lt;property id=&quot;20148&quot; value=&quot;5&quot;/&gt;&lt;property id=&quot;20300&quot; value=&quot;Slide 21&quot;/&gt;&lt;property id=&quot;20307&quot; value=&quot;317&quot;/&gt;&lt;/object&gt;&lt;object type=&quot;3&quot; unique_id=&quot;28322&quot;&gt;&lt;property id=&quot;20148&quot; value=&quot;5&quot;/&gt;&lt;property id=&quot;20300&quot; value=&quot;Slide 2 - &amp;quot;6.3.4. Başkalarına Zarar Vermek: Kul Hakkı&amp;quot;&quot;/&gt;&lt;property id=&quot;20307&quot; value=&quot;318&quot;/&gt;&lt;/object&gt;&lt;object type=&quot;3&quot; unique_id=&quot;30782&quot;&gt;&lt;property id=&quot;20148&quot; value=&quot;5&quot;/&gt;&lt;property id=&quot;20300&quot; value=&quot;Slide 3&quot;/&gt;&lt;property id=&quot;20307&quot; value=&quot;319&quot;/&gt;&lt;/object&gt;&lt;object type=&quot;3&quot; unique_id=&quot;30783&quot;&gt;&lt;property id=&quot;20148&quot; value=&quot;5&quot;/&gt;&lt;property id=&quot;20300&quot; value=&quot;Slide 4&quot;/&gt;&lt;property id=&quot;20307&quot; value=&quot;320&quot;/&gt;&lt;/object&gt;&lt;object type=&quot;3&quot; unique_id=&quot;30784&quot;&gt;&lt;property id=&quot;20148&quot; value=&quot;5&quot;/&gt;&lt;property id=&quot;20300&quot; value=&quot;Slide 5&quot;/&gt;&lt;property id=&quot;20307&quot; value=&quot;321&quot;/&gt;&lt;/object&gt;&lt;object type=&quot;3&quot; unique_id=&quot;30785&quot;&gt;&lt;property id=&quot;20148&quot; value=&quot;5&quot;/&gt;&lt;property id=&quot;20300&quot; value=&quot;Slide 6 - &amp;quot;Hangi davranışlar kul hakkı kapsamına girer?&amp;quot;&quot;/&gt;&lt;property id=&quot;20307&quot; value=&quot;322&quot;/&gt;&lt;/object&gt;&lt;object type=&quot;3&quot; unique_id=&quot;30786&quot;&gt;&lt;property id=&quot;20148&quot; value=&quot;5&quot;/&gt;&lt;property id=&quot;20300&quot; value=&quot;Slide 7 - &amp;quot;Aşağıda kul hakkıyla ilgili bir davranış yazılmıştır. Harfleri kullanarak bu davranışı bulunuz. &amp;quot;&quot;/&gt;&lt;property id=&quot;20307&quot; value=&quot;323&quot;/&gt;&lt;/object&gt;&lt;object type=&quot;3&quot; unique_id=&quot;30788&quot;&gt;&lt;property id=&quot;20148&quot; value=&quot;5&quot;/&gt;&lt;property id=&quot;20300&quot; value=&quot;Slide 9&quot;/&gt;&lt;property id=&quot;20307&quot; value=&quot;325&quot;/&gt;&lt;/object&gt;&lt;object type=&quot;3&quot; unique_id=&quot;30789&quot;&gt;&lt;property id=&quot;20148&quot; value=&quot;5&quot;/&gt;&lt;property id=&quot;20300&quot; value=&quot;Slide 11 - &amp;quot;Doğru cevabı bulalım&amp;quot;&quot;/&gt;&lt;property id=&quot;20307&quot; value=&quot;331&quot;/&gt;&lt;/object&gt;&lt;object type=&quot;3&quot; unique_id=&quot;30790&quot;&gt;&lt;property id=&quot;20148&quot; value=&quot;5&quot;/&gt;&lt;property id=&quot;20300&quot; value=&quot;Slide 12&quot;/&gt;&lt;property id=&quot;20307&quot; value=&quot;326&quot;/&gt;&lt;/object&gt;&lt;object type=&quot;3&quot; unique_id=&quot;30791&quot;&gt;&lt;property id=&quot;20148&quot; value=&quot;5&quot;/&gt;&lt;property id=&quot;20300&quot; value=&quot;Slide 13&quot;/&gt;&lt;property id=&quot;20307&quot; value=&quot;328&quot;/&gt;&lt;/object&gt;&lt;object type=&quot;3&quot; unique_id=&quot;30792&quot;&gt;&lt;property id=&quot;20148&quot; value=&quot;5&quot;/&gt;&lt;property id=&quot;20300&quot; value=&quot;Slide 14 - &amp;quot;Neden acaba?&amp;quot;&quot;/&gt;&lt;property id=&quot;20307&quot; value=&quot;329&quot;/&gt;&lt;/object&gt;&lt;object type=&quot;3&quot; unique_id=&quot;30793&quot;&gt;&lt;property id=&quot;20148&quot; value=&quot;5&quot;/&gt;&lt;property id=&quot;20300&quot; value=&quot;Slide 15 - &amp;quot;HELALLEŞMEK&amp;quot;&quot;/&gt;&lt;property id=&quot;20307&quot; value=&quot;330&quot;/&gt;&lt;/object&gt;&lt;object type=&quot;3&quot; unique_id=&quot;30846&quot;&gt;&lt;property id=&quot;20148&quot; value=&quot;5&quot;/&gt;&lt;property id=&quot;20300&quot; value=&quot;Slide 10&quot;/&gt;&lt;property id=&quot;20307&quot; value=&quot;332&quot;/&gt;&lt;/object&gt;&lt;object type=&quot;3&quot; unique_id=&quot;30974&quot;&gt;&lt;property id=&quot;20148&quot; value=&quot;5&quot;/&gt;&lt;property id=&quot;20300&quot; value=&quot;Slide 8&quot;/&gt;&lt;property id=&quot;20307&quot; value=&quot;333&quot;/&gt;&lt;/object&gt;&lt;object type=&quot;3&quot; unique_id=&quot;30975&quot;&gt;&lt;property id=&quot;20148&quot; value=&quot;5&quot;/&gt;&lt;property id=&quot;20300&quot; value=&quot;Slide 16&quot;/&gt;&lt;property id=&quot;20307&quot; value=&quot;334&quot;/&gt;&lt;/object&gt;&lt;object type=&quot;3&quot; unique_id=&quot;30976&quot;&gt;&lt;property id=&quot;20148&quot; value=&quot;5&quot;/&gt;&lt;property id=&quot;20300&quot; value=&quot;Slide 17&quot;/&gt;&lt;property id=&quot;20307&quot; value=&quot;335&quot;/&gt;&lt;/object&gt;&lt;object type=&quot;3&quot; unique_id=&quot;30977&quot;&gt;&lt;property id=&quot;20148&quot; value=&quot;5&quot;/&gt;&lt;property id=&quot;20300&quot; value=&quot;Slide 18&quot;/&gt;&lt;property id=&quot;20307&quot; value=&quot;336&quot;/&gt;&lt;/object&gt;&lt;object type=&quot;3&quot; unique_id=&quot;30978&quot;&gt;&lt;property id=&quot;20148&quot; value=&quot;5&quot;/&gt;&lt;property id=&quot;20300&quot; value=&quot;Slide 19&quot;/&gt;&lt;property id=&quot;20307&quot; value=&quot;337&quot;/&gt;&lt;/object&gt;&lt;object type=&quot;3&quot; unique_id=&quot;32967&quot;&gt;&lt;property id=&quot;20148&quot; value=&quot;5&quot;/&gt;&lt;property id=&quot;20300&quot; value=&quot;Slide 20 - &amp;quot;Doğru-Yanlış&amp;quot;&quot;/&gt;&lt;property id=&quot;20307&quot; value=&quot;338&quot;/&gt;&lt;/object&gt;&lt;/object&gt;&lt;object type=&quot;8&quot; unique_id=&quot;10455&quo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5&quot;/&gt;&lt;/TableIndex&gt;&lt;/ShapeTextInfo&gt;"/>
  <p:tag name="HTML_SHAPEINFO" val="&lt;ThreeDShapeInfo&gt;&lt;uuid val=&quot;&quot;/&gt;&lt;isInvalidForFieldText val=&quot;0&quot;/&gt;&lt;Image&gt;&lt;filename val=&quot;C:\Users\Samsung\Desktop\Slayt Denemeleri\data\asimages\{8BC5AD68-D7F2-436B-B3C5-96F8BD34A8BD}_2.png&quot;/&gt;&lt;left val=&quot;55&quot;/&gt;&lt;top val=&quot;414&quot;/&gt;&lt;width val=&quot;487&quot;/&gt;&lt;height val=&quot;51&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7&quot;/&gt;&lt;/TableIndex&gt;&lt;/ShapeTextInfo&gt;"/>
  <p:tag name="HTML_SHAPEINFO" val="&lt;ThreeDShapeInfo&gt;&lt;uuid val=&quot;&quot;/&gt;&lt;isInvalidForFieldText val=&quot;0&quot;/&gt;&lt;Image&gt;&lt;filename val=&quot;C:\Users\Samsung\Desktop\Slayt Denemeleri\data\asimages\{81F129D7-FF55-4CEB-BB5B-7B66B031FE16}_2.png&quot;/&gt;&lt;left val=&quot;55&quot;/&gt;&lt;top val=&quot;362&quot;/&gt;&lt;width val=&quot;487&quot;/&gt;&lt;height val=&quot;51&quot;/&gt;&lt;hasText val=&quot;1&quot;/&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quot;/&gt;&lt;isInvalidForFieldText val=&quot;0&quot;/&gt;&lt;Image&gt;&lt;filename val=&quot;C:\Users\Samsung\Desktop\Slayt Denemeleri\data\asimages\{8B2035C3-7FB5-4577-B445-5464BCCFFAC7}_2.png&quot;/&gt;&lt;left val=&quot;55&quot;/&gt;&lt;top val=&quot;247&quot;/&gt;&lt;width val=&quot;487&quot;/&gt;&lt;height val=&quot;51&quot;/&gt;&lt;hasText val=&quot;1&quot;/&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quot;/&gt;&lt;isInvalidForFieldText val=&quot;0&quot;/&gt;&lt;Image&gt;&lt;filename val=&quot;C:\Users\Samsung\Desktop\Slayt Denemeleri\data\asimages\{8B2035C3-7FB5-4577-B445-5464BCCFFAC7}_2.png&quot;/&gt;&lt;left val=&quot;55&quot;/&gt;&lt;top val=&quot;247&quot;/&gt;&lt;width val=&quot;487&quot;/&gt;&lt;height val=&quot;51&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HTML_SHAPEINFO" val="&lt;SlideThumbPath val=&quot;Slide2.PNG&quot;/&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quot;/&gt;&lt;lineCharCount val=&quot;42&quot;/&gt;&lt;/TableIndex&gt;&lt;/ShapeTextInfo&gt;"/>
  <p:tag name="PRESENTER_SHAPEINFO" val="&lt;ThreeDShapeInfo&gt;&lt;uuid val=&quot;{8CB9E9E4-69E9-4271-9D4A-10E0FE417584}&quot;/&gt;&lt;isInvalidForFieldText val=&quot;0&quot;/&gt;&lt;Image&gt;&lt;filename val=&quot;C:\Users\Samsung\Desktop\Slayt Denemeleri\data\asimages\{8CB9E9E4-69E9-4271-9D4A-10E0FE417584}_2.png&quot;/&gt;&lt;left val=&quot;23&quot;/&gt;&lt;top val=&quot;-22&quot;/&gt;&lt;width val=&quot;924&quot;/&gt;&lt;height val=&quot;123&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4&quot;/&gt;&lt;/TableIndex&gt;&lt;/ShapeTextInfo&gt;"/>
  <p:tag name="HTML_SHAPEINFO" val="&lt;ThreeDShapeInfo&gt;&lt;uuid val=&quot;&quot;/&gt;&lt;isInvalidForFieldText val=&quot;0&quot;/&gt;&lt;Image&gt;&lt;filename val=&quot;C:\Users\Samsung\Desktop\Slayt Denemeleri\data\asimages\{CF798BD9-ECA6-4594-BCA4-BE4899A91942}_2.png&quot;/&gt;&lt;left val=&quot;94&quot;/&gt;&lt;top val=&quot;78&quot;/&gt;&lt;width val=&quot;415&quot;/&gt;&lt;height val=&quot;76&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 name="HTML_SHAPEINFO" val="&lt;ThreeDShapeInfo&gt;&lt;uuid val=&quot;&quot;/&gt;&lt;isInvalidForFieldText val=&quot;0&quot;/&gt;&lt;Image&gt;&lt;filename val=&quot;C:\Users\Samsung\Desktop\Slayt Denemeleri\data\asimages\{864C3381-FAB3-426A-9356-44F8EDD6AA4B}_2.png&quot;/&gt;&lt;left val=&quot;55&quot;/&gt;&lt;top val=&quot;137&quot;/&gt;&lt;width val=&quot;487&quot;/&gt;&lt;height val=&quot;51&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quot;/&gt;&lt;isInvalidForFieldText val=&quot;0&quot;/&gt;&lt;Image&gt;&lt;filename val=&quot;C:\Users\Samsung\Desktop\Slayt Denemeleri\data\asimages\{1952C5E6-C9C2-4B94-89DC-58C9C2F0E4B3}_2.png&quot;/&gt;&lt;left val=&quot;55&quot;/&gt;&lt;top val=&quot;190&quot;/&gt;&lt;width val=&quot;487&quot;/&gt;&lt;height val=&quot;51&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quot;/&gt;&lt;isInvalidForFieldText val=&quot;0&quot;/&gt;&lt;Image&gt;&lt;filename val=&quot;C:\Users\Samsung\Desktop\Slayt Denemeleri\data\asimages\{8B2035C3-7FB5-4577-B445-5464BCCFFAC7}_2.png&quot;/&gt;&lt;left val=&quot;55&quot;/&gt;&lt;top val=&quot;247&quot;/&gt;&lt;width val=&quot;487&quot;/&gt;&lt;height val=&quot;51&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7&quot;/&gt;&lt;/TableIndex&gt;&lt;/ShapeTextInfo&gt;"/>
  <p:tag name="HTML_SHAPEINFO" val="&lt;ThreeDShapeInfo&gt;&lt;uuid val=&quot;&quot;/&gt;&lt;isInvalidForFieldText val=&quot;0&quot;/&gt;&lt;Image&gt;&lt;filename val=&quot;C:\Users\Samsung\Desktop\Slayt Denemeleri\data\asimages\{81F129D7-FF55-4CEB-BB5B-7B66B031FE16}_2.png&quot;/&gt;&lt;left val=&quot;55&quot;/&gt;&lt;top val=&quot;362&quot;/&gt;&lt;width val=&quot;487&quot;/&gt;&lt;height val=&quot;51&quot;/&gt;&lt;hasText val=&quot;1&quot;/&gt;&lt;/Image&gt;&lt;/ThreeDShapeInfo&gt;"/>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3121</TotalTime>
  <Words>759</Words>
  <Application>Microsoft Office PowerPoint</Application>
  <PresentationFormat>Geniş ekran</PresentationFormat>
  <Paragraphs>249</Paragraphs>
  <Slides>21</Slides>
  <Notes>8</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21</vt:i4>
      </vt:variant>
    </vt:vector>
  </HeadingPairs>
  <TitlesOfParts>
    <vt:vector size="25" baseType="lpstr">
      <vt:lpstr>Arial</vt:lpstr>
      <vt:lpstr>Calibri</vt:lpstr>
      <vt:lpstr>Calibri Light</vt:lpstr>
      <vt:lpstr>Office Teması</vt:lpstr>
      <vt:lpstr>6. Sınıf 3. Ünite: ZARARLI ALIŞKANLIKLAR</vt:lpstr>
      <vt:lpstr>6.3.4. Başkalarına Zarar Vermek: Kul Hakkı</vt:lpstr>
      <vt:lpstr>PowerPoint Sunusu</vt:lpstr>
      <vt:lpstr>PowerPoint Sunusu</vt:lpstr>
      <vt:lpstr>PowerPoint Sunusu</vt:lpstr>
      <vt:lpstr>Hangi davranışlar kul hakkı kapsamına girer?</vt:lpstr>
      <vt:lpstr>Aşağıda kul hakkıyla ilgili bir davranış yazılmıştır. Harfleri kullanarak bu davranışı bulunuz. </vt:lpstr>
      <vt:lpstr>PowerPoint Sunusu</vt:lpstr>
      <vt:lpstr>PowerPoint Sunusu</vt:lpstr>
      <vt:lpstr>PowerPoint Sunusu</vt:lpstr>
      <vt:lpstr>Doğru cevabı bulalım</vt:lpstr>
      <vt:lpstr>PowerPoint Sunusu</vt:lpstr>
      <vt:lpstr>PowerPoint Sunusu</vt:lpstr>
      <vt:lpstr>Neden acaba?</vt:lpstr>
      <vt:lpstr>HELALLEŞMEK</vt:lpstr>
      <vt:lpstr>PowerPoint Sunusu</vt:lpstr>
      <vt:lpstr>PowerPoint Sunusu</vt:lpstr>
      <vt:lpstr>PowerPoint Sunusu</vt:lpstr>
      <vt:lpstr>PowerPoint Sunusu</vt:lpstr>
      <vt:lpstr>Doğru-Yanlış</vt:lpstr>
      <vt:lpstr>PowerPoint Sunusu</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Sınıf 2. Ünite: Namaz</dc:title>
  <dc:creator>Windows Kullanıcısı</dc:creator>
  <cp:lastModifiedBy>Windows Kullanıcısı</cp:lastModifiedBy>
  <cp:revision>78</cp:revision>
  <dcterms:created xsi:type="dcterms:W3CDTF">2018-12-22T12:57:40Z</dcterms:created>
  <dcterms:modified xsi:type="dcterms:W3CDTF">2019-02-03T16:36:46Z</dcterms:modified>
</cp:coreProperties>
</file>